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0"/>
  </p:notesMasterIdLst>
  <p:sldIdLst>
    <p:sldId id="275" r:id="rId3"/>
    <p:sldId id="273" r:id="rId4"/>
    <p:sldId id="295" r:id="rId5"/>
    <p:sldId id="289" r:id="rId6"/>
    <p:sldId id="296" r:id="rId7"/>
    <p:sldId id="259" r:id="rId8"/>
    <p:sldId id="260" r:id="rId9"/>
    <p:sldId id="258" r:id="rId10"/>
    <p:sldId id="257" r:id="rId11"/>
    <p:sldId id="270" r:id="rId12"/>
    <p:sldId id="263" r:id="rId13"/>
    <p:sldId id="261" r:id="rId14"/>
    <p:sldId id="262" r:id="rId15"/>
    <p:sldId id="264" r:id="rId16"/>
    <p:sldId id="265" r:id="rId17"/>
    <p:sldId id="267" r:id="rId18"/>
    <p:sldId id="269" r:id="rId19"/>
    <p:sldId id="268" r:id="rId20"/>
    <p:sldId id="271" r:id="rId21"/>
    <p:sldId id="272" r:id="rId22"/>
    <p:sldId id="274" r:id="rId23"/>
    <p:sldId id="277" r:id="rId24"/>
    <p:sldId id="278" r:id="rId25"/>
    <p:sldId id="279" r:id="rId26"/>
    <p:sldId id="281" r:id="rId27"/>
    <p:sldId id="280" r:id="rId28"/>
    <p:sldId id="282" r:id="rId29"/>
    <p:sldId id="283" r:id="rId30"/>
    <p:sldId id="284" r:id="rId31"/>
    <p:sldId id="285" r:id="rId32"/>
    <p:sldId id="286" r:id="rId33"/>
    <p:sldId id="287" r:id="rId34"/>
    <p:sldId id="290" r:id="rId35"/>
    <p:sldId id="291" r:id="rId36"/>
    <p:sldId id="292" r:id="rId37"/>
    <p:sldId id="293" r:id="rId38"/>
    <p:sldId id="294" r:id="rId39"/>
  </p:sldIdLst>
  <p:sldSz cx="9144000" cy="6858000" type="screen4x3"/>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84a1Qkgf0ZE+d98qWISjg" hashData="vW0TDbwiPplRDboPegWUxFawMj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FF7C80"/>
    <a:srgbClr val="FF3300"/>
    <a:srgbClr val="8E7432"/>
    <a:srgbClr val="CC3399"/>
    <a:srgbClr val="2A1500"/>
    <a:srgbClr val="8E4700"/>
    <a:srgbClr val="663300"/>
    <a:srgbClr val="660033"/>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998" autoAdjust="0"/>
    <p:restoredTop sz="94660"/>
  </p:normalViewPr>
  <p:slideViewPr>
    <p:cSldViewPr>
      <p:cViewPr>
        <p:scale>
          <a:sx n="110" d="100"/>
          <a:sy n="110" d="100"/>
        </p:scale>
        <p:origin x="-103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F4BB07-4BCD-4087-AAF9-C0E6856D26BF}" type="datetimeFigureOut">
              <a:rPr lang="es-PE" smtClean="0"/>
              <a:pPr/>
              <a:t>10/06/2016</a:t>
            </a:fld>
            <a:endParaRPr lang="es-PE"/>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AB8503-8A30-4F49-8EFE-B032E3EEB180}"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E1AB8503-8A30-4F49-8EFE-B032E3EEB180}" type="slidenum">
              <a:rPr lang="es-PE" smtClean="0"/>
              <a:pPr/>
              <a:t>4</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63AFCB7-D1EB-4602-8011-13680CE9E158}" type="datetimeFigureOut">
              <a:rPr lang="es-PE" smtClean="0"/>
              <a:pPr/>
              <a:t>10/06/2016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035425F-D381-4337-9884-A2BCFBB5D07D}"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3AFCB7-D1EB-4602-8011-13680CE9E158}" type="datetimeFigureOut">
              <a:rPr lang="es-PE" smtClean="0"/>
              <a:pPr/>
              <a:t>10/06/2016</a:t>
            </a:fld>
            <a:endParaRPr lang="es-PE"/>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35425F-D381-4337-9884-A2BCFBB5D07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3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58.png"/><Relationship Id="rId18" Type="http://schemas.openxmlformats.org/officeDocument/2006/relationships/image" Target="../media/image6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4.png"/><Relationship Id="rId11" Type="http://schemas.openxmlformats.org/officeDocument/2006/relationships/image" Target="../media/image57.png"/><Relationship Id="rId5" Type="http://schemas.openxmlformats.org/officeDocument/2006/relationships/hyperlink" Target="http://www.mispps.com/" TargetMode="External"/><Relationship Id="rId15" Type="http://schemas.openxmlformats.org/officeDocument/2006/relationships/image" Target="../media/image59.png"/><Relationship Id="rId10" Type="http://schemas.openxmlformats.org/officeDocument/2006/relationships/hyperlink" Target="https://www.facebook.com/mispps" TargetMode="External"/><Relationship Id="rId4" Type="http://schemas.openxmlformats.org/officeDocument/2006/relationships/image" Target="../media/image53.png"/><Relationship Id="rId9" Type="http://schemas.openxmlformats.org/officeDocument/2006/relationships/image" Target="../media/image5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d69130af98eae70d6ff2121deeaeca59.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3" name="2 Lágrima"/>
          <p:cNvSpPr/>
          <p:nvPr/>
        </p:nvSpPr>
        <p:spPr>
          <a:xfrm rot="18847091">
            <a:off x="3399582" y="4250256"/>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60681">
            <a:off x="3398121" y="-36985"/>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740298">
            <a:off x="1327955" y="2107224"/>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485969">
            <a:off x="5399961" y="2107407"/>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989797">
            <a:off x="4927761" y="783998"/>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668819">
            <a:off x="2104097" y="591530"/>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4864202" y="3565426"/>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427674">
            <a:off x="2063967" y="3635279"/>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800" name="Picture 8" descr="Rendered Image"/>
          <p:cNvPicPr>
            <a:picLocks noChangeAspect="1" noChangeArrowheads="1"/>
          </p:cNvPicPr>
          <p:nvPr/>
        </p:nvPicPr>
        <p:blipFill>
          <a:blip r:embed="rId4">
            <a:lum contrast="20000"/>
          </a:blip>
          <a:srcRect/>
          <a:stretch>
            <a:fillRect/>
          </a:stretch>
        </p:blipFill>
        <p:spPr bwMode="auto">
          <a:xfrm>
            <a:off x="2786050" y="428605"/>
            <a:ext cx="4948232" cy="961700"/>
          </a:xfrm>
          <a:prstGeom prst="rect">
            <a:avLst/>
          </a:prstGeom>
          <a:noFill/>
        </p:spPr>
      </p:pic>
      <p:pic>
        <p:nvPicPr>
          <p:cNvPr id="33802" name="Picture 10" descr="Rendered Image"/>
          <p:cNvPicPr>
            <a:picLocks noChangeAspect="1" noChangeArrowheads="1"/>
          </p:cNvPicPr>
          <p:nvPr/>
        </p:nvPicPr>
        <p:blipFill>
          <a:blip r:embed="rId5">
            <a:lum contrast="20000"/>
          </a:blip>
          <a:srcRect/>
          <a:stretch>
            <a:fillRect/>
          </a:stretch>
        </p:blipFill>
        <p:spPr bwMode="auto">
          <a:xfrm>
            <a:off x="5857884" y="1785926"/>
            <a:ext cx="2162171" cy="602696"/>
          </a:xfrm>
          <a:prstGeom prst="rect">
            <a:avLst/>
          </a:prstGeom>
          <a:noFill/>
        </p:spPr>
      </p:pic>
      <p:pic>
        <p:nvPicPr>
          <p:cNvPr id="33804" name="Picture 12" descr="Rendered Image"/>
          <p:cNvPicPr>
            <a:picLocks noChangeAspect="1" noChangeArrowheads="1"/>
          </p:cNvPicPr>
          <p:nvPr/>
        </p:nvPicPr>
        <p:blipFill>
          <a:blip r:embed="rId6">
            <a:lum contrast="20000"/>
          </a:blip>
          <a:srcRect/>
          <a:stretch>
            <a:fillRect/>
          </a:stretch>
        </p:blipFill>
        <p:spPr bwMode="auto">
          <a:xfrm>
            <a:off x="6264496" y="2786058"/>
            <a:ext cx="1160251" cy="642942"/>
          </a:xfrm>
          <a:prstGeom prst="rect">
            <a:avLst/>
          </a:prstGeom>
          <a:noFill/>
        </p:spPr>
      </p:pic>
      <p:pic>
        <p:nvPicPr>
          <p:cNvPr id="33806" name="Picture 14" descr="Rendered Image"/>
          <p:cNvPicPr>
            <a:picLocks noChangeAspect="1" noChangeArrowheads="1"/>
          </p:cNvPicPr>
          <p:nvPr/>
        </p:nvPicPr>
        <p:blipFill>
          <a:blip r:embed="rId7">
            <a:lum contrast="20000"/>
          </a:blip>
          <a:srcRect/>
          <a:stretch>
            <a:fillRect/>
          </a:stretch>
        </p:blipFill>
        <p:spPr bwMode="auto">
          <a:xfrm>
            <a:off x="5286380" y="3643314"/>
            <a:ext cx="3243256" cy="712627"/>
          </a:xfrm>
          <a:prstGeom prst="rect">
            <a:avLst/>
          </a:prstGeom>
          <a:noFill/>
        </p:spPr>
      </p:pic>
      <p:pic>
        <p:nvPicPr>
          <p:cNvPr id="33808" name="Picture 16" descr="Rendered Image"/>
          <p:cNvPicPr>
            <a:picLocks noChangeAspect="1" noChangeArrowheads="1"/>
          </p:cNvPicPr>
          <p:nvPr/>
        </p:nvPicPr>
        <p:blipFill>
          <a:blip r:embed="rId8">
            <a:lum contrast="20000"/>
          </a:blip>
          <a:srcRect/>
          <a:stretch>
            <a:fillRect/>
          </a:stretch>
        </p:blipFill>
        <p:spPr bwMode="auto">
          <a:xfrm>
            <a:off x="6215074" y="4643446"/>
            <a:ext cx="1285884" cy="483024"/>
          </a:xfrm>
          <a:prstGeom prst="rect">
            <a:avLst/>
          </a:prstGeom>
          <a:noFill/>
        </p:spPr>
      </p:pic>
      <p:pic>
        <p:nvPicPr>
          <p:cNvPr id="38914" name="Picture 2" descr="Rendered Image"/>
          <p:cNvPicPr>
            <a:picLocks noChangeAspect="1" noChangeArrowheads="1"/>
          </p:cNvPicPr>
          <p:nvPr/>
        </p:nvPicPr>
        <p:blipFill>
          <a:blip r:embed="rId9">
            <a:lum bright="-40000" contrast="40000"/>
          </a:blip>
          <a:srcRect/>
          <a:stretch>
            <a:fillRect/>
          </a:stretch>
        </p:blipFill>
        <p:spPr bwMode="auto">
          <a:xfrm>
            <a:off x="5786446" y="5857892"/>
            <a:ext cx="2428892" cy="414158"/>
          </a:xfrm>
          <a:prstGeom prst="rect">
            <a:avLst/>
          </a:prstGeom>
          <a:noFill/>
        </p:spPr>
      </p:pic>
      <p:pic>
        <p:nvPicPr>
          <p:cNvPr id="17" name="16 Imagen" descr="d69130af98eae70d6ff2121deeaeca59.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Tree>
  </p:cSld>
  <p:clrMapOvr>
    <a:masterClrMapping/>
  </p:clrMapOvr>
  <p:transition advTm="28000">
    <p:sndAc>
      <p:stSnd loop="1">
        <p:snd r:embed="rId2" name="Sayuri Ishikawa - Meoto Zanzai - enk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1"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ppt_x"/>
                                          </p:val>
                                        </p:tav>
                                      </p:tavLst>
                                    </p:anim>
                                    <p:anim calcmode="lin" valueType="num">
                                      <p:cBhvr additive="base">
                                        <p:cTn id="59" dur="3000"/>
                                        <p:tgtEl>
                                          <p:spTgt spid="3"/>
                                        </p:tgtEl>
                                        <p:attrNameLst>
                                          <p:attrName>ppt_y</p:attrName>
                                        </p:attrNameLst>
                                      </p:cBhvr>
                                      <p:tavLst>
                                        <p:tav tm="0">
                                          <p:val>
                                            <p:strVal val="ppt_y"/>
                                          </p:val>
                                        </p:tav>
                                        <p:tav tm="100000">
                                          <p:val>
                                            <p:strVal val="0-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3000"/>
                                        <p:tgtEl>
                                          <p:spTgt spid="2"/>
                                        </p:tgtEl>
                                      </p:cBhvr>
                                    </p:animEffect>
                                  </p:childTnLst>
                                </p:cTn>
                              </p:par>
                            </p:childTnLst>
                          </p:cTn>
                        </p:par>
                        <p:par>
                          <p:cTn id="112" fill="hold">
                            <p:stCondLst>
                              <p:cond delay="6000"/>
                            </p:stCondLst>
                            <p:childTnLst>
                              <p:par>
                                <p:cTn id="113" presetID="52" presetClass="entr" presetSubtype="0" fill="hold" nodeType="afterEffect">
                                  <p:stCondLst>
                                    <p:cond delay="0"/>
                                  </p:stCondLst>
                                  <p:childTnLst>
                                    <p:set>
                                      <p:cBhvr>
                                        <p:cTn id="114" dur="1" fill="hold">
                                          <p:stCondLst>
                                            <p:cond delay="0"/>
                                          </p:stCondLst>
                                        </p:cTn>
                                        <p:tgtEl>
                                          <p:spTgt spid="33800"/>
                                        </p:tgtEl>
                                        <p:attrNameLst>
                                          <p:attrName>style.visibility</p:attrName>
                                        </p:attrNameLst>
                                      </p:cBhvr>
                                      <p:to>
                                        <p:strVal val="visible"/>
                                      </p:to>
                                    </p:set>
                                    <p:animScale>
                                      <p:cBhvr>
                                        <p:cTn id="115" dur="2000" decel="50000" fill="hold">
                                          <p:stCondLst>
                                            <p:cond delay="0"/>
                                          </p:stCondLst>
                                        </p:cTn>
                                        <p:tgtEl>
                                          <p:spTgt spid="338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6" dur="2000" decel="50000" fill="hold">
                                          <p:stCondLst>
                                            <p:cond delay="0"/>
                                          </p:stCondLst>
                                        </p:cTn>
                                        <p:tgtEl>
                                          <p:spTgt spid="33800"/>
                                        </p:tgtEl>
                                        <p:attrNameLst>
                                          <p:attrName>ppt_x</p:attrName>
                                          <p:attrName>ppt_y</p:attrName>
                                        </p:attrNameLst>
                                      </p:cBhvr>
                                    </p:animMotion>
                                    <p:animEffect transition="in" filter="fade">
                                      <p:cBhvr>
                                        <p:cTn id="117" dur="2000"/>
                                        <p:tgtEl>
                                          <p:spTgt spid="33800"/>
                                        </p:tgtEl>
                                      </p:cBhvr>
                                    </p:animEffect>
                                  </p:childTnLst>
                                </p:cTn>
                              </p:par>
                            </p:childTnLst>
                          </p:cTn>
                        </p:par>
                        <p:par>
                          <p:cTn id="118" fill="hold">
                            <p:stCondLst>
                              <p:cond delay="8000"/>
                            </p:stCondLst>
                            <p:childTnLst>
                              <p:par>
                                <p:cTn id="119" presetID="52" presetClass="entr" presetSubtype="0" fill="hold" nodeType="afterEffect">
                                  <p:stCondLst>
                                    <p:cond delay="0"/>
                                  </p:stCondLst>
                                  <p:childTnLst>
                                    <p:set>
                                      <p:cBhvr>
                                        <p:cTn id="120" dur="1" fill="hold">
                                          <p:stCondLst>
                                            <p:cond delay="0"/>
                                          </p:stCondLst>
                                        </p:cTn>
                                        <p:tgtEl>
                                          <p:spTgt spid="33802"/>
                                        </p:tgtEl>
                                        <p:attrNameLst>
                                          <p:attrName>style.visibility</p:attrName>
                                        </p:attrNameLst>
                                      </p:cBhvr>
                                      <p:to>
                                        <p:strVal val="visible"/>
                                      </p:to>
                                    </p:set>
                                    <p:animScale>
                                      <p:cBhvr>
                                        <p:cTn id="121" dur="2000" decel="50000" fill="hold">
                                          <p:stCondLst>
                                            <p:cond delay="0"/>
                                          </p:stCondLst>
                                        </p:cTn>
                                        <p:tgtEl>
                                          <p:spTgt spid="3380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2" dur="2000" decel="50000" fill="hold">
                                          <p:stCondLst>
                                            <p:cond delay="0"/>
                                          </p:stCondLst>
                                        </p:cTn>
                                        <p:tgtEl>
                                          <p:spTgt spid="33802"/>
                                        </p:tgtEl>
                                        <p:attrNameLst>
                                          <p:attrName>ppt_x</p:attrName>
                                          <p:attrName>ppt_y</p:attrName>
                                        </p:attrNameLst>
                                      </p:cBhvr>
                                    </p:animMotion>
                                    <p:animEffect transition="in" filter="fade">
                                      <p:cBhvr>
                                        <p:cTn id="123" dur="2000"/>
                                        <p:tgtEl>
                                          <p:spTgt spid="33802"/>
                                        </p:tgtEl>
                                      </p:cBhvr>
                                    </p:animEffect>
                                  </p:childTnLst>
                                </p:cTn>
                              </p:par>
                            </p:childTnLst>
                          </p:cTn>
                        </p:par>
                        <p:par>
                          <p:cTn id="124" fill="hold">
                            <p:stCondLst>
                              <p:cond delay="10000"/>
                            </p:stCondLst>
                            <p:childTnLst>
                              <p:par>
                                <p:cTn id="125" presetID="52" presetClass="entr" presetSubtype="0" fill="hold" nodeType="afterEffect">
                                  <p:stCondLst>
                                    <p:cond delay="0"/>
                                  </p:stCondLst>
                                  <p:childTnLst>
                                    <p:set>
                                      <p:cBhvr>
                                        <p:cTn id="126" dur="1" fill="hold">
                                          <p:stCondLst>
                                            <p:cond delay="0"/>
                                          </p:stCondLst>
                                        </p:cTn>
                                        <p:tgtEl>
                                          <p:spTgt spid="33804"/>
                                        </p:tgtEl>
                                        <p:attrNameLst>
                                          <p:attrName>style.visibility</p:attrName>
                                        </p:attrNameLst>
                                      </p:cBhvr>
                                      <p:to>
                                        <p:strVal val="visible"/>
                                      </p:to>
                                    </p:set>
                                    <p:animScale>
                                      <p:cBhvr>
                                        <p:cTn id="127" dur="2000" decel="50000" fill="hold">
                                          <p:stCondLst>
                                            <p:cond delay="0"/>
                                          </p:stCondLst>
                                        </p:cTn>
                                        <p:tgtEl>
                                          <p:spTgt spid="3380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8" dur="2000" decel="50000" fill="hold">
                                          <p:stCondLst>
                                            <p:cond delay="0"/>
                                          </p:stCondLst>
                                        </p:cTn>
                                        <p:tgtEl>
                                          <p:spTgt spid="33804"/>
                                        </p:tgtEl>
                                        <p:attrNameLst>
                                          <p:attrName>ppt_x</p:attrName>
                                          <p:attrName>ppt_y</p:attrName>
                                        </p:attrNameLst>
                                      </p:cBhvr>
                                    </p:animMotion>
                                    <p:animEffect transition="in" filter="fade">
                                      <p:cBhvr>
                                        <p:cTn id="129" dur="2000"/>
                                        <p:tgtEl>
                                          <p:spTgt spid="33804"/>
                                        </p:tgtEl>
                                      </p:cBhvr>
                                    </p:animEffect>
                                  </p:childTnLst>
                                </p:cTn>
                              </p:par>
                            </p:childTnLst>
                          </p:cTn>
                        </p:par>
                        <p:par>
                          <p:cTn id="130" fill="hold">
                            <p:stCondLst>
                              <p:cond delay="12000"/>
                            </p:stCondLst>
                            <p:childTnLst>
                              <p:par>
                                <p:cTn id="131" presetID="52" presetClass="entr" presetSubtype="0" fill="hold" nodeType="afterEffect">
                                  <p:stCondLst>
                                    <p:cond delay="0"/>
                                  </p:stCondLst>
                                  <p:childTnLst>
                                    <p:set>
                                      <p:cBhvr>
                                        <p:cTn id="132" dur="1" fill="hold">
                                          <p:stCondLst>
                                            <p:cond delay="0"/>
                                          </p:stCondLst>
                                        </p:cTn>
                                        <p:tgtEl>
                                          <p:spTgt spid="33806"/>
                                        </p:tgtEl>
                                        <p:attrNameLst>
                                          <p:attrName>style.visibility</p:attrName>
                                        </p:attrNameLst>
                                      </p:cBhvr>
                                      <p:to>
                                        <p:strVal val="visible"/>
                                      </p:to>
                                    </p:set>
                                    <p:animScale>
                                      <p:cBhvr>
                                        <p:cTn id="133" dur="2000" decel="50000" fill="hold">
                                          <p:stCondLst>
                                            <p:cond delay="0"/>
                                          </p:stCondLst>
                                        </p:cTn>
                                        <p:tgtEl>
                                          <p:spTgt spid="338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4" dur="2000" decel="50000" fill="hold">
                                          <p:stCondLst>
                                            <p:cond delay="0"/>
                                          </p:stCondLst>
                                        </p:cTn>
                                        <p:tgtEl>
                                          <p:spTgt spid="33806"/>
                                        </p:tgtEl>
                                        <p:attrNameLst>
                                          <p:attrName>ppt_x</p:attrName>
                                          <p:attrName>ppt_y</p:attrName>
                                        </p:attrNameLst>
                                      </p:cBhvr>
                                    </p:animMotion>
                                    <p:animEffect transition="in" filter="fade">
                                      <p:cBhvr>
                                        <p:cTn id="135" dur="2000"/>
                                        <p:tgtEl>
                                          <p:spTgt spid="33806"/>
                                        </p:tgtEl>
                                      </p:cBhvr>
                                    </p:animEffect>
                                  </p:childTnLst>
                                </p:cTn>
                              </p:par>
                            </p:childTnLst>
                          </p:cTn>
                        </p:par>
                        <p:par>
                          <p:cTn id="136" fill="hold">
                            <p:stCondLst>
                              <p:cond delay="14000"/>
                            </p:stCondLst>
                            <p:childTnLst>
                              <p:par>
                                <p:cTn id="137" presetID="52" presetClass="entr" presetSubtype="0" fill="hold" nodeType="afterEffect">
                                  <p:stCondLst>
                                    <p:cond delay="0"/>
                                  </p:stCondLst>
                                  <p:childTnLst>
                                    <p:set>
                                      <p:cBhvr>
                                        <p:cTn id="138" dur="1" fill="hold">
                                          <p:stCondLst>
                                            <p:cond delay="0"/>
                                          </p:stCondLst>
                                        </p:cTn>
                                        <p:tgtEl>
                                          <p:spTgt spid="33808"/>
                                        </p:tgtEl>
                                        <p:attrNameLst>
                                          <p:attrName>style.visibility</p:attrName>
                                        </p:attrNameLst>
                                      </p:cBhvr>
                                      <p:to>
                                        <p:strVal val="visible"/>
                                      </p:to>
                                    </p:set>
                                    <p:animScale>
                                      <p:cBhvr>
                                        <p:cTn id="139" dur="2000" decel="50000" fill="hold">
                                          <p:stCondLst>
                                            <p:cond delay="0"/>
                                          </p:stCondLst>
                                        </p:cTn>
                                        <p:tgtEl>
                                          <p:spTgt spid="338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0" dur="2000" decel="50000" fill="hold">
                                          <p:stCondLst>
                                            <p:cond delay="0"/>
                                          </p:stCondLst>
                                        </p:cTn>
                                        <p:tgtEl>
                                          <p:spTgt spid="33808"/>
                                        </p:tgtEl>
                                        <p:attrNameLst>
                                          <p:attrName>ppt_x</p:attrName>
                                          <p:attrName>ppt_y</p:attrName>
                                        </p:attrNameLst>
                                      </p:cBhvr>
                                    </p:animMotion>
                                    <p:animEffect transition="in" filter="fade">
                                      <p:cBhvr>
                                        <p:cTn id="141" dur="2000"/>
                                        <p:tgtEl>
                                          <p:spTgt spid="33808"/>
                                        </p:tgtEl>
                                      </p:cBhvr>
                                    </p:animEffect>
                                  </p:childTnLst>
                                </p:cTn>
                              </p:par>
                            </p:childTnLst>
                          </p:cTn>
                        </p:par>
                        <p:par>
                          <p:cTn id="142" fill="hold">
                            <p:stCondLst>
                              <p:cond delay="16000"/>
                            </p:stCondLst>
                            <p:childTnLst>
                              <p:par>
                                <p:cTn id="143" presetID="17" presetClass="entr" presetSubtype="8" fill="hold" nodeType="afterEffect">
                                  <p:stCondLst>
                                    <p:cond delay="0"/>
                                  </p:stCondLst>
                                  <p:childTnLst>
                                    <p:set>
                                      <p:cBhvr>
                                        <p:cTn id="144" dur="1" fill="hold">
                                          <p:stCondLst>
                                            <p:cond delay="0"/>
                                          </p:stCondLst>
                                        </p:cTn>
                                        <p:tgtEl>
                                          <p:spTgt spid="38914"/>
                                        </p:tgtEl>
                                        <p:attrNameLst>
                                          <p:attrName>style.visibility</p:attrName>
                                        </p:attrNameLst>
                                      </p:cBhvr>
                                      <p:to>
                                        <p:strVal val="visible"/>
                                      </p:to>
                                    </p:set>
                                    <p:anim calcmode="lin" valueType="num">
                                      <p:cBhvr>
                                        <p:cTn id="145" dur="2000" fill="hold"/>
                                        <p:tgtEl>
                                          <p:spTgt spid="38914"/>
                                        </p:tgtEl>
                                        <p:attrNameLst>
                                          <p:attrName>ppt_x</p:attrName>
                                        </p:attrNameLst>
                                      </p:cBhvr>
                                      <p:tavLst>
                                        <p:tav tm="0">
                                          <p:val>
                                            <p:strVal val="#ppt_x-#ppt_w/2"/>
                                          </p:val>
                                        </p:tav>
                                        <p:tav tm="100000">
                                          <p:val>
                                            <p:strVal val="#ppt_x"/>
                                          </p:val>
                                        </p:tav>
                                      </p:tavLst>
                                    </p:anim>
                                    <p:anim calcmode="lin" valueType="num">
                                      <p:cBhvr>
                                        <p:cTn id="146" dur="2000" fill="hold"/>
                                        <p:tgtEl>
                                          <p:spTgt spid="38914"/>
                                        </p:tgtEl>
                                        <p:attrNameLst>
                                          <p:attrName>ppt_y</p:attrName>
                                        </p:attrNameLst>
                                      </p:cBhvr>
                                      <p:tavLst>
                                        <p:tav tm="0">
                                          <p:val>
                                            <p:strVal val="#ppt_y"/>
                                          </p:val>
                                        </p:tav>
                                        <p:tav tm="100000">
                                          <p:val>
                                            <p:strVal val="#ppt_y"/>
                                          </p:val>
                                        </p:tav>
                                      </p:tavLst>
                                    </p:anim>
                                    <p:anim calcmode="lin" valueType="num">
                                      <p:cBhvr>
                                        <p:cTn id="147" dur="2000" fill="hold"/>
                                        <p:tgtEl>
                                          <p:spTgt spid="38914"/>
                                        </p:tgtEl>
                                        <p:attrNameLst>
                                          <p:attrName>ppt_w</p:attrName>
                                        </p:attrNameLst>
                                      </p:cBhvr>
                                      <p:tavLst>
                                        <p:tav tm="0">
                                          <p:val>
                                            <p:fltVal val="0"/>
                                          </p:val>
                                        </p:tav>
                                        <p:tav tm="100000">
                                          <p:val>
                                            <p:strVal val="#ppt_w"/>
                                          </p:val>
                                        </p:tav>
                                      </p:tavLst>
                                    </p:anim>
                                    <p:anim calcmode="lin" valueType="num">
                                      <p:cBhvr>
                                        <p:cTn id="148" dur="2000" fill="hold"/>
                                        <p:tgtEl>
                                          <p:spTgt spid="389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bcdcae049bfa68ca63873654cc7d99d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rot="19643323">
            <a:off x="2901858" y="1516951"/>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06078" y="3086868"/>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03935" y="1567562"/>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226818" y="3069381"/>
            <a:ext cx="708734"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187479" y="1516952"/>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191699" y="3086869"/>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01659" y="1516952"/>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05879" y="3086869"/>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544406" y="1516951"/>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548626" y="3086868"/>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089754" y="1567559"/>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012637" y="3069378"/>
            <a:ext cx="708734"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054743" y="1567563"/>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977626" y="3069382"/>
            <a:ext cx="708734"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840562" y="1567560"/>
            <a:ext cx="714380"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763445" y="3069379"/>
            <a:ext cx="708734" cy="2229274"/>
          </a:xfrm>
          <a:prstGeom prst="moon">
            <a:avLst>
              <a:gd name="adj" fmla="val 35266"/>
            </a:avLst>
          </a:prstGeom>
          <a:gradFill flip="none" rotWithShape="1">
            <a:gsLst>
              <a:gs pos="0">
                <a:srgbClr val="663300"/>
              </a:gs>
              <a:gs pos="50000">
                <a:srgbClr val="663300">
                  <a:tint val="44500"/>
                  <a:satMod val="160000"/>
                </a:srgbClr>
              </a:gs>
              <a:gs pos="100000">
                <a:srgbClr val="663300">
                  <a:tint val="23500"/>
                  <a:satMod val="16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0-#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0-#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7"/>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6"/>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2"/>
                                        </p:tgtEl>
                                        <p:attrNameLst>
                                          <p:attrName>r</p:attrName>
                                        </p:attrNameLst>
                                      </p:cBhvr>
                                    </p:animRot>
                                  </p:childTnLst>
                                </p:cTn>
                              </p:par>
                              <p:par>
                                <p:cTn id="104" presetID="3" presetClass="entr" presetSubtype="10"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horizontal)">
                                      <p:cBhvr>
                                        <p:cTn id="106" dur="2000"/>
                                        <p:tgtEl>
                                          <p:spTgt spid="3"/>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horizontal)">
                                      <p:cBhvr>
                                        <p:cTn id="109" dur="2000"/>
                                        <p:tgtEl>
                                          <p:spTgt spid="4"/>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blinds(horizontal)">
                                      <p:cBhvr>
                                        <p:cTn id="130" dur="2000"/>
                                        <p:tgtEl>
                                          <p:spTgt spid="5"/>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6"/>
                                        </p:tgtEl>
                                        <p:attrNameLst>
                                          <p:attrName>style.visibility</p:attrName>
                                        </p:attrNameLst>
                                      </p:cBhvr>
                                      <p:to>
                                        <p:strVal val="visible"/>
                                      </p:to>
                                    </p:set>
                                    <p:animEffect transition="in" filter="blinds(horizontal)">
                                      <p:cBhvr>
                                        <p:cTn id="133" dur="2000"/>
                                        <p:tgtEl>
                                          <p:spTgt spid="6"/>
                                        </p:tgtEl>
                                      </p:cBhvr>
                                    </p:animEffect>
                                  </p:childTnLst>
                                </p:cTn>
                              </p:par>
                              <p:par>
                                <p:cTn id="134" presetID="3" presetClass="entr" presetSubtype="10"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horizontal)">
                                      <p:cBhvr>
                                        <p:cTn id="136" dur="2000"/>
                                        <p:tgtEl>
                                          <p:spTgt spid="13"/>
                                        </p:tgtEl>
                                      </p:cBhvr>
                                    </p:animEffect>
                                  </p:childTnLst>
                                </p:cTn>
                              </p:par>
                              <p:par>
                                <p:cTn id="137" presetID="3" presetClass="entr" presetSubtype="10"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horizontal)">
                                      <p:cBhvr>
                                        <p:cTn id="139" dur="2000"/>
                                        <p:tgtEl>
                                          <p:spTgt spid="14"/>
                                        </p:tgtEl>
                                      </p:cBhvr>
                                    </p:animEffect>
                                  </p:childTnLst>
                                </p:cTn>
                              </p:par>
                              <p:par>
                                <p:cTn id="140" presetID="3" presetClass="entr" presetSubtype="10" fill="hold" grpId="2"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horizontal)">
                                      <p:cBhvr>
                                        <p:cTn id="142" dur="2000"/>
                                        <p:tgtEl>
                                          <p:spTgt spid="15"/>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horizontal)">
                                      <p:cBhvr>
                                        <p:cTn id="145" dur="2000"/>
                                        <p:tgtEl>
                                          <p:spTgt spid="16"/>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horizontal)">
                                      <p:cBhvr>
                                        <p:cTn id="148" dur="2000"/>
                                        <p:tgtEl>
                                          <p:spTgt spid="17"/>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horizontal)">
                                      <p:cBhvr>
                                        <p:cTn id="151" dur="2000"/>
                                        <p:tgtEl>
                                          <p:spTgt spid="18"/>
                                        </p:tgtEl>
                                      </p:cBhvr>
                                    </p:animEffect>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3"/>
                                        </p:tgtEl>
                                        <p:attrNameLst>
                                          <p:attrName>ppt_x</p:attrName>
                                        </p:attrNameLst>
                                      </p:cBhvr>
                                      <p:tavLst>
                                        <p:tav tm="0">
                                          <p:val>
                                            <p:strVal val="ppt_x"/>
                                          </p:val>
                                        </p:tav>
                                        <p:tav tm="100000">
                                          <p:val>
                                            <p:strVal val="1+ppt_w/2"/>
                                          </p:val>
                                        </p:tav>
                                      </p:tavLst>
                                    </p:anim>
                                    <p:anim calcmode="lin" valueType="num">
                                      <p:cBhvr additive="base">
                                        <p:cTn id="155" dur="2000"/>
                                        <p:tgtEl>
                                          <p:spTgt spid="3"/>
                                        </p:tgtEl>
                                        <p:attrNameLst>
                                          <p:attrName>ppt_y</p:attrName>
                                        </p:attrNameLst>
                                      </p:cBhvr>
                                      <p:tavLst>
                                        <p:tav tm="0">
                                          <p:val>
                                            <p:strVal val="ppt_y"/>
                                          </p:val>
                                        </p:tav>
                                        <p:tav tm="100000">
                                          <p:val>
                                            <p:strVal val="ppt_y"/>
                                          </p:val>
                                        </p:tav>
                                      </p:tavLst>
                                    </p:anim>
                                    <p:set>
                                      <p:cBhvr>
                                        <p:cTn id="156" dur="1" fill="hold">
                                          <p:stCondLst>
                                            <p:cond delay="1999"/>
                                          </p:stCondLst>
                                        </p:cTn>
                                        <p:tgtEl>
                                          <p:spTgt spid="3"/>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4"/>
                                        </p:tgtEl>
                                        <p:attrNameLst>
                                          <p:attrName>ppt_x</p:attrName>
                                        </p:attrNameLst>
                                      </p:cBhvr>
                                      <p:tavLst>
                                        <p:tav tm="0">
                                          <p:val>
                                            <p:strVal val="ppt_x"/>
                                          </p:val>
                                        </p:tav>
                                        <p:tav tm="100000">
                                          <p:val>
                                            <p:strVal val="1+ppt_w/2"/>
                                          </p:val>
                                        </p:tav>
                                      </p:tavLst>
                                    </p:anim>
                                    <p:anim calcmode="lin" valueType="num">
                                      <p:cBhvr additive="base">
                                        <p:cTn id="159" dur="2000"/>
                                        <p:tgtEl>
                                          <p:spTgt spid="4"/>
                                        </p:tgtEl>
                                        <p:attrNameLst>
                                          <p:attrName>ppt_y</p:attrName>
                                        </p:attrNameLst>
                                      </p:cBhvr>
                                      <p:tavLst>
                                        <p:tav tm="0">
                                          <p:val>
                                            <p:strVal val="ppt_y"/>
                                          </p:val>
                                        </p:tav>
                                        <p:tav tm="100000">
                                          <p:val>
                                            <p:strVal val="ppt_y"/>
                                          </p:val>
                                        </p:tav>
                                      </p:tavLst>
                                    </p:anim>
                                    <p:set>
                                      <p:cBhvr>
                                        <p:cTn id="160" dur="1" fill="hold">
                                          <p:stCondLst>
                                            <p:cond delay="1999"/>
                                          </p:stCondLst>
                                        </p:cTn>
                                        <p:tgtEl>
                                          <p:spTgt spid="4"/>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5"/>
                                        </p:tgtEl>
                                        <p:attrNameLst>
                                          <p:attrName>ppt_x</p:attrName>
                                        </p:attrNameLst>
                                      </p:cBhvr>
                                      <p:tavLst>
                                        <p:tav tm="0">
                                          <p:val>
                                            <p:strVal val="ppt_x"/>
                                          </p:val>
                                        </p:tav>
                                        <p:tav tm="100000">
                                          <p:val>
                                            <p:strVal val="0-ppt_w/2"/>
                                          </p:val>
                                        </p:tav>
                                      </p:tavLst>
                                    </p:anim>
                                    <p:anim calcmode="lin" valueType="num">
                                      <p:cBhvr additive="base">
                                        <p:cTn id="187" dur="2000"/>
                                        <p:tgtEl>
                                          <p:spTgt spid="5"/>
                                        </p:tgtEl>
                                        <p:attrNameLst>
                                          <p:attrName>ppt_y</p:attrName>
                                        </p:attrNameLst>
                                      </p:cBhvr>
                                      <p:tavLst>
                                        <p:tav tm="0">
                                          <p:val>
                                            <p:strVal val="ppt_y"/>
                                          </p:val>
                                        </p:tav>
                                        <p:tav tm="100000">
                                          <p:val>
                                            <p:strVal val="ppt_y"/>
                                          </p:val>
                                        </p:tav>
                                      </p:tavLst>
                                    </p:anim>
                                    <p:set>
                                      <p:cBhvr>
                                        <p:cTn id="188" dur="1" fill="hold">
                                          <p:stCondLst>
                                            <p:cond delay="1999"/>
                                          </p:stCondLst>
                                        </p:cTn>
                                        <p:tgtEl>
                                          <p:spTgt spid="5"/>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6"/>
                                        </p:tgtEl>
                                        <p:attrNameLst>
                                          <p:attrName>ppt_x</p:attrName>
                                        </p:attrNameLst>
                                      </p:cBhvr>
                                      <p:tavLst>
                                        <p:tav tm="0">
                                          <p:val>
                                            <p:strVal val="ppt_x"/>
                                          </p:val>
                                        </p:tav>
                                        <p:tav tm="100000">
                                          <p:val>
                                            <p:strVal val="0-ppt_w/2"/>
                                          </p:val>
                                        </p:tav>
                                      </p:tavLst>
                                    </p:anim>
                                    <p:anim calcmode="lin" valueType="num">
                                      <p:cBhvr additive="base">
                                        <p:cTn id="191" dur="2000"/>
                                        <p:tgtEl>
                                          <p:spTgt spid="6"/>
                                        </p:tgtEl>
                                        <p:attrNameLst>
                                          <p:attrName>ppt_y</p:attrName>
                                        </p:attrNameLst>
                                      </p:cBhvr>
                                      <p:tavLst>
                                        <p:tav tm="0">
                                          <p:val>
                                            <p:strVal val="ppt_y"/>
                                          </p:val>
                                        </p:tav>
                                        <p:tav tm="100000">
                                          <p:val>
                                            <p:strVal val="ppt_y"/>
                                          </p:val>
                                        </p:tav>
                                      </p:tavLst>
                                    </p:anim>
                                    <p:set>
                                      <p:cBhvr>
                                        <p:cTn id="192" dur="1" fill="hold">
                                          <p:stCondLst>
                                            <p:cond delay="1999"/>
                                          </p:stCondLst>
                                        </p:cTn>
                                        <p:tgtEl>
                                          <p:spTgt spid="6"/>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0-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4"/>
                                        </p:tgtEl>
                                        <p:attrNameLst>
                                          <p:attrName>ppt_x</p:attrName>
                                        </p:attrNameLst>
                                      </p:cBhvr>
                                      <p:tavLst>
                                        <p:tav tm="0">
                                          <p:val>
                                            <p:strVal val="ppt_x"/>
                                          </p:val>
                                        </p:tav>
                                        <p:tav tm="100000">
                                          <p:val>
                                            <p:strVal val="0-ppt_w/2"/>
                                          </p:val>
                                        </p:tav>
                                      </p:tavLst>
                                    </p:anim>
                                    <p:anim calcmode="lin" valueType="num">
                                      <p:cBhvr additive="base">
                                        <p:cTn id="199" dur="2000"/>
                                        <p:tgtEl>
                                          <p:spTgt spid="14"/>
                                        </p:tgtEl>
                                        <p:attrNameLst>
                                          <p:attrName>ppt_y</p:attrName>
                                        </p:attrNameLst>
                                      </p:cBhvr>
                                      <p:tavLst>
                                        <p:tav tm="0">
                                          <p:val>
                                            <p:strVal val="ppt_y"/>
                                          </p:val>
                                        </p:tav>
                                        <p:tav tm="100000">
                                          <p:val>
                                            <p:strVal val="ppt_y"/>
                                          </p:val>
                                        </p:tav>
                                      </p:tavLst>
                                    </p:anim>
                                    <p:set>
                                      <p:cBhvr>
                                        <p:cTn id="200" dur="1" fill="hold">
                                          <p:stCondLst>
                                            <p:cond delay="1999"/>
                                          </p:stCondLst>
                                        </p:cTn>
                                        <p:tgtEl>
                                          <p:spTgt spid="14"/>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ppt_y"/>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6"/>
                                        </p:tgtEl>
                                        <p:attrNameLst>
                                          <p:attrName>ppt_x</p:attrName>
                                        </p:attrNameLst>
                                      </p:cBhvr>
                                      <p:tavLst>
                                        <p:tav tm="0">
                                          <p:val>
                                            <p:strVal val="ppt_x"/>
                                          </p:val>
                                        </p:tav>
                                        <p:tav tm="100000">
                                          <p:val>
                                            <p:strVal val="0-ppt_w/2"/>
                                          </p:val>
                                        </p:tav>
                                      </p:tavLst>
                                    </p:anim>
                                    <p:anim calcmode="lin" valueType="num">
                                      <p:cBhvr additive="base">
                                        <p:cTn id="207" dur="2000"/>
                                        <p:tgtEl>
                                          <p:spTgt spid="16"/>
                                        </p:tgtEl>
                                        <p:attrNameLst>
                                          <p:attrName>ppt_y</p:attrName>
                                        </p:attrNameLst>
                                      </p:cBhvr>
                                      <p:tavLst>
                                        <p:tav tm="0">
                                          <p:val>
                                            <p:strVal val="ppt_y"/>
                                          </p:val>
                                        </p:tav>
                                        <p:tav tm="100000">
                                          <p:val>
                                            <p:strVal val="ppt_y"/>
                                          </p:val>
                                        </p:tav>
                                      </p:tavLst>
                                    </p:anim>
                                    <p:set>
                                      <p:cBhvr>
                                        <p:cTn id="208" dur="1" fill="hold">
                                          <p:stCondLst>
                                            <p:cond delay="1999"/>
                                          </p:stCondLst>
                                        </p:cTn>
                                        <p:tgtEl>
                                          <p:spTgt spid="16"/>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0-ppt_w/2"/>
                                          </p:val>
                                        </p:tav>
                                      </p:tavLst>
                                    </p:anim>
                                    <p:anim calcmode="lin" valueType="num">
                                      <p:cBhvr additive="base">
                                        <p:cTn id="211" dur="2000"/>
                                        <p:tgtEl>
                                          <p:spTgt spid="17"/>
                                        </p:tgtEl>
                                        <p:attrNameLst>
                                          <p:attrName>ppt_y</p:attrName>
                                        </p:attrNameLst>
                                      </p:cBhvr>
                                      <p:tavLst>
                                        <p:tav tm="0">
                                          <p:val>
                                            <p:strVal val="ppt_y"/>
                                          </p:val>
                                        </p:tav>
                                        <p:tav tm="100000">
                                          <p:val>
                                            <p:strVal val="ppt_y"/>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18"/>
                                        </p:tgtEl>
                                        <p:attrNameLst>
                                          <p:attrName>ppt_x</p:attrName>
                                        </p:attrNameLst>
                                      </p:cBhvr>
                                      <p:tavLst>
                                        <p:tav tm="0">
                                          <p:val>
                                            <p:strVal val="ppt_x"/>
                                          </p:val>
                                        </p:tav>
                                        <p:tav tm="100000">
                                          <p:val>
                                            <p:strVal val="0-ppt_w/2"/>
                                          </p:val>
                                        </p:tav>
                                      </p:tavLst>
                                    </p:anim>
                                    <p:anim calcmode="lin" valueType="num">
                                      <p:cBhvr additive="base">
                                        <p:cTn id="215" dur="2000"/>
                                        <p:tgtEl>
                                          <p:spTgt spid="18"/>
                                        </p:tgtEl>
                                        <p:attrNameLst>
                                          <p:attrName>ppt_y</p:attrName>
                                        </p:attrNameLst>
                                      </p:cBhvr>
                                      <p:tavLst>
                                        <p:tav tm="0">
                                          <p:val>
                                            <p:strVal val="ppt_y"/>
                                          </p:val>
                                        </p:tav>
                                        <p:tav tm="100000">
                                          <p:val>
                                            <p:strVal val="ppt_y"/>
                                          </p:val>
                                        </p:tav>
                                      </p:tavLst>
                                    </p:anim>
                                    <p:set>
                                      <p:cBhvr>
                                        <p:cTn id="216" dur="1" fill="hold">
                                          <p:stCondLst>
                                            <p:cond delay="1999"/>
                                          </p:stCondLst>
                                        </p:cTn>
                                        <p:tgtEl>
                                          <p:spTgt spid="18"/>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2000" fill="hold"/>
                                        <p:tgtEl>
                                          <p:spTgt spid="2"/>
                                        </p:tgtEl>
                                        <p:attrNameLst>
                                          <p:attrName>ppt_w</p:attrName>
                                        </p:attrNameLst>
                                      </p:cBhvr>
                                      <p:tavLst>
                                        <p:tav tm="0">
                                          <p:val>
                                            <p:strVal val="4/3*#ppt_w"/>
                                          </p:val>
                                        </p:tav>
                                        <p:tav tm="100000">
                                          <p:val>
                                            <p:strVal val="#ppt_w"/>
                                          </p:val>
                                        </p:tav>
                                      </p:tavLst>
                                    </p:anim>
                                    <p:anim calcmode="lin" valueType="num">
                                      <p:cBhvr>
                                        <p:cTn id="220" dur="2000" fill="hold"/>
                                        <p:tgtEl>
                                          <p:spTgt spid="2"/>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barn(outVertical)">
                                      <p:cBhvr>
                                        <p:cTn id="2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Ver imagen original"/>
          <p:cNvPicPr>
            <a:picLocks noChangeAspect="1" noChangeArrowheads="1"/>
          </p:cNvPicPr>
          <p:nvPr/>
        </p:nvPicPr>
        <p:blipFill>
          <a:blip r:embed="rId2">
            <a:lum contrast="20000"/>
          </a:blip>
          <a:srcRect/>
          <a:stretch>
            <a:fillRect/>
          </a:stretch>
        </p:blipFill>
        <p:spPr bwMode="auto">
          <a:xfrm>
            <a:off x="0" y="1500174"/>
            <a:ext cx="4400550" cy="5153026"/>
          </a:xfrm>
          <a:prstGeom prst="rect">
            <a:avLst/>
          </a:prstGeom>
          <a:noFill/>
        </p:spPr>
      </p:pic>
      <p:sp>
        <p:nvSpPr>
          <p:cNvPr id="3" name="2 CuadroTexto"/>
          <p:cNvSpPr txBox="1"/>
          <p:nvPr/>
        </p:nvSpPr>
        <p:spPr>
          <a:xfrm>
            <a:off x="714348" y="785794"/>
            <a:ext cx="7929618" cy="2339102"/>
          </a:xfrm>
          <a:prstGeom prst="rect">
            <a:avLst/>
          </a:prstGeom>
          <a:noFill/>
        </p:spPr>
        <p:txBody>
          <a:bodyPr wrap="square" rtlCol="0">
            <a:spAutoFit/>
          </a:bodyPr>
          <a:lstStyle/>
          <a:p>
            <a:pPr algn="ctr"/>
            <a:r>
              <a:rPr lang="es-PE" dirty="0" smtClean="0">
                <a:latin typeface="Comic Sans MS" pitchFamily="66" charset="0"/>
              </a:rPr>
              <a:t>El origen de este arte, de más de 500 años de historia, fue religioso, pero actualmente se ha exportado a todo el mundo, y se ha convertido en un hobby. Uno de los significados de ikebana es “flores que adquieren vida”, el hecho de cortar unas flores y colocarlas en un jarrón de una manera determinada, hace que cobren otro sentido.</a:t>
            </a:r>
            <a:r>
              <a:rPr lang="es-PE" sz="2000" dirty="0" smtClean="0"/>
              <a:t/>
            </a:r>
            <a:br>
              <a:rPr lang="es-PE" sz="2000" dirty="0" smtClean="0"/>
            </a:br>
            <a:endParaRPr lang="es-PE" sz="2000" dirty="0" smtClean="0"/>
          </a:p>
          <a:p>
            <a:r>
              <a:rPr lang="es-PE" dirty="0" smtClean="0"/>
              <a:t/>
            </a:r>
            <a:br>
              <a:rPr lang="es-PE" dirty="0" smtClean="0"/>
            </a:br>
            <a:endParaRPr lang="es-PE" dirty="0"/>
          </a:p>
        </p:txBody>
      </p:sp>
      <p:sp>
        <p:nvSpPr>
          <p:cNvPr id="4" name="3 CuadroTexto"/>
          <p:cNvSpPr txBox="1"/>
          <p:nvPr/>
        </p:nvSpPr>
        <p:spPr>
          <a:xfrm>
            <a:off x="3500430" y="2428868"/>
            <a:ext cx="5143536" cy="3970318"/>
          </a:xfrm>
          <a:prstGeom prst="rect">
            <a:avLst/>
          </a:prstGeom>
          <a:noFill/>
        </p:spPr>
        <p:txBody>
          <a:bodyPr wrap="square" rtlCol="0">
            <a:spAutoFit/>
          </a:bodyPr>
          <a:lstStyle/>
          <a:p>
            <a:pPr algn="ctr"/>
            <a:r>
              <a:rPr lang="es-PE" dirty="0" smtClean="0">
                <a:latin typeface="Comic Sans MS" pitchFamily="66" charset="0"/>
              </a:rPr>
              <a:t>Es una práctica que para algunos su objetivo es elevar la conciencia y la espiritualidad y para otros es simplemente un arte decorativo minimalista.</a:t>
            </a:r>
            <a:br>
              <a:rPr lang="es-PE" dirty="0" smtClean="0">
                <a:latin typeface="Comic Sans MS" pitchFamily="66" charset="0"/>
              </a:rPr>
            </a:br>
            <a:r>
              <a:rPr lang="es-PE" dirty="0" smtClean="0">
                <a:latin typeface="Comic Sans MS" pitchFamily="66" charset="0"/>
              </a:rPr>
              <a:t>Se trata de la composición de motivos decorativos mediante flores, aunque también ramas, hojas, frutos y semillas. Además de su propósito estético, también se utiliza como método de meditación, ya que está conectado con el flujo de las estaciones y ciclos de la vida. El hecho de que las obras sean efímeras, debido al material de que están hechas, lo convierte en un acto de reflexión sobre el paso del tiempo</a:t>
            </a:r>
            <a:endParaRPr lang="es-PE" dirty="0">
              <a:latin typeface="Comic Sans MS" pitchFamily="66" charset="0"/>
            </a:endParaRPr>
          </a:p>
        </p:txBody>
      </p:sp>
      <p:sp>
        <p:nvSpPr>
          <p:cNvPr id="5" name="4 Marco"/>
          <p:cNvSpPr/>
          <p:nvPr/>
        </p:nvSpPr>
        <p:spPr>
          <a:xfrm>
            <a:off x="214282" y="214290"/>
            <a:ext cx="8715436" cy="6429420"/>
          </a:xfrm>
          <a:prstGeom prst="frame">
            <a:avLst>
              <a:gd name="adj1" fmla="val 1250"/>
            </a:avLst>
          </a:prstGeom>
          <a:blipFill dpi="0" rotWithShape="1">
            <a:blip r:embed="rId3">
              <a:duotone>
                <a:schemeClr val="accent3">
                  <a:shade val="45000"/>
                  <a:satMod val="135000"/>
                </a:schemeClr>
                <a:prstClr val="white"/>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1285852" y="5857892"/>
            <a:ext cx="1143007" cy="307777"/>
          </a:xfrm>
          <a:prstGeom prst="rect">
            <a:avLst/>
          </a:prstGeom>
          <a:noFill/>
        </p:spPr>
        <p:txBody>
          <a:bodyPr wrap="square" rtlCol="0">
            <a:spAutoFit/>
          </a:bodyPr>
          <a:lstStyle/>
          <a:p>
            <a:r>
              <a:rPr lang="es-PE" sz="1400" dirty="0" err="1" smtClean="0">
                <a:effectLst>
                  <a:outerShdw blurRad="38100" dist="38100" dir="2700000" algn="tl">
                    <a:srgbClr val="000000">
                      <a:alpha val="43137"/>
                    </a:srgbClr>
                  </a:outerShdw>
                </a:effectLst>
                <a:latin typeface="Agency FB" pitchFamily="34" charset="0"/>
              </a:rPr>
              <a:t>pps</a:t>
            </a:r>
            <a:r>
              <a:rPr lang="es-PE" sz="1400" dirty="0" smtClean="0">
                <a:effectLst>
                  <a:outerShdw blurRad="38100" dist="38100" dir="2700000" algn="tl">
                    <a:srgbClr val="000000">
                      <a:alpha val="43137"/>
                    </a:srgbClr>
                  </a:outerShdw>
                </a:effectLst>
                <a:latin typeface="Agency FB" pitchFamily="34" charset="0"/>
              </a:rPr>
              <a:t> Raquel</a:t>
            </a:r>
            <a:endParaRPr lang="es-PE" sz="1400"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Imagen2.jpg"/>
          <p:cNvPicPr>
            <a:picLocks noGrp="1" noChangeAspect="1"/>
          </p:cNvPicPr>
          <p:nvPr isPhoto="1"/>
        </p:nvPicPr>
        <p:blipFill>
          <a:blip r:embed="rId3">
            <a:lum/>
          </a:blip>
          <a:stretch>
            <a:fillRect/>
          </a:stretch>
        </p:blipFill>
        <p:spPr>
          <a:xfrm>
            <a:off x="0" y="0"/>
            <a:ext cx="9144000" cy="6858000"/>
          </a:xfrm>
          <a:prstGeom prst="rect">
            <a:avLst/>
          </a:prstGeom>
          <a:noFill/>
          <a:ln>
            <a:noFill/>
          </a:ln>
          <a:effectLst>
            <a:softEdge rad="31750"/>
          </a:effectLst>
        </p:spPr>
      </p:pic>
      <p:sp>
        <p:nvSpPr>
          <p:cNvPr id="3" name="2 Paralelogramo"/>
          <p:cNvSpPr/>
          <p:nvPr/>
        </p:nvSpPr>
        <p:spPr>
          <a:xfrm>
            <a:off x="3143240"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57158"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785918"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5929322"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7358082"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143240"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57158"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1785918"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929322"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7358082"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143240"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572000"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57158"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1785918"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5929322"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358082"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3143240"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572000"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57158"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1785918"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5929322"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7358082"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3214678"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4643438"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428596"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857356"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6000760"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7429520"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3214678"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4643438"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428596"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1857356"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6000760"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429520"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3214678"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4643438"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428596"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1857356"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6000760"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429520"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3214678"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4643438"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428596"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1857356"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6000760"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7429520"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5"/>
                                        </p:tgtEl>
                                        <p:attrNameLst>
                                          <p:attrName>style.visibility</p:attrName>
                                        </p:attrNameLst>
                                      </p:cBhvr>
                                      <p:to>
                                        <p:strVal val="visible"/>
                                      </p:to>
                                    </p:set>
                                    <p:anim calcmode="lin" valueType="num">
                                      <p:cBhvr additive="base">
                                        <p:cTn id="178" dur="3000" fill="hold"/>
                                        <p:tgtEl>
                                          <p:spTgt spid="45"/>
                                        </p:tgtEl>
                                        <p:attrNameLst>
                                          <p:attrName>ppt_x</p:attrName>
                                        </p:attrNameLst>
                                      </p:cBhvr>
                                      <p:tavLst>
                                        <p:tav tm="0">
                                          <p:val>
                                            <p:strVal val="#ppt_x"/>
                                          </p:val>
                                        </p:tav>
                                        <p:tav tm="100000">
                                          <p:val>
                                            <p:strVal val="#ppt_x"/>
                                          </p:val>
                                        </p:tav>
                                      </p:tavLst>
                                    </p:anim>
                                    <p:anim calcmode="lin" valueType="num">
                                      <p:cBhvr additive="base">
                                        <p:cTn id="179" dur="3000" fill="hold"/>
                                        <p:tgtEl>
                                          <p:spTgt spid="4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6"/>
                                        </p:tgtEl>
                                        <p:attrNameLst>
                                          <p:attrName>style.visibility</p:attrName>
                                        </p:attrNameLst>
                                      </p:cBhvr>
                                      <p:to>
                                        <p:strVal val="visible"/>
                                      </p:to>
                                    </p:set>
                                    <p:anim calcmode="lin" valueType="num">
                                      <p:cBhvr additive="base">
                                        <p:cTn id="182" dur="3000" fill="hold"/>
                                        <p:tgtEl>
                                          <p:spTgt spid="46"/>
                                        </p:tgtEl>
                                        <p:attrNameLst>
                                          <p:attrName>ppt_x</p:attrName>
                                        </p:attrNameLst>
                                      </p:cBhvr>
                                      <p:tavLst>
                                        <p:tav tm="0">
                                          <p:val>
                                            <p:strVal val="#ppt_x"/>
                                          </p:val>
                                        </p:tav>
                                        <p:tav tm="100000">
                                          <p:val>
                                            <p:strVal val="#ppt_x"/>
                                          </p:val>
                                        </p:tav>
                                      </p:tavLst>
                                    </p:anim>
                                    <p:anim calcmode="lin" valueType="num">
                                      <p:cBhvr additive="base">
                                        <p:cTn id="183" dur="3000" fill="hold"/>
                                        <p:tgtEl>
                                          <p:spTgt spid="4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7"/>
                                        </p:tgtEl>
                                        <p:attrNameLst>
                                          <p:attrName>style.visibility</p:attrName>
                                        </p:attrNameLst>
                                      </p:cBhvr>
                                      <p:to>
                                        <p:strVal val="visible"/>
                                      </p:to>
                                    </p:set>
                                    <p:anim calcmode="lin" valueType="num">
                                      <p:cBhvr additive="base">
                                        <p:cTn id="186" dur="3000" fill="hold"/>
                                        <p:tgtEl>
                                          <p:spTgt spid="47"/>
                                        </p:tgtEl>
                                        <p:attrNameLst>
                                          <p:attrName>ppt_x</p:attrName>
                                        </p:attrNameLst>
                                      </p:cBhvr>
                                      <p:tavLst>
                                        <p:tav tm="0">
                                          <p:val>
                                            <p:strVal val="#ppt_x"/>
                                          </p:val>
                                        </p:tav>
                                        <p:tav tm="100000">
                                          <p:val>
                                            <p:strVal val="#ppt_x"/>
                                          </p:val>
                                        </p:tav>
                                      </p:tavLst>
                                    </p:anim>
                                    <p:anim calcmode="lin" valueType="num">
                                      <p:cBhvr additive="base">
                                        <p:cTn id="187" dur="3000" fill="hold"/>
                                        <p:tgtEl>
                                          <p:spTgt spid="4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48"/>
                                        </p:tgtEl>
                                        <p:attrNameLst>
                                          <p:attrName>style.visibility</p:attrName>
                                        </p:attrNameLst>
                                      </p:cBhvr>
                                      <p:to>
                                        <p:strVal val="visible"/>
                                      </p:to>
                                    </p:set>
                                    <p:anim calcmode="lin" valueType="num">
                                      <p:cBhvr additive="base">
                                        <p:cTn id="190" dur="3000" fill="hold"/>
                                        <p:tgtEl>
                                          <p:spTgt spid="48"/>
                                        </p:tgtEl>
                                        <p:attrNameLst>
                                          <p:attrName>ppt_x</p:attrName>
                                        </p:attrNameLst>
                                      </p:cBhvr>
                                      <p:tavLst>
                                        <p:tav tm="0">
                                          <p:val>
                                            <p:strVal val="#ppt_x"/>
                                          </p:val>
                                        </p:tav>
                                        <p:tav tm="100000">
                                          <p:val>
                                            <p:strVal val="#ppt_x"/>
                                          </p:val>
                                        </p:tav>
                                      </p:tavLst>
                                    </p:anim>
                                    <p:anim calcmode="lin" valueType="num">
                                      <p:cBhvr additive="base">
                                        <p:cTn id="191" dur="3000" fill="hold"/>
                                        <p:tgtEl>
                                          <p:spTgt spid="4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49"/>
                                        </p:tgtEl>
                                        <p:attrNameLst>
                                          <p:attrName>style.visibility</p:attrName>
                                        </p:attrNameLst>
                                      </p:cBhvr>
                                      <p:to>
                                        <p:strVal val="visible"/>
                                      </p:to>
                                    </p:set>
                                    <p:anim calcmode="lin" valueType="num">
                                      <p:cBhvr additive="base">
                                        <p:cTn id="194" dur="3000" fill="hold"/>
                                        <p:tgtEl>
                                          <p:spTgt spid="49"/>
                                        </p:tgtEl>
                                        <p:attrNameLst>
                                          <p:attrName>ppt_x</p:attrName>
                                        </p:attrNameLst>
                                      </p:cBhvr>
                                      <p:tavLst>
                                        <p:tav tm="0">
                                          <p:val>
                                            <p:strVal val="#ppt_x"/>
                                          </p:val>
                                        </p:tav>
                                        <p:tav tm="100000">
                                          <p:val>
                                            <p:strVal val="#ppt_x"/>
                                          </p:val>
                                        </p:tav>
                                      </p:tavLst>
                                    </p:anim>
                                    <p:anim calcmode="lin" valueType="num">
                                      <p:cBhvr additive="base">
                                        <p:cTn id="195" dur="3000" fill="hold"/>
                                        <p:tgtEl>
                                          <p:spTgt spid="4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ppt_x"/>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par>
                                <p:cTn id="200" presetID="8" presetClass="emph" presetSubtype="0" fill="hold" grpId="1" nodeType="withEffect">
                                  <p:stCondLst>
                                    <p:cond delay="0"/>
                                  </p:stCondLst>
                                  <p:childTnLst>
                                    <p:animRot by="21600000">
                                      <p:cBhvr>
                                        <p:cTn id="201" dur="3000" fill="hold"/>
                                        <p:tgtEl>
                                          <p:spTgt spid="5"/>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1"/>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3"/>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9"/>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5"/>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1"/>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1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18"/>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0"/>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6"/>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2"/>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8"/>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9"/>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15"/>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21"/>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27"/>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33"/>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39"/>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5"/>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4"/>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10"/>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16"/>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2"/>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8"/>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34"/>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40"/>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46"/>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13"/>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19"/>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25"/>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1"/>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7"/>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43"/>
                                        </p:tgtEl>
                                        <p:attrNameLst>
                                          <p:attrName>r</p:attrName>
                                        </p:attrNameLst>
                                      </p:cBhvr>
                                    </p:animRot>
                                  </p:childTnLst>
                                </p:cTn>
                              </p:par>
                              <p:par>
                                <p:cTn id="278" presetID="8" presetClass="emph" presetSubtype="0" fill="hold" grpId="1" nodeType="withEffect">
                                  <p:stCondLst>
                                    <p:cond delay="0"/>
                                  </p:stCondLst>
                                  <p:childTnLst>
                                    <p:animRot by="21600000">
                                      <p:cBhvr>
                                        <p:cTn id="279" dur="3000" fill="hold"/>
                                        <p:tgtEl>
                                          <p:spTgt spid="49"/>
                                        </p:tgtEl>
                                        <p:attrNameLst>
                                          <p:attrName>r</p:attrName>
                                        </p:attrNameLst>
                                      </p:cBhvr>
                                    </p:animRot>
                                  </p:childTnLst>
                                </p:cTn>
                              </p:par>
                              <p:par>
                                <p:cTn id="280" presetID="8" presetClass="emph" presetSubtype="0" fill="hold" grpId="1" nodeType="withEffect">
                                  <p:stCondLst>
                                    <p:cond delay="0"/>
                                  </p:stCondLst>
                                  <p:childTnLst>
                                    <p:animRot by="-21600000">
                                      <p:cBhvr>
                                        <p:cTn id="281" dur="3000" fill="hold"/>
                                        <p:tgtEl>
                                          <p:spTgt spid="8"/>
                                        </p:tgtEl>
                                        <p:attrNameLst>
                                          <p:attrName>r</p:attrName>
                                        </p:attrNameLst>
                                      </p:cBhvr>
                                    </p:animRot>
                                  </p:childTnLst>
                                </p:cTn>
                              </p:par>
                              <p:par>
                                <p:cTn id="282" presetID="8" presetClass="emph" presetSubtype="0" fill="hold" grpId="1"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grpId="1" nodeType="withEffect">
                                  <p:stCondLst>
                                    <p:cond delay="0"/>
                                  </p:stCondLst>
                                  <p:childTnLst>
                                    <p:animRot by="-21600000">
                                      <p:cBhvr>
                                        <p:cTn id="285" dur="3000" fill="hold"/>
                                        <p:tgtEl>
                                          <p:spTgt spid="20"/>
                                        </p:tgtEl>
                                        <p:attrNameLst>
                                          <p:attrName>r</p:attrName>
                                        </p:attrNameLst>
                                      </p:cBhvr>
                                    </p:animRot>
                                  </p:childTnLst>
                                </p:cTn>
                              </p:par>
                              <p:par>
                                <p:cTn id="286" presetID="8" presetClass="emph" presetSubtype="0" fill="hold" grpId="1" nodeType="withEffect">
                                  <p:stCondLst>
                                    <p:cond delay="0"/>
                                  </p:stCondLst>
                                  <p:childTnLst>
                                    <p:animRot by="-21600000">
                                      <p:cBhvr>
                                        <p:cTn id="287" dur="3000" fill="hold"/>
                                        <p:tgtEl>
                                          <p:spTgt spid="26"/>
                                        </p:tgtEl>
                                        <p:attrNameLst>
                                          <p:attrName>r</p:attrName>
                                        </p:attrNameLst>
                                      </p:cBhvr>
                                    </p:animRot>
                                  </p:childTnLst>
                                </p:cTn>
                              </p:par>
                              <p:par>
                                <p:cTn id="288" presetID="8" presetClass="emph" presetSubtype="0" fill="hold" grpId="1" nodeType="withEffect">
                                  <p:stCondLst>
                                    <p:cond delay="0"/>
                                  </p:stCondLst>
                                  <p:childTnLst>
                                    <p:animRot by="-21600000">
                                      <p:cBhvr>
                                        <p:cTn id="289" dur="3000" fill="hold"/>
                                        <p:tgtEl>
                                          <p:spTgt spid="32"/>
                                        </p:tgtEl>
                                        <p:attrNameLst>
                                          <p:attrName>r</p:attrName>
                                        </p:attrNameLst>
                                      </p:cBhvr>
                                    </p:animRot>
                                  </p:childTnLst>
                                </p:cTn>
                              </p:par>
                              <p:par>
                                <p:cTn id="290" presetID="8" presetClass="emph" presetSubtype="0" fill="hold" grpId="1" nodeType="withEffect">
                                  <p:stCondLst>
                                    <p:cond delay="0"/>
                                  </p:stCondLst>
                                  <p:childTnLst>
                                    <p:animRot by="-21600000">
                                      <p:cBhvr>
                                        <p:cTn id="291" dur="3000" fill="hold"/>
                                        <p:tgtEl>
                                          <p:spTgt spid="38"/>
                                        </p:tgtEl>
                                        <p:attrNameLst>
                                          <p:attrName>r</p:attrName>
                                        </p:attrNameLst>
                                      </p:cBhvr>
                                    </p:animRot>
                                  </p:childTnLst>
                                </p:cTn>
                              </p:par>
                              <p:par>
                                <p:cTn id="292" presetID="8" presetClass="emph" presetSubtype="0" fill="hold" grpId="1" nodeType="withEffect">
                                  <p:stCondLst>
                                    <p:cond delay="0"/>
                                  </p:stCondLst>
                                  <p:childTnLst>
                                    <p:animRot by="-21600000">
                                      <p:cBhvr>
                                        <p:cTn id="293" dur="3000" fill="hold"/>
                                        <p:tgtEl>
                                          <p:spTgt spid="44"/>
                                        </p:tgtEl>
                                        <p:attrNameLst>
                                          <p:attrName>r</p:attrName>
                                        </p:attrNameLst>
                                      </p:cBhvr>
                                    </p:animRot>
                                  </p:childTnLst>
                                </p:cTn>
                              </p:par>
                              <p:par>
                                <p:cTn id="294" presetID="8" presetClass="emph" presetSubtype="0" fill="hold" grpId="1" nodeType="withEffect">
                                  <p:stCondLst>
                                    <p:cond delay="0"/>
                                  </p:stCondLst>
                                  <p:childTnLst>
                                    <p:animRot by="-21600000">
                                      <p:cBhvr>
                                        <p:cTn id="295" dur="3000" fill="hold"/>
                                        <p:tgtEl>
                                          <p:spTgt spid="50"/>
                                        </p:tgtEl>
                                        <p:attrNameLst>
                                          <p:attrName>r</p:attrName>
                                        </p:attrNameLst>
                                      </p:cBhvr>
                                    </p:animRot>
                                  </p:childTnLst>
                                </p:cTn>
                              </p:par>
                              <p:par>
                                <p:cTn id="296" presetID="3" presetClass="entr" presetSubtype="10" fill="hold" grpId="2" nodeType="withEffect">
                                  <p:stCondLst>
                                    <p:cond delay="0"/>
                                  </p:stCondLst>
                                  <p:childTnLst>
                                    <p:set>
                                      <p:cBhvr>
                                        <p:cTn id="297" dur="1" fill="hold">
                                          <p:stCondLst>
                                            <p:cond delay="0"/>
                                          </p:stCondLst>
                                        </p:cTn>
                                        <p:tgtEl>
                                          <p:spTgt spid="3"/>
                                        </p:tgtEl>
                                        <p:attrNameLst>
                                          <p:attrName>style.visibility</p:attrName>
                                        </p:attrNameLst>
                                      </p:cBhvr>
                                      <p:to>
                                        <p:strVal val="visible"/>
                                      </p:to>
                                    </p:set>
                                    <p:animEffect transition="in" filter="blinds(horizontal)">
                                      <p:cBhvr>
                                        <p:cTn id="298" dur="3000"/>
                                        <p:tgtEl>
                                          <p:spTgt spid="3"/>
                                        </p:tgtEl>
                                      </p:cBhvr>
                                    </p:animEffect>
                                  </p:childTnLst>
                                </p:cTn>
                              </p:par>
                              <p:par>
                                <p:cTn id="299" presetID="3" presetClass="entr" presetSubtype="10" fill="hold" grpId="2"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linds(horizontal)">
                                      <p:cBhvr>
                                        <p:cTn id="301" dur="3000"/>
                                        <p:tgtEl>
                                          <p:spTgt spid="4"/>
                                        </p:tgtEl>
                                      </p:cBhvr>
                                    </p:animEffect>
                                  </p:childTnLst>
                                </p:cTn>
                              </p:par>
                              <p:par>
                                <p:cTn id="302" presetID="3" presetClass="entr" presetSubtype="10" fill="hold" grpId="2" nodeType="withEffect">
                                  <p:stCondLst>
                                    <p:cond delay="0"/>
                                  </p:stCondLst>
                                  <p:childTnLst>
                                    <p:set>
                                      <p:cBhvr>
                                        <p:cTn id="303" dur="1" fill="hold">
                                          <p:stCondLst>
                                            <p:cond delay="0"/>
                                          </p:stCondLst>
                                        </p:cTn>
                                        <p:tgtEl>
                                          <p:spTgt spid="5"/>
                                        </p:tgtEl>
                                        <p:attrNameLst>
                                          <p:attrName>style.visibility</p:attrName>
                                        </p:attrNameLst>
                                      </p:cBhvr>
                                      <p:to>
                                        <p:strVal val="visible"/>
                                      </p:to>
                                    </p:set>
                                    <p:animEffect transition="in" filter="blinds(horizontal)">
                                      <p:cBhvr>
                                        <p:cTn id="304" dur="3000"/>
                                        <p:tgtEl>
                                          <p:spTgt spid="5"/>
                                        </p:tgtEl>
                                      </p:cBhvr>
                                    </p:animEffect>
                                  </p:childTnLst>
                                </p:cTn>
                              </p:par>
                              <p:par>
                                <p:cTn id="305" presetID="3" presetClass="entr" presetSubtype="10" fill="hold" grpId="2" nodeType="withEffect">
                                  <p:stCondLst>
                                    <p:cond delay="0"/>
                                  </p:stCondLst>
                                  <p:childTnLst>
                                    <p:set>
                                      <p:cBhvr>
                                        <p:cTn id="306" dur="1" fill="hold">
                                          <p:stCondLst>
                                            <p:cond delay="0"/>
                                          </p:stCondLst>
                                        </p:cTn>
                                        <p:tgtEl>
                                          <p:spTgt spid="6"/>
                                        </p:tgtEl>
                                        <p:attrNameLst>
                                          <p:attrName>style.visibility</p:attrName>
                                        </p:attrNameLst>
                                      </p:cBhvr>
                                      <p:to>
                                        <p:strVal val="visible"/>
                                      </p:to>
                                    </p:set>
                                    <p:animEffect transition="in" filter="blinds(horizontal)">
                                      <p:cBhvr>
                                        <p:cTn id="307" dur="3000"/>
                                        <p:tgtEl>
                                          <p:spTgt spid="6"/>
                                        </p:tgtEl>
                                      </p:cBhvr>
                                    </p:animEffect>
                                  </p:childTnLst>
                                </p:cTn>
                              </p:par>
                              <p:par>
                                <p:cTn id="308" presetID="3" presetClass="entr" presetSubtype="10" fill="hold" grpId="2" nodeType="withEffect">
                                  <p:stCondLst>
                                    <p:cond delay="0"/>
                                  </p:stCondLst>
                                  <p:childTnLst>
                                    <p:set>
                                      <p:cBhvr>
                                        <p:cTn id="309" dur="1" fill="hold">
                                          <p:stCondLst>
                                            <p:cond delay="0"/>
                                          </p:stCondLst>
                                        </p:cTn>
                                        <p:tgtEl>
                                          <p:spTgt spid="7"/>
                                        </p:tgtEl>
                                        <p:attrNameLst>
                                          <p:attrName>style.visibility</p:attrName>
                                        </p:attrNameLst>
                                      </p:cBhvr>
                                      <p:to>
                                        <p:strVal val="visible"/>
                                      </p:to>
                                    </p:set>
                                    <p:animEffect transition="in" filter="blinds(horizontal)">
                                      <p:cBhvr>
                                        <p:cTn id="310" dur="3000"/>
                                        <p:tgtEl>
                                          <p:spTgt spid="7"/>
                                        </p:tgtEl>
                                      </p:cBhvr>
                                    </p:animEffect>
                                  </p:childTnLst>
                                </p:cTn>
                              </p:par>
                              <p:par>
                                <p:cTn id="311" presetID="3" presetClass="entr" presetSubtype="10" fill="hold" grpId="2" nodeType="withEffect">
                                  <p:stCondLst>
                                    <p:cond delay="0"/>
                                  </p:stCondLst>
                                  <p:childTnLst>
                                    <p:set>
                                      <p:cBhvr>
                                        <p:cTn id="312" dur="1" fill="hold">
                                          <p:stCondLst>
                                            <p:cond delay="0"/>
                                          </p:stCondLst>
                                        </p:cTn>
                                        <p:tgtEl>
                                          <p:spTgt spid="8"/>
                                        </p:tgtEl>
                                        <p:attrNameLst>
                                          <p:attrName>style.visibility</p:attrName>
                                        </p:attrNameLst>
                                      </p:cBhvr>
                                      <p:to>
                                        <p:strVal val="visible"/>
                                      </p:to>
                                    </p:set>
                                    <p:animEffect transition="in" filter="blinds(horizontal)">
                                      <p:cBhvr>
                                        <p:cTn id="313" dur="3000"/>
                                        <p:tgtEl>
                                          <p:spTgt spid="8"/>
                                        </p:tgtEl>
                                      </p:cBhvr>
                                    </p:animEffect>
                                  </p:childTnLst>
                                </p:cTn>
                              </p:par>
                              <p:par>
                                <p:cTn id="314" presetID="3" presetClass="entr" presetSubtype="10" fill="hold" grpId="2" nodeType="withEffect">
                                  <p:stCondLst>
                                    <p:cond delay="0"/>
                                  </p:stCondLst>
                                  <p:childTnLst>
                                    <p:set>
                                      <p:cBhvr>
                                        <p:cTn id="315" dur="1" fill="hold">
                                          <p:stCondLst>
                                            <p:cond delay="0"/>
                                          </p:stCondLst>
                                        </p:cTn>
                                        <p:tgtEl>
                                          <p:spTgt spid="9"/>
                                        </p:tgtEl>
                                        <p:attrNameLst>
                                          <p:attrName>style.visibility</p:attrName>
                                        </p:attrNameLst>
                                      </p:cBhvr>
                                      <p:to>
                                        <p:strVal val="visible"/>
                                      </p:to>
                                    </p:set>
                                    <p:animEffect transition="in" filter="blinds(horizontal)">
                                      <p:cBhvr>
                                        <p:cTn id="316" dur="3000"/>
                                        <p:tgtEl>
                                          <p:spTgt spid="9"/>
                                        </p:tgtEl>
                                      </p:cBhvr>
                                    </p:animEffect>
                                  </p:childTnLst>
                                </p:cTn>
                              </p:par>
                              <p:par>
                                <p:cTn id="317" presetID="3" presetClass="entr" presetSubtype="10" fill="hold" grpId="2" nodeType="withEffect">
                                  <p:stCondLst>
                                    <p:cond delay="0"/>
                                  </p:stCondLst>
                                  <p:childTnLst>
                                    <p:set>
                                      <p:cBhvr>
                                        <p:cTn id="318" dur="1" fill="hold">
                                          <p:stCondLst>
                                            <p:cond delay="0"/>
                                          </p:stCondLst>
                                        </p:cTn>
                                        <p:tgtEl>
                                          <p:spTgt spid="10"/>
                                        </p:tgtEl>
                                        <p:attrNameLst>
                                          <p:attrName>style.visibility</p:attrName>
                                        </p:attrNameLst>
                                      </p:cBhvr>
                                      <p:to>
                                        <p:strVal val="visible"/>
                                      </p:to>
                                    </p:set>
                                    <p:animEffect transition="in" filter="blinds(horizontal)">
                                      <p:cBhvr>
                                        <p:cTn id="319" dur="3000"/>
                                        <p:tgtEl>
                                          <p:spTgt spid="10"/>
                                        </p:tgtEl>
                                      </p:cBhvr>
                                    </p:animEffect>
                                  </p:childTnLst>
                                </p:cTn>
                              </p:par>
                              <p:par>
                                <p:cTn id="320" presetID="3" presetClass="entr" presetSubtype="10" fill="hold" grpId="2" nodeType="withEffect">
                                  <p:stCondLst>
                                    <p:cond delay="0"/>
                                  </p:stCondLst>
                                  <p:childTnLst>
                                    <p:set>
                                      <p:cBhvr>
                                        <p:cTn id="321" dur="1" fill="hold">
                                          <p:stCondLst>
                                            <p:cond delay="0"/>
                                          </p:stCondLst>
                                        </p:cTn>
                                        <p:tgtEl>
                                          <p:spTgt spid="11"/>
                                        </p:tgtEl>
                                        <p:attrNameLst>
                                          <p:attrName>style.visibility</p:attrName>
                                        </p:attrNameLst>
                                      </p:cBhvr>
                                      <p:to>
                                        <p:strVal val="visible"/>
                                      </p:to>
                                    </p:set>
                                    <p:animEffect transition="in" filter="blinds(horizontal)">
                                      <p:cBhvr>
                                        <p:cTn id="322" dur="3000"/>
                                        <p:tgtEl>
                                          <p:spTgt spid="11"/>
                                        </p:tgtEl>
                                      </p:cBhvr>
                                    </p:animEffect>
                                  </p:childTnLst>
                                </p:cTn>
                              </p:par>
                              <p:par>
                                <p:cTn id="323" presetID="3" presetClass="entr" presetSubtype="10" fill="hold" grpId="2" nodeType="withEffect">
                                  <p:stCondLst>
                                    <p:cond delay="0"/>
                                  </p:stCondLst>
                                  <p:childTnLst>
                                    <p:set>
                                      <p:cBhvr>
                                        <p:cTn id="324" dur="1" fill="hold">
                                          <p:stCondLst>
                                            <p:cond delay="0"/>
                                          </p:stCondLst>
                                        </p:cTn>
                                        <p:tgtEl>
                                          <p:spTgt spid="12"/>
                                        </p:tgtEl>
                                        <p:attrNameLst>
                                          <p:attrName>style.visibility</p:attrName>
                                        </p:attrNameLst>
                                      </p:cBhvr>
                                      <p:to>
                                        <p:strVal val="visible"/>
                                      </p:to>
                                    </p:set>
                                    <p:animEffect transition="in" filter="blinds(horizontal)">
                                      <p:cBhvr>
                                        <p:cTn id="325" dur="3000"/>
                                        <p:tgtEl>
                                          <p:spTgt spid="12"/>
                                        </p:tgtEl>
                                      </p:cBhvr>
                                    </p:animEffect>
                                  </p:childTnLst>
                                </p:cTn>
                              </p:par>
                              <p:par>
                                <p:cTn id="326" presetID="3" presetClass="entr" presetSubtype="10" fill="hold" grpId="2" nodeType="withEffect">
                                  <p:stCondLst>
                                    <p:cond delay="0"/>
                                  </p:stCondLst>
                                  <p:childTnLst>
                                    <p:set>
                                      <p:cBhvr>
                                        <p:cTn id="327" dur="1" fill="hold">
                                          <p:stCondLst>
                                            <p:cond delay="0"/>
                                          </p:stCondLst>
                                        </p:cTn>
                                        <p:tgtEl>
                                          <p:spTgt spid="13"/>
                                        </p:tgtEl>
                                        <p:attrNameLst>
                                          <p:attrName>style.visibility</p:attrName>
                                        </p:attrNameLst>
                                      </p:cBhvr>
                                      <p:to>
                                        <p:strVal val="visible"/>
                                      </p:to>
                                    </p:set>
                                    <p:animEffect transition="in" filter="blinds(horizontal)">
                                      <p:cBhvr>
                                        <p:cTn id="328" dur="3000"/>
                                        <p:tgtEl>
                                          <p:spTgt spid="13"/>
                                        </p:tgtEl>
                                      </p:cBhvr>
                                    </p:animEffect>
                                  </p:childTnLst>
                                </p:cTn>
                              </p:par>
                              <p:par>
                                <p:cTn id="329" presetID="3" presetClass="entr" presetSubtype="10" fill="hold" grpId="2" nodeType="withEffect">
                                  <p:stCondLst>
                                    <p:cond delay="0"/>
                                  </p:stCondLst>
                                  <p:childTnLst>
                                    <p:set>
                                      <p:cBhvr>
                                        <p:cTn id="330" dur="1" fill="hold">
                                          <p:stCondLst>
                                            <p:cond delay="0"/>
                                          </p:stCondLst>
                                        </p:cTn>
                                        <p:tgtEl>
                                          <p:spTgt spid="14"/>
                                        </p:tgtEl>
                                        <p:attrNameLst>
                                          <p:attrName>style.visibility</p:attrName>
                                        </p:attrNameLst>
                                      </p:cBhvr>
                                      <p:to>
                                        <p:strVal val="visible"/>
                                      </p:to>
                                    </p:set>
                                    <p:animEffect transition="in" filter="blinds(horizontal)">
                                      <p:cBhvr>
                                        <p:cTn id="331" dur="3000"/>
                                        <p:tgtEl>
                                          <p:spTgt spid="14"/>
                                        </p:tgtEl>
                                      </p:cBhvr>
                                    </p:animEffect>
                                  </p:childTnLst>
                                </p:cTn>
                              </p:par>
                              <p:par>
                                <p:cTn id="332" presetID="3" presetClass="entr" presetSubtype="10" fill="hold" grpId="2" nodeType="withEffect">
                                  <p:stCondLst>
                                    <p:cond delay="0"/>
                                  </p:stCondLst>
                                  <p:childTnLst>
                                    <p:set>
                                      <p:cBhvr>
                                        <p:cTn id="333" dur="1" fill="hold">
                                          <p:stCondLst>
                                            <p:cond delay="0"/>
                                          </p:stCondLst>
                                        </p:cTn>
                                        <p:tgtEl>
                                          <p:spTgt spid="15"/>
                                        </p:tgtEl>
                                        <p:attrNameLst>
                                          <p:attrName>style.visibility</p:attrName>
                                        </p:attrNameLst>
                                      </p:cBhvr>
                                      <p:to>
                                        <p:strVal val="visible"/>
                                      </p:to>
                                    </p:set>
                                    <p:animEffect transition="in" filter="blinds(horizontal)">
                                      <p:cBhvr>
                                        <p:cTn id="334" dur="3000"/>
                                        <p:tgtEl>
                                          <p:spTgt spid="15"/>
                                        </p:tgtEl>
                                      </p:cBhvr>
                                    </p:animEffect>
                                  </p:childTnLst>
                                </p:cTn>
                              </p:par>
                              <p:par>
                                <p:cTn id="335" presetID="3" presetClass="entr" presetSubtype="10" fill="hold" grpId="2" nodeType="withEffect">
                                  <p:stCondLst>
                                    <p:cond delay="0"/>
                                  </p:stCondLst>
                                  <p:childTnLst>
                                    <p:set>
                                      <p:cBhvr>
                                        <p:cTn id="336" dur="1" fill="hold">
                                          <p:stCondLst>
                                            <p:cond delay="0"/>
                                          </p:stCondLst>
                                        </p:cTn>
                                        <p:tgtEl>
                                          <p:spTgt spid="16"/>
                                        </p:tgtEl>
                                        <p:attrNameLst>
                                          <p:attrName>style.visibility</p:attrName>
                                        </p:attrNameLst>
                                      </p:cBhvr>
                                      <p:to>
                                        <p:strVal val="visible"/>
                                      </p:to>
                                    </p:set>
                                    <p:animEffect transition="in" filter="blinds(horizontal)">
                                      <p:cBhvr>
                                        <p:cTn id="337" dur="3000"/>
                                        <p:tgtEl>
                                          <p:spTgt spid="16"/>
                                        </p:tgtEl>
                                      </p:cBhvr>
                                    </p:animEffect>
                                  </p:childTnLst>
                                </p:cTn>
                              </p:par>
                              <p:par>
                                <p:cTn id="338" presetID="3" presetClass="entr" presetSubtype="10" fill="hold" grpId="2" nodeType="withEffect">
                                  <p:stCondLst>
                                    <p:cond delay="0"/>
                                  </p:stCondLst>
                                  <p:childTnLst>
                                    <p:set>
                                      <p:cBhvr>
                                        <p:cTn id="339" dur="1" fill="hold">
                                          <p:stCondLst>
                                            <p:cond delay="0"/>
                                          </p:stCondLst>
                                        </p:cTn>
                                        <p:tgtEl>
                                          <p:spTgt spid="17"/>
                                        </p:tgtEl>
                                        <p:attrNameLst>
                                          <p:attrName>style.visibility</p:attrName>
                                        </p:attrNameLst>
                                      </p:cBhvr>
                                      <p:to>
                                        <p:strVal val="visible"/>
                                      </p:to>
                                    </p:set>
                                    <p:animEffect transition="in" filter="blinds(horizontal)">
                                      <p:cBhvr>
                                        <p:cTn id="340" dur="3000"/>
                                        <p:tgtEl>
                                          <p:spTgt spid="17"/>
                                        </p:tgtEl>
                                      </p:cBhvr>
                                    </p:animEffect>
                                  </p:childTnLst>
                                </p:cTn>
                              </p:par>
                              <p:par>
                                <p:cTn id="341" presetID="3" presetClass="entr" presetSubtype="10" fill="hold" grpId="2" nodeType="withEffect">
                                  <p:stCondLst>
                                    <p:cond delay="0"/>
                                  </p:stCondLst>
                                  <p:childTnLst>
                                    <p:set>
                                      <p:cBhvr>
                                        <p:cTn id="342" dur="1" fill="hold">
                                          <p:stCondLst>
                                            <p:cond delay="0"/>
                                          </p:stCondLst>
                                        </p:cTn>
                                        <p:tgtEl>
                                          <p:spTgt spid="18"/>
                                        </p:tgtEl>
                                        <p:attrNameLst>
                                          <p:attrName>style.visibility</p:attrName>
                                        </p:attrNameLst>
                                      </p:cBhvr>
                                      <p:to>
                                        <p:strVal val="visible"/>
                                      </p:to>
                                    </p:set>
                                    <p:animEffect transition="in" filter="blinds(horizontal)">
                                      <p:cBhvr>
                                        <p:cTn id="343" dur="3000"/>
                                        <p:tgtEl>
                                          <p:spTgt spid="18"/>
                                        </p:tgtEl>
                                      </p:cBhvr>
                                    </p:animEffect>
                                  </p:childTnLst>
                                </p:cTn>
                              </p:par>
                              <p:par>
                                <p:cTn id="344" presetID="3" presetClass="entr" presetSubtype="10" fill="hold" grpId="2" nodeType="withEffect">
                                  <p:stCondLst>
                                    <p:cond delay="0"/>
                                  </p:stCondLst>
                                  <p:childTnLst>
                                    <p:set>
                                      <p:cBhvr>
                                        <p:cTn id="345" dur="1" fill="hold">
                                          <p:stCondLst>
                                            <p:cond delay="0"/>
                                          </p:stCondLst>
                                        </p:cTn>
                                        <p:tgtEl>
                                          <p:spTgt spid="19"/>
                                        </p:tgtEl>
                                        <p:attrNameLst>
                                          <p:attrName>style.visibility</p:attrName>
                                        </p:attrNameLst>
                                      </p:cBhvr>
                                      <p:to>
                                        <p:strVal val="visible"/>
                                      </p:to>
                                    </p:set>
                                    <p:animEffect transition="in" filter="blinds(horizontal)">
                                      <p:cBhvr>
                                        <p:cTn id="346" dur="3000"/>
                                        <p:tgtEl>
                                          <p:spTgt spid="19"/>
                                        </p:tgtEl>
                                      </p:cBhvr>
                                    </p:animEffect>
                                  </p:childTnLst>
                                </p:cTn>
                              </p:par>
                              <p:par>
                                <p:cTn id="347" presetID="3" presetClass="entr" presetSubtype="10" fill="hold" grpId="2" nodeType="withEffect">
                                  <p:stCondLst>
                                    <p:cond delay="0"/>
                                  </p:stCondLst>
                                  <p:childTnLst>
                                    <p:set>
                                      <p:cBhvr>
                                        <p:cTn id="348" dur="1" fill="hold">
                                          <p:stCondLst>
                                            <p:cond delay="0"/>
                                          </p:stCondLst>
                                        </p:cTn>
                                        <p:tgtEl>
                                          <p:spTgt spid="20"/>
                                        </p:tgtEl>
                                        <p:attrNameLst>
                                          <p:attrName>style.visibility</p:attrName>
                                        </p:attrNameLst>
                                      </p:cBhvr>
                                      <p:to>
                                        <p:strVal val="visible"/>
                                      </p:to>
                                    </p:set>
                                    <p:animEffect transition="in" filter="blinds(horizontal)">
                                      <p:cBhvr>
                                        <p:cTn id="349" dur="3000"/>
                                        <p:tgtEl>
                                          <p:spTgt spid="20"/>
                                        </p:tgtEl>
                                      </p:cBhvr>
                                    </p:animEffect>
                                  </p:childTnLst>
                                </p:cTn>
                              </p:par>
                              <p:par>
                                <p:cTn id="350" presetID="3" presetClass="entr" presetSubtype="10" fill="hold" grpId="2" nodeType="withEffect">
                                  <p:stCondLst>
                                    <p:cond delay="0"/>
                                  </p:stCondLst>
                                  <p:childTnLst>
                                    <p:set>
                                      <p:cBhvr>
                                        <p:cTn id="351" dur="1" fill="hold">
                                          <p:stCondLst>
                                            <p:cond delay="0"/>
                                          </p:stCondLst>
                                        </p:cTn>
                                        <p:tgtEl>
                                          <p:spTgt spid="21"/>
                                        </p:tgtEl>
                                        <p:attrNameLst>
                                          <p:attrName>style.visibility</p:attrName>
                                        </p:attrNameLst>
                                      </p:cBhvr>
                                      <p:to>
                                        <p:strVal val="visible"/>
                                      </p:to>
                                    </p:set>
                                    <p:animEffect transition="in" filter="blinds(horizontal)">
                                      <p:cBhvr>
                                        <p:cTn id="352" dur="3000"/>
                                        <p:tgtEl>
                                          <p:spTgt spid="21"/>
                                        </p:tgtEl>
                                      </p:cBhvr>
                                    </p:animEffect>
                                  </p:childTnLst>
                                </p:cTn>
                              </p:par>
                              <p:par>
                                <p:cTn id="353" presetID="3" presetClass="entr" presetSubtype="10" fill="hold" grpId="2" nodeType="withEffect">
                                  <p:stCondLst>
                                    <p:cond delay="0"/>
                                  </p:stCondLst>
                                  <p:childTnLst>
                                    <p:set>
                                      <p:cBhvr>
                                        <p:cTn id="354" dur="1" fill="hold">
                                          <p:stCondLst>
                                            <p:cond delay="0"/>
                                          </p:stCondLst>
                                        </p:cTn>
                                        <p:tgtEl>
                                          <p:spTgt spid="22"/>
                                        </p:tgtEl>
                                        <p:attrNameLst>
                                          <p:attrName>style.visibility</p:attrName>
                                        </p:attrNameLst>
                                      </p:cBhvr>
                                      <p:to>
                                        <p:strVal val="visible"/>
                                      </p:to>
                                    </p:set>
                                    <p:animEffect transition="in" filter="blinds(horizontal)">
                                      <p:cBhvr>
                                        <p:cTn id="355" dur="3000"/>
                                        <p:tgtEl>
                                          <p:spTgt spid="22"/>
                                        </p:tgtEl>
                                      </p:cBhvr>
                                    </p:animEffect>
                                  </p:childTnLst>
                                </p:cTn>
                              </p:par>
                              <p:par>
                                <p:cTn id="356" presetID="3" presetClass="entr" presetSubtype="10" fill="hold" grpId="2" nodeType="withEffect">
                                  <p:stCondLst>
                                    <p:cond delay="0"/>
                                  </p:stCondLst>
                                  <p:childTnLst>
                                    <p:set>
                                      <p:cBhvr>
                                        <p:cTn id="357" dur="1" fill="hold">
                                          <p:stCondLst>
                                            <p:cond delay="0"/>
                                          </p:stCondLst>
                                        </p:cTn>
                                        <p:tgtEl>
                                          <p:spTgt spid="23"/>
                                        </p:tgtEl>
                                        <p:attrNameLst>
                                          <p:attrName>style.visibility</p:attrName>
                                        </p:attrNameLst>
                                      </p:cBhvr>
                                      <p:to>
                                        <p:strVal val="visible"/>
                                      </p:to>
                                    </p:set>
                                    <p:animEffect transition="in" filter="blinds(horizontal)">
                                      <p:cBhvr>
                                        <p:cTn id="358" dur="3000"/>
                                        <p:tgtEl>
                                          <p:spTgt spid="23"/>
                                        </p:tgtEl>
                                      </p:cBhvr>
                                    </p:animEffect>
                                  </p:childTnLst>
                                </p:cTn>
                              </p:par>
                              <p:par>
                                <p:cTn id="359" presetID="3" presetClass="entr" presetSubtype="10" fill="hold" grpId="2" nodeType="withEffect">
                                  <p:stCondLst>
                                    <p:cond delay="0"/>
                                  </p:stCondLst>
                                  <p:childTnLst>
                                    <p:set>
                                      <p:cBhvr>
                                        <p:cTn id="360" dur="1" fill="hold">
                                          <p:stCondLst>
                                            <p:cond delay="0"/>
                                          </p:stCondLst>
                                        </p:cTn>
                                        <p:tgtEl>
                                          <p:spTgt spid="24"/>
                                        </p:tgtEl>
                                        <p:attrNameLst>
                                          <p:attrName>style.visibility</p:attrName>
                                        </p:attrNameLst>
                                      </p:cBhvr>
                                      <p:to>
                                        <p:strVal val="visible"/>
                                      </p:to>
                                    </p:set>
                                    <p:animEffect transition="in" filter="blinds(horizontal)">
                                      <p:cBhvr>
                                        <p:cTn id="361" dur="3000"/>
                                        <p:tgtEl>
                                          <p:spTgt spid="24"/>
                                        </p:tgtEl>
                                      </p:cBhvr>
                                    </p:animEffect>
                                  </p:childTnLst>
                                </p:cTn>
                              </p:par>
                              <p:par>
                                <p:cTn id="362" presetID="3" presetClass="entr" presetSubtype="10" fill="hold" grpId="2" nodeType="withEffect">
                                  <p:stCondLst>
                                    <p:cond delay="0"/>
                                  </p:stCondLst>
                                  <p:childTnLst>
                                    <p:set>
                                      <p:cBhvr>
                                        <p:cTn id="363" dur="1" fill="hold">
                                          <p:stCondLst>
                                            <p:cond delay="0"/>
                                          </p:stCondLst>
                                        </p:cTn>
                                        <p:tgtEl>
                                          <p:spTgt spid="25"/>
                                        </p:tgtEl>
                                        <p:attrNameLst>
                                          <p:attrName>style.visibility</p:attrName>
                                        </p:attrNameLst>
                                      </p:cBhvr>
                                      <p:to>
                                        <p:strVal val="visible"/>
                                      </p:to>
                                    </p:set>
                                    <p:animEffect transition="in" filter="blinds(horizontal)">
                                      <p:cBhvr>
                                        <p:cTn id="364" dur="3000"/>
                                        <p:tgtEl>
                                          <p:spTgt spid="25"/>
                                        </p:tgtEl>
                                      </p:cBhvr>
                                    </p:animEffect>
                                  </p:childTnLst>
                                </p:cTn>
                              </p:par>
                              <p:par>
                                <p:cTn id="365" presetID="3" presetClass="entr" presetSubtype="10" fill="hold" grpId="2" nodeType="withEffect">
                                  <p:stCondLst>
                                    <p:cond delay="0"/>
                                  </p:stCondLst>
                                  <p:childTnLst>
                                    <p:set>
                                      <p:cBhvr>
                                        <p:cTn id="366" dur="1" fill="hold">
                                          <p:stCondLst>
                                            <p:cond delay="0"/>
                                          </p:stCondLst>
                                        </p:cTn>
                                        <p:tgtEl>
                                          <p:spTgt spid="26"/>
                                        </p:tgtEl>
                                        <p:attrNameLst>
                                          <p:attrName>style.visibility</p:attrName>
                                        </p:attrNameLst>
                                      </p:cBhvr>
                                      <p:to>
                                        <p:strVal val="visible"/>
                                      </p:to>
                                    </p:set>
                                    <p:animEffect transition="in" filter="blinds(horizontal)">
                                      <p:cBhvr>
                                        <p:cTn id="367" dur="3000"/>
                                        <p:tgtEl>
                                          <p:spTgt spid="26"/>
                                        </p:tgtEl>
                                      </p:cBhvr>
                                    </p:animEffect>
                                  </p:childTnLst>
                                </p:cTn>
                              </p:par>
                              <p:par>
                                <p:cTn id="368" presetID="3" presetClass="entr" presetSubtype="10" fill="hold" grpId="2" nodeType="withEffect">
                                  <p:stCondLst>
                                    <p:cond delay="0"/>
                                  </p:stCondLst>
                                  <p:childTnLst>
                                    <p:set>
                                      <p:cBhvr>
                                        <p:cTn id="369" dur="1" fill="hold">
                                          <p:stCondLst>
                                            <p:cond delay="0"/>
                                          </p:stCondLst>
                                        </p:cTn>
                                        <p:tgtEl>
                                          <p:spTgt spid="27"/>
                                        </p:tgtEl>
                                        <p:attrNameLst>
                                          <p:attrName>style.visibility</p:attrName>
                                        </p:attrNameLst>
                                      </p:cBhvr>
                                      <p:to>
                                        <p:strVal val="visible"/>
                                      </p:to>
                                    </p:set>
                                    <p:animEffect transition="in" filter="blinds(horizontal)">
                                      <p:cBhvr>
                                        <p:cTn id="370" dur="3000"/>
                                        <p:tgtEl>
                                          <p:spTgt spid="27"/>
                                        </p:tgtEl>
                                      </p:cBhvr>
                                    </p:animEffect>
                                  </p:childTnLst>
                                </p:cTn>
                              </p:par>
                              <p:par>
                                <p:cTn id="371" presetID="3" presetClass="entr" presetSubtype="10" fill="hold" grpId="2" nodeType="withEffect">
                                  <p:stCondLst>
                                    <p:cond delay="0"/>
                                  </p:stCondLst>
                                  <p:childTnLst>
                                    <p:set>
                                      <p:cBhvr>
                                        <p:cTn id="372" dur="1" fill="hold">
                                          <p:stCondLst>
                                            <p:cond delay="0"/>
                                          </p:stCondLst>
                                        </p:cTn>
                                        <p:tgtEl>
                                          <p:spTgt spid="28"/>
                                        </p:tgtEl>
                                        <p:attrNameLst>
                                          <p:attrName>style.visibility</p:attrName>
                                        </p:attrNameLst>
                                      </p:cBhvr>
                                      <p:to>
                                        <p:strVal val="visible"/>
                                      </p:to>
                                    </p:set>
                                    <p:animEffect transition="in" filter="blinds(horizontal)">
                                      <p:cBhvr>
                                        <p:cTn id="373" dur="3000"/>
                                        <p:tgtEl>
                                          <p:spTgt spid="28"/>
                                        </p:tgtEl>
                                      </p:cBhvr>
                                    </p:animEffect>
                                  </p:childTnLst>
                                </p:cTn>
                              </p:par>
                              <p:par>
                                <p:cTn id="374" presetID="3" presetClass="entr" presetSubtype="10" fill="hold" grpId="2" nodeType="withEffect">
                                  <p:stCondLst>
                                    <p:cond delay="0"/>
                                  </p:stCondLst>
                                  <p:childTnLst>
                                    <p:set>
                                      <p:cBhvr>
                                        <p:cTn id="375" dur="1" fill="hold">
                                          <p:stCondLst>
                                            <p:cond delay="0"/>
                                          </p:stCondLst>
                                        </p:cTn>
                                        <p:tgtEl>
                                          <p:spTgt spid="29"/>
                                        </p:tgtEl>
                                        <p:attrNameLst>
                                          <p:attrName>style.visibility</p:attrName>
                                        </p:attrNameLst>
                                      </p:cBhvr>
                                      <p:to>
                                        <p:strVal val="visible"/>
                                      </p:to>
                                    </p:set>
                                    <p:animEffect transition="in" filter="blinds(horizontal)">
                                      <p:cBhvr>
                                        <p:cTn id="376" dur="3000"/>
                                        <p:tgtEl>
                                          <p:spTgt spid="29"/>
                                        </p:tgtEl>
                                      </p:cBhvr>
                                    </p:animEffect>
                                  </p:childTnLst>
                                </p:cTn>
                              </p:par>
                              <p:par>
                                <p:cTn id="377" presetID="3" presetClass="entr" presetSubtype="10" fill="hold" grpId="2" nodeType="withEffect">
                                  <p:stCondLst>
                                    <p:cond delay="0"/>
                                  </p:stCondLst>
                                  <p:childTnLst>
                                    <p:set>
                                      <p:cBhvr>
                                        <p:cTn id="378" dur="1" fill="hold">
                                          <p:stCondLst>
                                            <p:cond delay="0"/>
                                          </p:stCondLst>
                                        </p:cTn>
                                        <p:tgtEl>
                                          <p:spTgt spid="30"/>
                                        </p:tgtEl>
                                        <p:attrNameLst>
                                          <p:attrName>style.visibility</p:attrName>
                                        </p:attrNameLst>
                                      </p:cBhvr>
                                      <p:to>
                                        <p:strVal val="visible"/>
                                      </p:to>
                                    </p:set>
                                    <p:animEffect transition="in" filter="blinds(horizontal)">
                                      <p:cBhvr>
                                        <p:cTn id="379" dur="3000"/>
                                        <p:tgtEl>
                                          <p:spTgt spid="30"/>
                                        </p:tgtEl>
                                      </p:cBhvr>
                                    </p:animEffect>
                                  </p:childTnLst>
                                </p:cTn>
                              </p:par>
                              <p:par>
                                <p:cTn id="380" presetID="3" presetClass="entr" presetSubtype="10" fill="hold" grpId="2" nodeType="withEffect">
                                  <p:stCondLst>
                                    <p:cond delay="0"/>
                                  </p:stCondLst>
                                  <p:childTnLst>
                                    <p:set>
                                      <p:cBhvr>
                                        <p:cTn id="381" dur="1" fill="hold">
                                          <p:stCondLst>
                                            <p:cond delay="0"/>
                                          </p:stCondLst>
                                        </p:cTn>
                                        <p:tgtEl>
                                          <p:spTgt spid="31"/>
                                        </p:tgtEl>
                                        <p:attrNameLst>
                                          <p:attrName>style.visibility</p:attrName>
                                        </p:attrNameLst>
                                      </p:cBhvr>
                                      <p:to>
                                        <p:strVal val="visible"/>
                                      </p:to>
                                    </p:set>
                                    <p:animEffect transition="in" filter="blinds(horizontal)">
                                      <p:cBhvr>
                                        <p:cTn id="382" dur="3000"/>
                                        <p:tgtEl>
                                          <p:spTgt spid="31"/>
                                        </p:tgtEl>
                                      </p:cBhvr>
                                    </p:animEffect>
                                  </p:childTnLst>
                                </p:cTn>
                              </p:par>
                              <p:par>
                                <p:cTn id="383" presetID="3" presetClass="entr" presetSubtype="10" fill="hold" grpId="2" nodeType="withEffect">
                                  <p:stCondLst>
                                    <p:cond delay="0"/>
                                  </p:stCondLst>
                                  <p:childTnLst>
                                    <p:set>
                                      <p:cBhvr>
                                        <p:cTn id="384" dur="1" fill="hold">
                                          <p:stCondLst>
                                            <p:cond delay="0"/>
                                          </p:stCondLst>
                                        </p:cTn>
                                        <p:tgtEl>
                                          <p:spTgt spid="32"/>
                                        </p:tgtEl>
                                        <p:attrNameLst>
                                          <p:attrName>style.visibility</p:attrName>
                                        </p:attrNameLst>
                                      </p:cBhvr>
                                      <p:to>
                                        <p:strVal val="visible"/>
                                      </p:to>
                                    </p:set>
                                    <p:animEffect transition="in" filter="blinds(horizontal)">
                                      <p:cBhvr>
                                        <p:cTn id="385" dur="3000"/>
                                        <p:tgtEl>
                                          <p:spTgt spid="32"/>
                                        </p:tgtEl>
                                      </p:cBhvr>
                                    </p:animEffect>
                                  </p:childTnLst>
                                </p:cTn>
                              </p:par>
                              <p:par>
                                <p:cTn id="386" presetID="3" presetClass="entr" presetSubtype="10" fill="hold" grpId="2" nodeType="withEffect">
                                  <p:stCondLst>
                                    <p:cond delay="0"/>
                                  </p:stCondLst>
                                  <p:childTnLst>
                                    <p:set>
                                      <p:cBhvr>
                                        <p:cTn id="387" dur="1" fill="hold">
                                          <p:stCondLst>
                                            <p:cond delay="0"/>
                                          </p:stCondLst>
                                        </p:cTn>
                                        <p:tgtEl>
                                          <p:spTgt spid="33"/>
                                        </p:tgtEl>
                                        <p:attrNameLst>
                                          <p:attrName>style.visibility</p:attrName>
                                        </p:attrNameLst>
                                      </p:cBhvr>
                                      <p:to>
                                        <p:strVal val="visible"/>
                                      </p:to>
                                    </p:set>
                                    <p:animEffect transition="in" filter="blinds(horizontal)">
                                      <p:cBhvr>
                                        <p:cTn id="388" dur="3000"/>
                                        <p:tgtEl>
                                          <p:spTgt spid="33"/>
                                        </p:tgtEl>
                                      </p:cBhvr>
                                    </p:animEffect>
                                  </p:childTnLst>
                                </p:cTn>
                              </p:par>
                              <p:par>
                                <p:cTn id="389" presetID="3" presetClass="entr" presetSubtype="10" fill="hold" grpId="2" nodeType="withEffect">
                                  <p:stCondLst>
                                    <p:cond delay="0"/>
                                  </p:stCondLst>
                                  <p:childTnLst>
                                    <p:set>
                                      <p:cBhvr>
                                        <p:cTn id="390" dur="1" fill="hold">
                                          <p:stCondLst>
                                            <p:cond delay="0"/>
                                          </p:stCondLst>
                                        </p:cTn>
                                        <p:tgtEl>
                                          <p:spTgt spid="34"/>
                                        </p:tgtEl>
                                        <p:attrNameLst>
                                          <p:attrName>style.visibility</p:attrName>
                                        </p:attrNameLst>
                                      </p:cBhvr>
                                      <p:to>
                                        <p:strVal val="visible"/>
                                      </p:to>
                                    </p:set>
                                    <p:animEffect transition="in" filter="blinds(horizontal)">
                                      <p:cBhvr>
                                        <p:cTn id="391" dur="3000"/>
                                        <p:tgtEl>
                                          <p:spTgt spid="34"/>
                                        </p:tgtEl>
                                      </p:cBhvr>
                                    </p:animEffect>
                                  </p:childTnLst>
                                </p:cTn>
                              </p:par>
                              <p:par>
                                <p:cTn id="392" presetID="3" presetClass="entr" presetSubtype="10" fill="hold" grpId="2" nodeType="withEffect">
                                  <p:stCondLst>
                                    <p:cond delay="0"/>
                                  </p:stCondLst>
                                  <p:childTnLst>
                                    <p:set>
                                      <p:cBhvr>
                                        <p:cTn id="393" dur="1" fill="hold">
                                          <p:stCondLst>
                                            <p:cond delay="0"/>
                                          </p:stCondLst>
                                        </p:cTn>
                                        <p:tgtEl>
                                          <p:spTgt spid="35"/>
                                        </p:tgtEl>
                                        <p:attrNameLst>
                                          <p:attrName>style.visibility</p:attrName>
                                        </p:attrNameLst>
                                      </p:cBhvr>
                                      <p:to>
                                        <p:strVal val="visible"/>
                                      </p:to>
                                    </p:set>
                                    <p:animEffect transition="in" filter="blinds(horizontal)">
                                      <p:cBhvr>
                                        <p:cTn id="394" dur="3000"/>
                                        <p:tgtEl>
                                          <p:spTgt spid="35"/>
                                        </p:tgtEl>
                                      </p:cBhvr>
                                    </p:animEffect>
                                  </p:childTnLst>
                                </p:cTn>
                              </p:par>
                              <p:par>
                                <p:cTn id="395" presetID="3" presetClass="entr" presetSubtype="10" fill="hold" grpId="2" nodeType="withEffect">
                                  <p:stCondLst>
                                    <p:cond delay="0"/>
                                  </p:stCondLst>
                                  <p:childTnLst>
                                    <p:set>
                                      <p:cBhvr>
                                        <p:cTn id="396" dur="1" fill="hold">
                                          <p:stCondLst>
                                            <p:cond delay="0"/>
                                          </p:stCondLst>
                                        </p:cTn>
                                        <p:tgtEl>
                                          <p:spTgt spid="36"/>
                                        </p:tgtEl>
                                        <p:attrNameLst>
                                          <p:attrName>style.visibility</p:attrName>
                                        </p:attrNameLst>
                                      </p:cBhvr>
                                      <p:to>
                                        <p:strVal val="visible"/>
                                      </p:to>
                                    </p:set>
                                    <p:animEffect transition="in" filter="blinds(horizontal)">
                                      <p:cBhvr>
                                        <p:cTn id="397" dur="3000"/>
                                        <p:tgtEl>
                                          <p:spTgt spid="36"/>
                                        </p:tgtEl>
                                      </p:cBhvr>
                                    </p:animEffect>
                                  </p:childTnLst>
                                </p:cTn>
                              </p:par>
                              <p:par>
                                <p:cTn id="398" presetID="3" presetClass="entr" presetSubtype="10" fill="hold" grpId="2" nodeType="withEffect">
                                  <p:stCondLst>
                                    <p:cond delay="0"/>
                                  </p:stCondLst>
                                  <p:childTnLst>
                                    <p:set>
                                      <p:cBhvr>
                                        <p:cTn id="399" dur="1" fill="hold">
                                          <p:stCondLst>
                                            <p:cond delay="0"/>
                                          </p:stCondLst>
                                        </p:cTn>
                                        <p:tgtEl>
                                          <p:spTgt spid="37"/>
                                        </p:tgtEl>
                                        <p:attrNameLst>
                                          <p:attrName>style.visibility</p:attrName>
                                        </p:attrNameLst>
                                      </p:cBhvr>
                                      <p:to>
                                        <p:strVal val="visible"/>
                                      </p:to>
                                    </p:set>
                                    <p:animEffect transition="in" filter="blinds(horizontal)">
                                      <p:cBhvr>
                                        <p:cTn id="400" dur="3000"/>
                                        <p:tgtEl>
                                          <p:spTgt spid="37"/>
                                        </p:tgtEl>
                                      </p:cBhvr>
                                    </p:animEffect>
                                  </p:childTnLst>
                                </p:cTn>
                              </p:par>
                              <p:par>
                                <p:cTn id="401" presetID="3" presetClass="entr" presetSubtype="10" fill="hold" grpId="2" nodeType="withEffect">
                                  <p:stCondLst>
                                    <p:cond delay="0"/>
                                  </p:stCondLst>
                                  <p:childTnLst>
                                    <p:set>
                                      <p:cBhvr>
                                        <p:cTn id="402" dur="1" fill="hold">
                                          <p:stCondLst>
                                            <p:cond delay="0"/>
                                          </p:stCondLst>
                                        </p:cTn>
                                        <p:tgtEl>
                                          <p:spTgt spid="38"/>
                                        </p:tgtEl>
                                        <p:attrNameLst>
                                          <p:attrName>style.visibility</p:attrName>
                                        </p:attrNameLst>
                                      </p:cBhvr>
                                      <p:to>
                                        <p:strVal val="visible"/>
                                      </p:to>
                                    </p:set>
                                    <p:animEffect transition="in" filter="blinds(horizontal)">
                                      <p:cBhvr>
                                        <p:cTn id="403" dur="3000"/>
                                        <p:tgtEl>
                                          <p:spTgt spid="38"/>
                                        </p:tgtEl>
                                      </p:cBhvr>
                                    </p:animEffect>
                                  </p:childTnLst>
                                </p:cTn>
                              </p:par>
                              <p:par>
                                <p:cTn id="404" presetID="3" presetClass="entr" presetSubtype="10" fill="hold" grpId="2" nodeType="withEffect">
                                  <p:stCondLst>
                                    <p:cond delay="0"/>
                                  </p:stCondLst>
                                  <p:childTnLst>
                                    <p:set>
                                      <p:cBhvr>
                                        <p:cTn id="405" dur="1" fill="hold">
                                          <p:stCondLst>
                                            <p:cond delay="0"/>
                                          </p:stCondLst>
                                        </p:cTn>
                                        <p:tgtEl>
                                          <p:spTgt spid="39"/>
                                        </p:tgtEl>
                                        <p:attrNameLst>
                                          <p:attrName>style.visibility</p:attrName>
                                        </p:attrNameLst>
                                      </p:cBhvr>
                                      <p:to>
                                        <p:strVal val="visible"/>
                                      </p:to>
                                    </p:set>
                                    <p:animEffect transition="in" filter="blinds(horizontal)">
                                      <p:cBhvr>
                                        <p:cTn id="406" dur="3000"/>
                                        <p:tgtEl>
                                          <p:spTgt spid="39"/>
                                        </p:tgtEl>
                                      </p:cBhvr>
                                    </p:animEffect>
                                  </p:childTnLst>
                                </p:cTn>
                              </p:par>
                              <p:par>
                                <p:cTn id="407" presetID="3" presetClass="entr" presetSubtype="10" fill="hold" grpId="2" nodeType="withEffect">
                                  <p:stCondLst>
                                    <p:cond delay="0"/>
                                  </p:stCondLst>
                                  <p:childTnLst>
                                    <p:set>
                                      <p:cBhvr>
                                        <p:cTn id="408" dur="1" fill="hold">
                                          <p:stCondLst>
                                            <p:cond delay="0"/>
                                          </p:stCondLst>
                                        </p:cTn>
                                        <p:tgtEl>
                                          <p:spTgt spid="40"/>
                                        </p:tgtEl>
                                        <p:attrNameLst>
                                          <p:attrName>style.visibility</p:attrName>
                                        </p:attrNameLst>
                                      </p:cBhvr>
                                      <p:to>
                                        <p:strVal val="visible"/>
                                      </p:to>
                                    </p:set>
                                    <p:animEffect transition="in" filter="blinds(horizontal)">
                                      <p:cBhvr>
                                        <p:cTn id="409" dur="3000"/>
                                        <p:tgtEl>
                                          <p:spTgt spid="40"/>
                                        </p:tgtEl>
                                      </p:cBhvr>
                                    </p:animEffect>
                                  </p:childTnLst>
                                </p:cTn>
                              </p:par>
                              <p:par>
                                <p:cTn id="410" presetID="3" presetClass="entr" presetSubtype="10" fill="hold" grpId="2" nodeType="withEffect">
                                  <p:stCondLst>
                                    <p:cond delay="0"/>
                                  </p:stCondLst>
                                  <p:childTnLst>
                                    <p:set>
                                      <p:cBhvr>
                                        <p:cTn id="411" dur="1" fill="hold">
                                          <p:stCondLst>
                                            <p:cond delay="0"/>
                                          </p:stCondLst>
                                        </p:cTn>
                                        <p:tgtEl>
                                          <p:spTgt spid="41"/>
                                        </p:tgtEl>
                                        <p:attrNameLst>
                                          <p:attrName>style.visibility</p:attrName>
                                        </p:attrNameLst>
                                      </p:cBhvr>
                                      <p:to>
                                        <p:strVal val="visible"/>
                                      </p:to>
                                    </p:set>
                                    <p:animEffect transition="in" filter="blinds(horizontal)">
                                      <p:cBhvr>
                                        <p:cTn id="412" dur="3000"/>
                                        <p:tgtEl>
                                          <p:spTgt spid="41"/>
                                        </p:tgtEl>
                                      </p:cBhvr>
                                    </p:animEffect>
                                  </p:childTnLst>
                                </p:cTn>
                              </p:par>
                              <p:par>
                                <p:cTn id="413" presetID="3" presetClass="entr" presetSubtype="10" fill="hold" grpId="2" nodeType="withEffect">
                                  <p:stCondLst>
                                    <p:cond delay="0"/>
                                  </p:stCondLst>
                                  <p:childTnLst>
                                    <p:set>
                                      <p:cBhvr>
                                        <p:cTn id="414" dur="1" fill="hold">
                                          <p:stCondLst>
                                            <p:cond delay="0"/>
                                          </p:stCondLst>
                                        </p:cTn>
                                        <p:tgtEl>
                                          <p:spTgt spid="42"/>
                                        </p:tgtEl>
                                        <p:attrNameLst>
                                          <p:attrName>style.visibility</p:attrName>
                                        </p:attrNameLst>
                                      </p:cBhvr>
                                      <p:to>
                                        <p:strVal val="visible"/>
                                      </p:to>
                                    </p:set>
                                    <p:animEffect transition="in" filter="blinds(horizontal)">
                                      <p:cBhvr>
                                        <p:cTn id="415" dur="3000"/>
                                        <p:tgtEl>
                                          <p:spTgt spid="42"/>
                                        </p:tgtEl>
                                      </p:cBhvr>
                                    </p:animEffect>
                                  </p:childTnLst>
                                </p:cTn>
                              </p:par>
                              <p:par>
                                <p:cTn id="416" presetID="3" presetClass="entr" presetSubtype="10" fill="hold" grpId="2" nodeType="withEffect">
                                  <p:stCondLst>
                                    <p:cond delay="0"/>
                                  </p:stCondLst>
                                  <p:childTnLst>
                                    <p:set>
                                      <p:cBhvr>
                                        <p:cTn id="417" dur="1" fill="hold">
                                          <p:stCondLst>
                                            <p:cond delay="0"/>
                                          </p:stCondLst>
                                        </p:cTn>
                                        <p:tgtEl>
                                          <p:spTgt spid="43"/>
                                        </p:tgtEl>
                                        <p:attrNameLst>
                                          <p:attrName>style.visibility</p:attrName>
                                        </p:attrNameLst>
                                      </p:cBhvr>
                                      <p:to>
                                        <p:strVal val="visible"/>
                                      </p:to>
                                    </p:set>
                                    <p:animEffect transition="in" filter="blinds(horizontal)">
                                      <p:cBhvr>
                                        <p:cTn id="418" dur="3000"/>
                                        <p:tgtEl>
                                          <p:spTgt spid="43"/>
                                        </p:tgtEl>
                                      </p:cBhvr>
                                    </p:animEffect>
                                  </p:childTnLst>
                                </p:cTn>
                              </p:par>
                              <p:par>
                                <p:cTn id="419" presetID="3" presetClass="entr" presetSubtype="10" fill="hold" grpId="2" nodeType="withEffect">
                                  <p:stCondLst>
                                    <p:cond delay="0"/>
                                  </p:stCondLst>
                                  <p:childTnLst>
                                    <p:set>
                                      <p:cBhvr>
                                        <p:cTn id="420" dur="1" fill="hold">
                                          <p:stCondLst>
                                            <p:cond delay="0"/>
                                          </p:stCondLst>
                                        </p:cTn>
                                        <p:tgtEl>
                                          <p:spTgt spid="44"/>
                                        </p:tgtEl>
                                        <p:attrNameLst>
                                          <p:attrName>style.visibility</p:attrName>
                                        </p:attrNameLst>
                                      </p:cBhvr>
                                      <p:to>
                                        <p:strVal val="visible"/>
                                      </p:to>
                                    </p:set>
                                    <p:animEffect transition="in" filter="blinds(horizontal)">
                                      <p:cBhvr>
                                        <p:cTn id="421" dur="3000"/>
                                        <p:tgtEl>
                                          <p:spTgt spid="44"/>
                                        </p:tgtEl>
                                      </p:cBhvr>
                                    </p:animEffect>
                                  </p:childTnLst>
                                </p:cTn>
                              </p:par>
                              <p:par>
                                <p:cTn id="422" presetID="3" presetClass="entr" presetSubtype="10" fill="hold" grpId="2" nodeType="withEffect">
                                  <p:stCondLst>
                                    <p:cond delay="0"/>
                                  </p:stCondLst>
                                  <p:childTnLst>
                                    <p:set>
                                      <p:cBhvr>
                                        <p:cTn id="423" dur="1" fill="hold">
                                          <p:stCondLst>
                                            <p:cond delay="0"/>
                                          </p:stCondLst>
                                        </p:cTn>
                                        <p:tgtEl>
                                          <p:spTgt spid="45"/>
                                        </p:tgtEl>
                                        <p:attrNameLst>
                                          <p:attrName>style.visibility</p:attrName>
                                        </p:attrNameLst>
                                      </p:cBhvr>
                                      <p:to>
                                        <p:strVal val="visible"/>
                                      </p:to>
                                    </p:set>
                                    <p:animEffect transition="in" filter="blinds(horizontal)">
                                      <p:cBhvr>
                                        <p:cTn id="424" dur="3000"/>
                                        <p:tgtEl>
                                          <p:spTgt spid="45"/>
                                        </p:tgtEl>
                                      </p:cBhvr>
                                    </p:animEffect>
                                  </p:childTnLst>
                                </p:cTn>
                              </p:par>
                              <p:par>
                                <p:cTn id="425" presetID="3" presetClass="entr" presetSubtype="10" fill="hold" grpId="2" nodeType="withEffect">
                                  <p:stCondLst>
                                    <p:cond delay="0"/>
                                  </p:stCondLst>
                                  <p:childTnLst>
                                    <p:set>
                                      <p:cBhvr>
                                        <p:cTn id="426" dur="1" fill="hold">
                                          <p:stCondLst>
                                            <p:cond delay="0"/>
                                          </p:stCondLst>
                                        </p:cTn>
                                        <p:tgtEl>
                                          <p:spTgt spid="46"/>
                                        </p:tgtEl>
                                        <p:attrNameLst>
                                          <p:attrName>style.visibility</p:attrName>
                                        </p:attrNameLst>
                                      </p:cBhvr>
                                      <p:to>
                                        <p:strVal val="visible"/>
                                      </p:to>
                                    </p:set>
                                    <p:animEffect transition="in" filter="blinds(horizontal)">
                                      <p:cBhvr>
                                        <p:cTn id="427" dur="3000"/>
                                        <p:tgtEl>
                                          <p:spTgt spid="46"/>
                                        </p:tgtEl>
                                      </p:cBhvr>
                                    </p:animEffect>
                                  </p:childTnLst>
                                </p:cTn>
                              </p:par>
                              <p:par>
                                <p:cTn id="428" presetID="3" presetClass="entr" presetSubtype="10" fill="hold" grpId="2" nodeType="withEffect">
                                  <p:stCondLst>
                                    <p:cond delay="0"/>
                                  </p:stCondLst>
                                  <p:childTnLst>
                                    <p:set>
                                      <p:cBhvr>
                                        <p:cTn id="429" dur="1" fill="hold">
                                          <p:stCondLst>
                                            <p:cond delay="0"/>
                                          </p:stCondLst>
                                        </p:cTn>
                                        <p:tgtEl>
                                          <p:spTgt spid="47"/>
                                        </p:tgtEl>
                                        <p:attrNameLst>
                                          <p:attrName>style.visibility</p:attrName>
                                        </p:attrNameLst>
                                      </p:cBhvr>
                                      <p:to>
                                        <p:strVal val="visible"/>
                                      </p:to>
                                    </p:set>
                                    <p:animEffect transition="in" filter="blinds(horizontal)">
                                      <p:cBhvr>
                                        <p:cTn id="430" dur="3000"/>
                                        <p:tgtEl>
                                          <p:spTgt spid="47"/>
                                        </p:tgtEl>
                                      </p:cBhvr>
                                    </p:animEffect>
                                  </p:childTnLst>
                                </p:cTn>
                              </p:par>
                              <p:par>
                                <p:cTn id="431" presetID="3" presetClass="entr" presetSubtype="10" fill="hold" grpId="2" nodeType="withEffect">
                                  <p:stCondLst>
                                    <p:cond delay="0"/>
                                  </p:stCondLst>
                                  <p:childTnLst>
                                    <p:set>
                                      <p:cBhvr>
                                        <p:cTn id="432" dur="1" fill="hold">
                                          <p:stCondLst>
                                            <p:cond delay="0"/>
                                          </p:stCondLst>
                                        </p:cTn>
                                        <p:tgtEl>
                                          <p:spTgt spid="48"/>
                                        </p:tgtEl>
                                        <p:attrNameLst>
                                          <p:attrName>style.visibility</p:attrName>
                                        </p:attrNameLst>
                                      </p:cBhvr>
                                      <p:to>
                                        <p:strVal val="visible"/>
                                      </p:to>
                                    </p:set>
                                    <p:animEffect transition="in" filter="blinds(horizontal)">
                                      <p:cBhvr>
                                        <p:cTn id="433" dur="3000"/>
                                        <p:tgtEl>
                                          <p:spTgt spid="48"/>
                                        </p:tgtEl>
                                      </p:cBhvr>
                                    </p:animEffect>
                                  </p:childTnLst>
                                </p:cTn>
                              </p:par>
                              <p:par>
                                <p:cTn id="434" presetID="3" presetClass="entr" presetSubtype="10" fill="hold" grpId="2" nodeType="withEffect">
                                  <p:stCondLst>
                                    <p:cond delay="0"/>
                                  </p:stCondLst>
                                  <p:childTnLst>
                                    <p:set>
                                      <p:cBhvr>
                                        <p:cTn id="435" dur="1" fill="hold">
                                          <p:stCondLst>
                                            <p:cond delay="0"/>
                                          </p:stCondLst>
                                        </p:cTn>
                                        <p:tgtEl>
                                          <p:spTgt spid="49"/>
                                        </p:tgtEl>
                                        <p:attrNameLst>
                                          <p:attrName>style.visibility</p:attrName>
                                        </p:attrNameLst>
                                      </p:cBhvr>
                                      <p:to>
                                        <p:strVal val="visible"/>
                                      </p:to>
                                    </p:set>
                                    <p:animEffect transition="in" filter="blinds(horizontal)">
                                      <p:cBhvr>
                                        <p:cTn id="436" dur="3000"/>
                                        <p:tgtEl>
                                          <p:spTgt spid="49"/>
                                        </p:tgtEl>
                                      </p:cBhvr>
                                    </p:animEffect>
                                  </p:childTnLst>
                                </p:cTn>
                              </p:par>
                              <p:par>
                                <p:cTn id="437" presetID="3" presetClass="entr" presetSubtype="10" fill="hold" grpId="2" nodeType="withEffect">
                                  <p:stCondLst>
                                    <p:cond delay="0"/>
                                  </p:stCondLst>
                                  <p:childTnLst>
                                    <p:set>
                                      <p:cBhvr>
                                        <p:cTn id="438" dur="1" fill="hold">
                                          <p:stCondLst>
                                            <p:cond delay="0"/>
                                          </p:stCondLst>
                                        </p:cTn>
                                        <p:tgtEl>
                                          <p:spTgt spid="50"/>
                                        </p:tgtEl>
                                        <p:attrNameLst>
                                          <p:attrName>style.visibility</p:attrName>
                                        </p:attrNameLst>
                                      </p:cBhvr>
                                      <p:to>
                                        <p:strVal val="visible"/>
                                      </p:to>
                                    </p:set>
                                    <p:animEffect transition="in" filter="blinds(horizontal)">
                                      <p:cBhvr>
                                        <p:cTn id="439" dur="3000"/>
                                        <p:tgtEl>
                                          <p:spTgt spid="50"/>
                                        </p:tgtEl>
                                      </p:cBhvr>
                                    </p:animEffect>
                                  </p:childTnLst>
                                </p:cTn>
                              </p:par>
                              <p:par>
                                <p:cTn id="440" presetID="2" presetClass="exit" presetSubtype="4" fill="hold" grpId="3" nodeType="withEffect">
                                  <p:stCondLst>
                                    <p:cond delay="0"/>
                                  </p:stCondLst>
                                  <p:childTnLst>
                                    <p:anim calcmode="lin" valueType="num">
                                      <p:cBhvr additive="base">
                                        <p:cTn id="441" dur="3000"/>
                                        <p:tgtEl>
                                          <p:spTgt spid="3"/>
                                        </p:tgtEl>
                                        <p:attrNameLst>
                                          <p:attrName>ppt_x</p:attrName>
                                        </p:attrNameLst>
                                      </p:cBhvr>
                                      <p:tavLst>
                                        <p:tav tm="0">
                                          <p:val>
                                            <p:strVal val="ppt_x"/>
                                          </p:val>
                                        </p:tav>
                                        <p:tav tm="100000">
                                          <p:val>
                                            <p:strVal val="ppt_x"/>
                                          </p:val>
                                        </p:tav>
                                      </p:tavLst>
                                    </p:anim>
                                    <p:anim calcmode="lin" valueType="num">
                                      <p:cBhvr additive="base">
                                        <p:cTn id="442" dur="3000"/>
                                        <p:tgtEl>
                                          <p:spTgt spid="3"/>
                                        </p:tgtEl>
                                        <p:attrNameLst>
                                          <p:attrName>ppt_y</p:attrName>
                                        </p:attrNameLst>
                                      </p:cBhvr>
                                      <p:tavLst>
                                        <p:tav tm="0">
                                          <p:val>
                                            <p:strVal val="ppt_y"/>
                                          </p:val>
                                        </p:tav>
                                        <p:tav tm="100000">
                                          <p:val>
                                            <p:strVal val="1+ppt_h/2"/>
                                          </p:val>
                                        </p:tav>
                                      </p:tavLst>
                                    </p:anim>
                                    <p:set>
                                      <p:cBhvr>
                                        <p:cTn id="443" dur="1" fill="hold">
                                          <p:stCondLst>
                                            <p:cond delay="2999"/>
                                          </p:stCondLst>
                                        </p:cTn>
                                        <p:tgtEl>
                                          <p:spTgt spid="3"/>
                                        </p:tgtEl>
                                        <p:attrNameLst>
                                          <p:attrName>style.visibility</p:attrName>
                                        </p:attrNameLst>
                                      </p:cBhvr>
                                      <p:to>
                                        <p:strVal val="hidden"/>
                                      </p:to>
                                    </p:set>
                                  </p:childTnLst>
                                </p:cTn>
                              </p:par>
                              <p:par>
                                <p:cTn id="444" presetID="2" presetClass="exit" presetSubtype="4" fill="hold" grpId="3" nodeType="withEffect">
                                  <p:stCondLst>
                                    <p:cond delay="0"/>
                                  </p:stCondLst>
                                  <p:childTnLst>
                                    <p:anim calcmode="lin" valueType="num">
                                      <p:cBhvr additive="base">
                                        <p:cTn id="445" dur="3000"/>
                                        <p:tgtEl>
                                          <p:spTgt spid="4"/>
                                        </p:tgtEl>
                                        <p:attrNameLst>
                                          <p:attrName>ppt_x</p:attrName>
                                        </p:attrNameLst>
                                      </p:cBhvr>
                                      <p:tavLst>
                                        <p:tav tm="0">
                                          <p:val>
                                            <p:strVal val="ppt_x"/>
                                          </p:val>
                                        </p:tav>
                                        <p:tav tm="100000">
                                          <p:val>
                                            <p:strVal val="ppt_x"/>
                                          </p:val>
                                        </p:tav>
                                      </p:tavLst>
                                    </p:anim>
                                    <p:anim calcmode="lin" valueType="num">
                                      <p:cBhvr additive="base">
                                        <p:cTn id="446" dur="3000"/>
                                        <p:tgtEl>
                                          <p:spTgt spid="4"/>
                                        </p:tgtEl>
                                        <p:attrNameLst>
                                          <p:attrName>ppt_y</p:attrName>
                                        </p:attrNameLst>
                                      </p:cBhvr>
                                      <p:tavLst>
                                        <p:tav tm="0">
                                          <p:val>
                                            <p:strVal val="ppt_y"/>
                                          </p:val>
                                        </p:tav>
                                        <p:tav tm="100000">
                                          <p:val>
                                            <p:strVal val="1+ppt_h/2"/>
                                          </p:val>
                                        </p:tav>
                                      </p:tavLst>
                                    </p:anim>
                                    <p:set>
                                      <p:cBhvr>
                                        <p:cTn id="447" dur="1" fill="hold">
                                          <p:stCondLst>
                                            <p:cond delay="2999"/>
                                          </p:stCondLst>
                                        </p:cTn>
                                        <p:tgtEl>
                                          <p:spTgt spid="4"/>
                                        </p:tgtEl>
                                        <p:attrNameLst>
                                          <p:attrName>style.visibility</p:attrName>
                                        </p:attrNameLst>
                                      </p:cBhvr>
                                      <p:to>
                                        <p:strVal val="hidden"/>
                                      </p:to>
                                    </p:set>
                                  </p:childTnLst>
                                </p:cTn>
                              </p:par>
                              <p:par>
                                <p:cTn id="448" presetID="2" presetClass="exit" presetSubtype="4" fill="hold" grpId="3" nodeType="withEffect">
                                  <p:stCondLst>
                                    <p:cond delay="0"/>
                                  </p:stCondLst>
                                  <p:childTnLst>
                                    <p:anim calcmode="lin" valueType="num">
                                      <p:cBhvr additive="base">
                                        <p:cTn id="449" dur="3000"/>
                                        <p:tgtEl>
                                          <p:spTgt spid="5"/>
                                        </p:tgtEl>
                                        <p:attrNameLst>
                                          <p:attrName>ppt_x</p:attrName>
                                        </p:attrNameLst>
                                      </p:cBhvr>
                                      <p:tavLst>
                                        <p:tav tm="0">
                                          <p:val>
                                            <p:strVal val="ppt_x"/>
                                          </p:val>
                                        </p:tav>
                                        <p:tav tm="100000">
                                          <p:val>
                                            <p:strVal val="ppt_x"/>
                                          </p:val>
                                        </p:tav>
                                      </p:tavLst>
                                    </p:anim>
                                    <p:anim calcmode="lin" valueType="num">
                                      <p:cBhvr additive="base">
                                        <p:cTn id="450" dur="3000"/>
                                        <p:tgtEl>
                                          <p:spTgt spid="5"/>
                                        </p:tgtEl>
                                        <p:attrNameLst>
                                          <p:attrName>ppt_y</p:attrName>
                                        </p:attrNameLst>
                                      </p:cBhvr>
                                      <p:tavLst>
                                        <p:tav tm="0">
                                          <p:val>
                                            <p:strVal val="ppt_y"/>
                                          </p:val>
                                        </p:tav>
                                        <p:tav tm="100000">
                                          <p:val>
                                            <p:strVal val="1+ppt_h/2"/>
                                          </p:val>
                                        </p:tav>
                                      </p:tavLst>
                                    </p:anim>
                                    <p:set>
                                      <p:cBhvr>
                                        <p:cTn id="451" dur="1" fill="hold">
                                          <p:stCondLst>
                                            <p:cond delay="2999"/>
                                          </p:stCondLst>
                                        </p:cTn>
                                        <p:tgtEl>
                                          <p:spTgt spid="5"/>
                                        </p:tgtEl>
                                        <p:attrNameLst>
                                          <p:attrName>style.visibility</p:attrName>
                                        </p:attrNameLst>
                                      </p:cBhvr>
                                      <p:to>
                                        <p:strVal val="hidden"/>
                                      </p:to>
                                    </p:set>
                                  </p:childTnLst>
                                </p:cTn>
                              </p:par>
                              <p:par>
                                <p:cTn id="452" presetID="2" presetClass="exit" presetSubtype="4" fill="hold" grpId="3" nodeType="withEffect">
                                  <p:stCondLst>
                                    <p:cond delay="0"/>
                                  </p:stCondLst>
                                  <p:childTnLst>
                                    <p:anim calcmode="lin" valueType="num">
                                      <p:cBhvr additive="base">
                                        <p:cTn id="453" dur="3000"/>
                                        <p:tgtEl>
                                          <p:spTgt spid="6"/>
                                        </p:tgtEl>
                                        <p:attrNameLst>
                                          <p:attrName>ppt_x</p:attrName>
                                        </p:attrNameLst>
                                      </p:cBhvr>
                                      <p:tavLst>
                                        <p:tav tm="0">
                                          <p:val>
                                            <p:strVal val="ppt_x"/>
                                          </p:val>
                                        </p:tav>
                                        <p:tav tm="100000">
                                          <p:val>
                                            <p:strVal val="ppt_x"/>
                                          </p:val>
                                        </p:tav>
                                      </p:tavLst>
                                    </p:anim>
                                    <p:anim calcmode="lin" valueType="num">
                                      <p:cBhvr additive="base">
                                        <p:cTn id="454" dur="3000"/>
                                        <p:tgtEl>
                                          <p:spTgt spid="6"/>
                                        </p:tgtEl>
                                        <p:attrNameLst>
                                          <p:attrName>ppt_y</p:attrName>
                                        </p:attrNameLst>
                                      </p:cBhvr>
                                      <p:tavLst>
                                        <p:tav tm="0">
                                          <p:val>
                                            <p:strVal val="ppt_y"/>
                                          </p:val>
                                        </p:tav>
                                        <p:tav tm="100000">
                                          <p:val>
                                            <p:strVal val="1+ppt_h/2"/>
                                          </p:val>
                                        </p:tav>
                                      </p:tavLst>
                                    </p:anim>
                                    <p:set>
                                      <p:cBhvr>
                                        <p:cTn id="455" dur="1" fill="hold">
                                          <p:stCondLst>
                                            <p:cond delay="2999"/>
                                          </p:stCondLst>
                                        </p:cTn>
                                        <p:tgtEl>
                                          <p:spTgt spid="6"/>
                                        </p:tgtEl>
                                        <p:attrNameLst>
                                          <p:attrName>style.visibility</p:attrName>
                                        </p:attrNameLst>
                                      </p:cBhvr>
                                      <p:to>
                                        <p:strVal val="hidden"/>
                                      </p:to>
                                    </p:set>
                                  </p:childTnLst>
                                </p:cTn>
                              </p:par>
                              <p:par>
                                <p:cTn id="456" presetID="2" presetClass="exit" presetSubtype="4" fill="hold" grpId="3" nodeType="withEffect">
                                  <p:stCondLst>
                                    <p:cond delay="0"/>
                                  </p:stCondLst>
                                  <p:childTnLst>
                                    <p:anim calcmode="lin" valueType="num">
                                      <p:cBhvr additive="base">
                                        <p:cTn id="457" dur="3000"/>
                                        <p:tgtEl>
                                          <p:spTgt spid="7"/>
                                        </p:tgtEl>
                                        <p:attrNameLst>
                                          <p:attrName>ppt_x</p:attrName>
                                        </p:attrNameLst>
                                      </p:cBhvr>
                                      <p:tavLst>
                                        <p:tav tm="0">
                                          <p:val>
                                            <p:strVal val="ppt_x"/>
                                          </p:val>
                                        </p:tav>
                                        <p:tav tm="100000">
                                          <p:val>
                                            <p:strVal val="ppt_x"/>
                                          </p:val>
                                        </p:tav>
                                      </p:tavLst>
                                    </p:anim>
                                    <p:anim calcmode="lin" valueType="num">
                                      <p:cBhvr additive="base">
                                        <p:cTn id="458" dur="3000"/>
                                        <p:tgtEl>
                                          <p:spTgt spid="7"/>
                                        </p:tgtEl>
                                        <p:attrNameLst>
                                          <p:attrName>ppt_y</p:attrName>
                                        </p:attrNameLst>
                                      </p:cBhvr>
                                      <p:tavLst>
                                        <p:tav tm="0">
                                          <p:val>
                                            <p:strVal val="ppt_y"/>
                                          </p:val>
                                        </p:tav>
                                        <p:tav tm="100000">
                                          <p:val>
                                            <p:strVal val="1+ppt_h/2"/>
                                          </p:val>
                                        </p:tav>
                                      </p:tavLst>
                                    </p:anim>
                                    <p:set>
                                      <p:cBhvr>
                                        <p:cTn id="459" dur="1" fill="hold">
                                          <p:stCondLst>
                                            <p:cond delay="2999"/>
                                          </p:stCondLst>
                                        </p:cTn>
                                        <p:tgtEl>
                                          <p:spTgt spid="7"/>
                                        </p:tgtEl>
                                        <p:attrNameLst>
                                          <p:attrName>style.visibility</p:attrName>
                                        </p:attrNameLst>
                                      </p:cBhvr>
                                      <p:to>
                                        <p:strVal val="hidden"/>
                                      </p:to>
                                    </p:set>
                                  </p:childTnLst>
                                </p:cTn>
                              </p:par>
                              <p:par>
                                <p:cTn id="460" presetID="2" presetClass="exit" presetSubtype="4" fill="hold" grpId="3" nodeType="withEffect">
                                  <p:stCondLst>
                                    <p:cond delay="0"/>
                                  </p:stCondLst>
                                  <p:childTnLst>
                                    <p:anim calcmode="lin" valueType="num">
                                      <p:cBhvr additive="base">
                                        <p:cTn id="461" dur="3000"/>
                                        <p:tgtEl>
                                          <p:spTgt spid="8"/>
                                        </p:tgtEl>
                                        <p:attrNameLst>
                                          <p:attrName>ppt_x</p:attrName>
                                        </p:attrNameLst>
                                      </p:cBhvr>
                                      <p:tavLst>
                                        <p:tav tm="0">
                                          <p:val>
                                            <p:strVal val="ppt_x"/>
                                          </p:val>
                                        </p:tav>
                                        <p:tav tm="100000">
                                          <p:val>
                                            <p:strVal val="ppt_x"/>
                                          </p:val>
                                        </p:tav>
                                      </p:tavLst>
                                    </p:anim>
                                    <p:anim calcmode="lin" valueType="num">
                                      <p:cBhvr additive="base">
                                        <p:cTn id="462" dur="3000"/>
                                        <p:tgtEl>
                                          <p:spTgt spid="8"/>
                                        </p:tgtEl>
                                        <p:attrNameLst>
                                          <p:attrName>ppt_y</p:attrName>
                                        </p:attrNameLst>
                                      </p:cBhvr>
                                      <p:tavLst>
                                        <p:tav tm="0">
                                          <p:val>
                                            <p:strVal val="ppt_y"/>
                                          </p:val>
                                        </p:tav>
                                        <p:tav tm="100000">
                                          <p:val>
                                            <p:strVal val="1+ppt_h/2"/>
                                          </p:val>
                                        </p:tav>
                                      </p:tavLst>
                                    </p:anim>
                                    <p:set>
                                      <p:cBhvr>
                                        <p:cTn id="463" dur="1" fill="hold">
                                          <p:stCondLst>
                                            <p:cond delay="2999"/>
                                          </p:stCondLst>
                                        </p:cTn>
                                        <p:tgtEl>
                                          <p:spTgt spid="8"/>
                                        </p:tgtEl>
                                        <p:attrNameLst>
                                          <p:attrName>style.visibility</p:attrName>
                                        </p:attrNameLst>
                                      </p:cBhvr>
                                      <p:to>
                                        <p:strVal val="hidden"/>
                                      </p:to>
                                    </p:set>
                                  </p:childTnLst>
                                </p:cTn>
                              </p:par>
                              <p:par>
                                <p:cTn id="464" presetID="2" presetClass="exit" presetSubtype="4" fill="hold" grpId="3" nodeType="withEffect">
                                  <p:stCondLst>
                                    <p:cond delay="0"/>
                                  </p:stCondLst>
                                  <p:childTnLst>
                                    <p:anim calcmode="lin" valueType="num">
                                      <p:cBhvr additive="base">
                                        <p:cTn id="465" dur="3000"/>
                                        <p:tgtEl>
                                          <p:spTgt spid="9"/>
                                        </p:tgtEl>
                                        <p:attrNameLst>
                                          <p:attrName>ppt_x</p:attrName>
                                        </p:attrNameLst>
                                      </p:cBhvr>
                                      <p:tavLst>
                                        <p:tav tm="0">
                                          <p:val>
                                            <p:strVal val="ppt_x"/>
                                          </p:val>
                                        </p:tav>
                                        <p:tav tm="100000">
                                          <p:val>
                                            <p:strVal val="ppt_x"/>
                                          </p:val>
                                        </p:tav>
                                      </p:tavLst>
                                    </p:anim>
                                    <p:anim calcmode="lin" valueType="num">
                                      <p:cBhvr additive="base">
                                        <p:cTn id="466" dur="3000"/>
                                        <p:tgtEl>
                                          <p:spTgt spid="9"/>
                                        </p:tgtEl>
                                        <p:attrNameLst>
                                          <p:attrName>ppt_y</p:attrName>
                                        </p:attrNameLst>
                                      </p:cBhvr>
                                      <p:tavLst>
                                        <p:tav tm="0">
                                          <p:val>
                                            <p:strVal val="ppt_y"/>
                                          </p:val>
                                        </p:tav>
                                        <p:tav tm="100000">
                                          <p:val>
                                            <p:strVal val="1+ppt_h/2"/>
                                          </p:val>
                                        </p:tav>
                                      </p:tavLst>
                                    </p:anim>
                                    <p:set>
                                      <p:cBhvr>
                                        <p:cTn id="467" dur="1" fill="hold">
                                          <p:stCondLst>
                                            <p:cond delay="2999"/>
                                          </p:stCondLst>
                                        </p:cTn>
                                        <p:tgtEl>
                                          <p:spTgt spid="9"/>
                                        </p:tgtEl>
                                        <p:attrNameLst>
                                          <p:attrName>style.visibility</p:attrName>
                                        </p:attrNameLst>
                                      </p:cBhvr>
                                      <p:to>
                                        <p:strVal val="hidden"/>
                                      </p:to>
                                    </p:set>
                                  </p:childTnLst>
                                </p:cTn>
                              </p:par>
                              <p:par>
                                <p:cTn id="468" presetID="2" presetClass="exit" presetSubtype="4" fill="hold" grpId="3" nodeType="withEffect">
                                  <p:stCondLst>
                                    <p:cond delay="0"/>
                                  </p:stCondLst>
                                  <p:childTnLst>
                                    <p:anim calcmode="lin" valueType="num">
                                      <p:cBhvr additive="base">
                                        <p:cTn id="469" dur="3000"/>
                                        <p:tgtEl>
                                          <p:spTgt spid="10"/>
                                        </p:tgtEl>
                                        <p:attrNameLst>
                                          <p:attrName>ppt_x</p:attrName>
                                        </p:attrNameLst>
                                      </p:cBhvr>
                                      <p:tavLst>
                                        <p:tav tm="0">
                                          <p:val>
                                            <p:strVal val="ppt_x"/>
                                          </p:val>
                                        </p:tav>
                                        <p:tav tm="100000">
                                          <p:val>
                                            <p:strVal val="ppt_x"/>
                                          </p:val>
                                        </p:tav>
                                      </p:tavLst>
                                    </p:anim>
                                    <p:anim calcmode="lin" valueType="num">
                                      <p:cBhvr additive="base">
                                        <p:cTn id="470" dur="3000"/>
                                        <p:tgtEl>
                                          <p:spTgt spid="10"/>
                                        </p:tgtEl>
                                        <p:attrNameLst>
                                          <p:attrName>ppt_y</p:attrName>
                                        </p:attrNameLst>
                                      </p:cBhvr>
                                      <p:tavLst>
                                        <p:tav tm="0">
                                          <p:val>
                                            <p:strVal val="ppt_y"/>
                                          </p:val>
                                        </p:tav>
                                        <p:tav tm="100000">
                                          <p:val>
                                            <p:strVal val="1+ppt_h/2"/>
                                          </p:val>
                                        </p:tav>
                                      </p:tavLst>
                                    </p:anim>
                                    <p:set>
                                      <p:cBhvr>
                                        <p:cTn id="471" dur="1" fill="hold">
                                          <p:stCondLst>
                                            <p:cond delay="2999"/>
                                          </p:stCondLst>
                                        </p:cTn>
                                        <p:tgtEl>
                                          <p:spTgt spid="10"/>
                                        </p:tgtEl>
                                        <p:attrNameLst>
                                          <p:attrName>style.visibility</p:attrName>
                                        </p:attrNameLst>
                                      </p:cBhvr>
                                      <p:to>
                                        <p:strVal val="hidden"/>
                                      </p:to>
                                    </p:set>
                                  </p:childTnLst>
                                </p:cTn>
                              </p:par>
                              <p:par>
                                <p:cTn id="472" presetID="2" presetClass="exit" presetSubtype="4" fill="hold" grpId="3" nodeType="withEffect">
                                  <p:stCondLst>
                                    <p:cond delay="0"/>
                                  </p:stCondLst>
                                  <p:childTnLst>
                                    <p:anim calcmode="lin" valueType="num">
                                      <p:cBhvr additive="base">
                                        <p:cTn id="473" dur="3000"/>
                                        <p:tgtEl>
                                          <p:spTgt spid="11"/>
                                        </p:tgtEl>
                                        <p:attrNameLst>
                                          <p:attrName>ppt_x</p:attrName>
                                        </p:attrNameLst>
                                      </p:cBhvr>
                                      <p:tavLst>
                                        <p:tav tm="0">
                                          <p:val>
                                            <p:strVal val="ppt_x"/>
                                          </p:val>
                                        </p:tav>
                                        <p:tav tm="100000">
                                          <p:val>
                                            <p:strVal val="ppt_x"/>
                                          </p:val>
                                        </p:tav>
                                      </p:tavLst>
                                    </p:anim>
                                    <p:anim calcmode="lin" valueType="num">
                                      <p:cBhvr additive="base">
                                        <p:cTn id="474" dur="3000"/>
                                        <p:tgtEl>
                                          <p:spTgt spid="11"/>
                                        </p:tgtEl>
                                        <p:attrNameLst>
                                          <p:attrName>ppt_y</p:attrName>
                                        </p:attrNameLst>
                                      </p:cBhvr>
                                      <p:tavLst>
                                        <p:tav tm="0">
                                          <p:val>
                                            <p:strVal val="ppt_y"/>
                                          </p:val>
                                        </p:tav>
                                        <p:tav tm="100000">
                                          <p:val>
                                            <p:strVal val="1+ppt_h/2"/>
                                          </p:val>
                                        </p:tav>
                                      </p:tavLst>
                                    </p:anim>
                                    <p:set>
                                      <p:cBhvr>
                                        <p:cTn id="475" dur="1" fill="hold">
                                          <p:stCondLst>
                                            <p:cond delay="2999"/>
                                          </p:stCondLst>
                                        </p:cTn>
                                        <p:tgtEl>
                                          <p:spTgt spid="11"/>
                                        </p:tgtEl>
                                        <p:attrNameLst>
                                          <p:attrName>style.visibility</p:attrName>
                                        </p:attrNameLst>
                                      </p:cBhvr>
                                      <p:to>
                                        <p:strVal val="hidden"/>
                                      </p:to>
                                    </p:set>
                                  </p:childTnLst>
                                </p:cTn>
                              </p:par>
                              <p:par>
                                <p:cTn id="476" presetID="2" presetClass="exit" presetSubtype="4" fill="hold" grpId="3" nodeType="withEffect">
                                  <p:stCondLst>
                                    <p:cond delay="0"/>
                                  </p:stCondLst>
                                  <p:childTnLst>
                                    <p:anim calcmode="lin" valueType="num">
                                      <p:cBhvr additive="base">
                                        <p:cTn id="477" dur="3000"/>
                                        <p:tgtEl>
                                          <p:spTgt spid="12"/>
                                        </p:tgtEl>
                                        <p:attrNameLst>
                                          <p:attrName>ppt_x</p:attrName>
                                        </p:attrNameLst>
                                      </p:cBhvr>
                                      <p:tavLst>
                                        <p:tav tm="0">
                                          <p:val>
                                            <p:strVal val="ppt_x"/>
                                          </p:val>
                                        </p:tav>
                                        <p:tav tm="100000">
                                          <p:val>
                                            <p:strVal val="ppt_x"/>
                                          </p:val>
                                        </p:tav>
                                      </p:tavLst>
                                    </p:anim>
                                    <p:anim calcmode="lin" valueType="num">
                                      <p:cBhvr additive="base">
                                        <p:cTn id="478" dur="3000"/>
                                        <p:tgtEl>
                                          <p:spTgt spid="12"/>
                                        </p:tgtEl>
                                        <p:attrNameLst>
                                          <p:attrName>ppt_y</p:attrName>
                                        </p:attrNameLst>
                                      </p:cBhvr>
                                      <p:tavLst>
                                        <p:tav tm="0">
                                          <p:val>
                                            <p:strVal val="ppt_y"/>
                                          </p:val>
                                        </p:tav>
                                        <p:tav tm="100000">
                                          <p:val>
                                            <p:strVal val="1+ppt_h/2"/>
                                          </p:val>
                                        </p:tav>
                                      </p:tavLst>
                                    </p:anim>
                                    <p:set>
                                      <p:cBhvr>
                                        <p:cTn id="479" dur="1" fill="hold">
                                          <p:stCondLst>
                                            <p:cond delay="2999"/>
                                          </p:stCondLst>
                                        </p:cTn>
                                        <p:tgtEl>
                                          <p:spTgt spid="12"/>
                                        </p:tgtEl>
                                        <p:attrNameLst>
                                          <p:attrName>style.visibility</p:attrName>
                                        </p:attrNameLst>
                                      </p:cBhvr>
                                      <p:to>
                                        <p:strVal val="hidden"/>
                                      </p:to>
                                    </p:set>
                                  </p:childTnLst>
                                </p:cTn>
                              </p:par>
                              <p:par>
                                <p:cTn id="480" presetID="2" presetClass="exit" presetSubtype="4" fill="hold" grpId="3" nodeType="withEffect">
                                  <p:stCondLst>
                                    <p:cond delay="0"/>
                                  </p:stCondLst>
                                  <p:childTnLst>
                                    <p:anim calcmode="lin" valueType="num">
                                      <p:cBhvr additive="base">
                                        <p:cTn id="481" dur="3000"/>
                                        <p:tgtEl>
                                          <p:spTgt spid="13"/>
                                        </p:tgtEl>
                                        <p:attrNameLst>
                                          <p:attrName>ppt_x</p:attrName>
                                        </p:attrNameLst>
                                      </p:cBhvr>
                                      <p:tavLst>
                                        <p:tav tm="0">
                                          <p:val>
                                            <p:strVal val="ppt_x"/>
                                          </p:val>
                                        </p:tav>
                                        <p:tav tm="100000">
                                          <p:val>
                                            <p:strVal val="ppt_x"/>
                                          </p:val>
                                        </p:tav>
                                      </p:tavLst>
                                    </p:anim>
                                    <p:anim calcmode="lin" valueType="num">
                                      <p:cBhvr additive="base">
                                        <p:cTn id="482" dur="3000"/>
                                        <p:tgtEl>
                                          <p:spTgt spid="13"/>
                                        </p:tgtEl>
                                        <p:attrNameLst>
                                          <p:attrName>ppt_y</p:attrName>
                                        </p:attrNameLst>
                                      </p:cBhvr>
                                      <p:tavLst>
                                        <p:tav tm="0">
                                          <p:val>
                                            <p:strVal val="ppt_y"/>
                                          </p:val>
                                        </p:tav>
                                        <p:tav tm="100000">
                                          <p:val>
                                            <p:strVal val="1+ppt_h/2"/>
                                          </p:val>
                                        </p:tav>
                                      </p:tavLst>
                                    </p:anim>
                                    <p:set>
                                      <p:cBhvr>
                                        <p:cTn id="483" dur="1" fill="hold">
                                          <p:stCondLst>
                                            <p:cond delay="2999"/>
                                          </p:stCondLst>
                                        </p:cTn>
                                        <p:tgtEl>
                                          <p:spTgt spid="13"/>
                                        </p:tgtEl>
                                        <p:attrNameLst>
                                          <p:attrName>style.visibility</p:attrName>
                                        </p:attrNameLst>
                                      </p:cBhvr>
                                      <p:to>
                                        <p:strVal val="hidden"/>
                                      </p:to>
                                    </p:set>
                                  </p:childTnLst>
                                </p:cTn>
                              </p:par>
                              <p:par>
                                <p:cTn id="484" presetID="2" presetClass="exit" presetSubtype="4" fill="hold" grpId="3" nodeType="withEffect">
                                  <p:stCondLst>
                                    <p:cond delay="0"/>
                                  </p:stCondLst>
                                  <p:childTnLst>
                                    <p:anim calcmode="lin" valueType="num">
                                      <p:cBhvr additive="base">
                                        <p:cTn id="485" dur="3000"/>
                                        <p:tgtEl>
                                          <p:spTgt spid="14"/>
                                        </p:tgtEl>
                                        <p:attrNameLst>
                                          <p:attrName>ppt_x</p:attrName>
                                        </p:attrNameLst>
                                      </p:cBhvr>
                                      <p:tavLst>
                                        <p:tav tm="0">
                                          <p:val>
                                            <p:strVal val="ppt_x"/>
                                          </p:val>
                                        </p:tav>
                                        <p:tav tm="100000">
                                          <p:val>
                                            <p:strVal val="ppt_x"/>
                                          </p:val>
                                        </p:tav>
                                      </p:tavLst>
                                    </p:anim>
                                    <p:anim calcmode="lin" valueType="num">
                                      <p:cBhvr additive="base">
                                        <p:cTn id="486" dur="3000"/>
                                        <p:tgtEl>
                                          <p:spTgt spid="14"/>
                                        </p:tgtEl>
                                        <p:attrNameLst>
                                          <p:attrName>ppt_y</p:attrName>
                                        </p:attrNameLst>
                                      </p:cBhvr>
                                      <p:tavLst>
                                        <p:tav tm="0">
                                          <p:val>
                                            <p:strVal val="ppt_y"/>
                                          </p:val>
                                        </p:tav>
                                        <p:tav tm="100000">
                                          <p:val>
                                            <p:strVal val="1+ppt_h/2"/>
                                          </p:val>
                                        </p:tav>
                                      </p:tavLst>
                                    </p:anim>
                                    <p:set>
                                      <p:cBhvr>
                                        <p:cTn id="487" dur="1" fill="hold">
                                          <p:stCondLst>
                                            <p:cond delay="2999"/>
                                          </p:stCondLst>
                                        </p:cTn>
                                        <p:tgtEl>
                                          <p:spTgt spid="14"/>
                                        </p:tgtEl>
                                        <p:attrNameLst>
                                          <p:attrName>style.visibility</p:attrName>
                                        </p:attrNameLst>
                                      </p:cBhvr>
                                      <p:to>
                                        <p:strVal val="hidden"/>
                                      </p:to>
                                    </p:set>
                                  </p:childTnLst>
                                </p:cTn>
                              </p:par>
                              <p:par>
                                <p:cTn id="488" presetID="2" presetClass="exit" presetSubtype="4" fill="hold" grpId="3" nodeType="withEffect">
                                  <p:stCondLst>
                                    <p:cond delay="0"/>
                                  </p:stCondLst>
                                  <p:childTnLst>
                                    <p:anim calcmode="lin" valueType="num">
                                      <p:cBhvr additive="base">
                                        <p:cTn id="489" dur="3000"/>
                                        <p:tgtEl>
                                          <p:spTgt spid="15"/>
                                        </p:tgtEl>
                                        <p:attrNameLst>
                                          <p:attrName>ppt_x</p:attrName>
                                        </p:attrNameLst>
                                      </p:cBhvr>
                                      <p:tavLst>
                                        <p:tav tm="0">
                                          <p:val>
                                            <p:strVal val="ppt_x"/>
                                          </p:val>
                                        </p:tav>
                                        <p:tav tm="100000">
                                          <p:val>
                                            <p:strVal val="ppt_x"/>
                                          </p:val>
                                        </p:tav>
                                      </p:tavLst>
                                    </p:anim>
                                    <p:anim calcmode="lin" valueType="num">
                                      <p:cBhvr additive="base">
                                        <p:cTn id="490" dur="3000"/>
                                        <p:tgtEl>
                                          <p:spTgt spid="15"/>
                                        </p:tgtEl>
                                        <p:attrNameLst>
                                          <p:attrName>ppt_y</p:attrName>
                                        </p:attrNameLst>
                                      </p:cBhvr>
                                      <p:tavLst>
                                        <p:tav tm="0">
                                          <p:val>
                                            <p:strVal val="ppt_y"/>
                                          </p:val>
                                        </p:tav>
                                        <p:tav tm="100000">
                                          <p:val>
                                            <p:strVal val="1+ppt_h/2"/>
                                          </p:val>
                                        </p:tav>
                                      </p:tavLst>
                                    </p:anim>
                                    <p:set>
                                      <p:cBhvr>
                                        <p:cTn id="491" dur="1" fill="hold">
                                          <p:stCondLst>
                                            <p:cond delay="2999"/>
                                          </p:stCondLst>
                                        </p:cTn>
                                        <p:tgtEl>
                                          <p:spTgt spid="15"/>
                                        </p:tgtEl>
                                        <p:attrNameLst>
                                          <p:attrName>style.visibility</p:attrName>
                                        </p:attrNameLst>
                                      </p:cBhvr>
                                      <p:to>
                                        <p:strVal val="hidden"/>
                                      </p:to>
                                    </p:set>
                                  </p:childTnLst>
                                </p:cTn>
                              </p:par>
                              <p:par>
                                <p:cTn id="492" presetID="2" presetClass="exit" presetSubtype="4" fill="hold" grpId="3" nodeType="withEffect">
                                  <p:stCondLst>
                                    <p:cond delay="0"/>
                                  </p:stCondLst>
                                  <p:childTnLst>
                                    <p:anim calcmode="lin" valueType="num">
                                      <p:cBhvr additive="base">
                                        <p:cTn id="493" dur="3000"/>
                                        <p:tgtEl>
                                          <p:spTgt spid="16"/>
                                        </p:tgtEl>
                                        <p:attrNameLst>
                                          <p:attrName>ppt_x</p:attrName>
                                        </p:attrNameLst>
                                      </p:cBhvr>
                                      <p:tavLst>
                                        <p:tav tm="0">
                                          <p:val>
                                            <p:strVal val="ppt_x"/>
                                          </p:val>
                                        </p:tav>
                                        <p:tav tm="100000">
                                          <p:val>
                                            <p:strVal val="ppt_x"/>
                                          </p:val>
                                        </p:tav>
                                      </p:tavLst>
                                    </p:anim>
                                    <p:anim calcmode="lin" valueType="num">
                                      <p:cBhvr additive="base">
                                        <p:cTn id="494" dur="3000"/>
                                        <p:tgtEl>
                                          <p:spTgt spid="16"/>
                                        </p:tgtEl>
                                        <p:attrNameLst>
                                          <p:attrName>ppt_y</p:attrName>
                                        </p:attrNameLst>
                                      </p:cBhvr>
                                      <p:tavLst>
                                        <p:tav tm="0">
                                          <p:val>
                                            <p:strVal val="ppt_y"/>
                                          </p:val>
                                        </p:tav>
                                        <p:tav tm="100000">
                                          <p:val>
                                            <p:strVal val="1+ppt_h/2"/>
                                          </p:val>
                                        </p:tav>
                                      </p:tavLst>
                                    </p:anim>
                                    <p:set>
                                      <p:cBhvr>
                                        <p:cTn id="495" dur="1" fill="hold">
                                          <p:stCondLst>
                                            <p:cond delay="2999"/>
                                          </p:stCondLst>
                                        </p:cTn>
                                        <p:tgtEl>
                                          <p:spTgt spid="16"/>
                                        </p:tgtEl>
                                        <p:attrNameLst>
                                          <p:attrName>style.visibility</p:attrName>
                                        </p:attrNameLst>
                                      </p:cBhvr>
                                      <p:to>
                                        <p:strVal val="hidden"/>
                                      </p:to>
                                    </p:set>
                                  </p:childTnLst>
                                </p:cTn>
                              </p:par>
                              <p:par>
                                <p:cTn id="496" presetID="2" presetClass="exit" presetSubtype="4" fill="hold" grpId="3" nodeType="withEffect">
                                  <p:stCondLst>
                                    <p:cond delay="0"/>
                                  </p:stCondLst>
                                  <p:childTnLst>
                                    <p:anim calcmode="lin" valueType="num">
                                      <p:cBhvr additive="base">
                                        <p:cTn id="497" dur="3000"/>
                                        <p:tgtEl>
                                          <p:spTgt spid="17"/>
                                        </p:tgtEl>
                                        <p:attrNameLst>
                                          <p:attrName>ppt_x</p:attrName>
                                        </p:attrNameLst>
                                      </p:cBhvr>
                                      <p:tavLst>
                                        <p:tav tm="0">
                                          <p:val>
                                            <p:strVal val="ppt_x"/>
                                          </p:val>
                                        </p:tav>
                                        <p:tav tm="100000">
                                          <p:val>
                                            <p:strVal val="ppt_x"/>
                                          </p:val>
                                        </p:tav>
                                      </p:tavLst>
                                    </p:anim>
                                    <p:anim calcmode="lin" valueType="num">
                                      <p:cBhvr additive="base">
                                        <p:cTn id="498" dur="3000"/>
                                        <p:tgtEl>
                                          <p:spTgt spid="17"/>
                                        </p:tgtEl>
                                        <p:attrNameLst>
                                          <p:attrName>ppt_y</p:attrName>
                                        </p:attrNameLst>
                                      </p:cBhvr>
                                      <p:tavLst>
                                        <p:tav tm="0">
                                          <p:val>
                                            <p:strVal val="ppt_y"/>
                                          </p:val>
                                        </p:tav>
                                        <p:tav tm="100000">
                                          <p:val>
                                            <p:strVal val="1+ppt_h/2"/>
                                          </p:val>
                                        </p:tav>
                                      </p:tavLst>
                                    </p:anim>
                                    <p:set>
                                      <p:cBhvr>
                                        <p:cTn id="499" dur="1" fill="hold">
                                          <p:stCondLst>
                                            <p:cond delay="2999"/>
                                          </p:stCondLst>
                                        </p:cTn>
                                        <p:tgtEl>
                                          <p:spTgt spid="17"/>
                                        </p:tgtEl>
                                        <p:attrNameLst>
                                          <p:attrName>style.visibility</p:attrName>
                                        </p:attrNameLst>
                                      </p:cBhvr>
                                      <p:to>
                                        <p:strVal val="hidden"/>
                                      </p:to>
                                    </p:set>
                                  </p:childTnLst>
                                </p:cTn>
                              </p:par>
                              <p:par>
                                <p:cTn id="500" presetID="2" presetClass="exit" presetSubtype="4" fill="hold" grpId="3" nodeType="withEffect">
                                  <p:stCondLst>
                                    <p:cond delay="0"/>
                                  </p:stCondLst>
                                  <p:childTnLst>
                                    <p:anim calcmode="lin" valueType="num">
                                      <p:cBhvr additive="base">
                                        <p:cTn id="501" dur="3000"/>
                                        <p:tgtEl>
                                          <p:spTgt spid="18"/>
                                        </p:tgtEl>
                                        <p:attrNameLst>
                                          <p:attrName>ppt_x</p:attrName>
                                        </p:attrNameLst>
                                      </p:cBhvr>
                                      <p:tavLst>
                                        <p:tav tm="0">
                                          <p:val>
                                            <p:strVal val="ppt_x"/>
                                          </p:val>
                                        </p:tav>
                                        <p:tav tm="100000">
                                          <p:val>
                                            <p:strVal val="ppt_x"/>
                                          </p:val>
                                        </p:tav>
                                      </p:tavLst>
                                    </p:anim>
                                    <p:anim calcmode="lin" valueType="num">
                                      <p:cBhvr additive="base">
                                        <p:cTn id="502" dur="3000"/>
                                        <p:tgtEl>
                                          <p:spTgt spid="18"/>
                                        </p:tgtEl>
                                        <p:attrNameLst>
                                          <p:attrName>ppt_y</p:attrName>
                                        </p:attrNameLst>
                                      </p:cBhvr>
                                      <p:tavLst>
                                        <p:tav tm="0">
                                          <p:val>
                                            <p:strVal val="ppt_y"/>
                                          </p:val>
                                        </p:tav>
                                        <p:tav tm="100000">
                                          <p:val>
                                            <p:strVal val="1+ppt_h/2"/>
                                          </p:val>
                                        </p:tav>
                                      </p:tavLst>
                                    </p:anim>
                                    <p:set>
                                      <p:cBhvr>
                                        <p:cTn id="503" dur="1" fill="hold">
                                          <p:stCondLst>
                                            <p:cond delay="2999"/>
                                          </p:stCondLst>
                                        </p:cTn>
                                        <p:tgtEl>
                                          <p:spTgt spid="18"/>
                                        </p:tgtEl>
                                        <p:attrNameLst>
                                          <p:attrName>style.visibility</p:attrName>
                                        </p:attrNameLst>
                                      </p:cBhvr>
                                      <p:to>
                                        <p:strVal val="hidden"/>
                                      </p:to>
                                    </p:set>
                                  </p:childTnLst>
                                </p:cTn>
                              </p:par>
                              <p:par>
                                <p:cTn id="504" presetID="2" presetClass="exit" presetSubtype="4" fill="hold" grpId="3" nodeType="withEffect">
                                  <p:stCondLst>
                                    <p:cond delay="0"/>
                                  </p:stCondLst>
                                  <p:childTnLst>
                                    <p:anim calcmode="lin" valueType="num">
                                      <p:cBhvr additive="base">
                                        <p:cTn id="505" dur="3000"/>
                                        <p:tgtEl>
                                          <p:spTgt spid="19"/>
                                        </p:tgtEl>
                                        <p:attrNameLst>
                                          <p:attrName>ppt_x</p:attrName>
                                        </p:attrNameLst>
                                      </p:cBhvr>
                                      <p:tavLst>
                                        <p:tav tm="0">
                                          <p:val>
                                            <p:strVal val="ppt_x"/>
                                          </p:val>
                                        </p:tav>
                                        <p:tav tm="100000">
                                          <p:val>
                                            <p:strVal val="ppt_x"/>
                                          </p:val>
                                        </p:tav>
                                      </p:tavLst>
                                    </p:anim>
                                    <p:anim calcmode="lin" valueType="num">
                                      <p:cBhvr additive="base">
                                        <p:cTn id="506" dur="3000"/>
                                        <p:tgtEl>
                                          <p:spTgt spid="19"/>
                                        </p:tgtEl>
                                        <p:attrNameLst>
                                          <p:attrName>ppt_y</p:attrName>
                                        </p:attrNameLst>
                                      </p:cBhvr>
                                      <p:tavLst>
                                        <p:tav tm="0">
                                          <p:val>
                                            <p:strVal val="ppt_y"/>
                                          </p:val>
                                        </p:tav>
                                        <p:tav tm="100000">
                                          <p:val>
                                            <p:strVal val="1+ppt_h/2"/>
                                          </p:val>
                                        </p:tav>
                                      </p:tavLst>
                                    </p:anim>
                                    <p:set>
                                      <p:cBhvr>
                                        <p:cTn id="507" dur="1" fill="hold">
                                          <p:stCondLst>
                                            <p:cond delay="2999"/>
                                          </p:stCondLst>
                                        </p:cTn>
                                        <p:tgtEl>
                                          <p:spTgt spid="19"/>
                                        </p:tgtEl>
                                        <p:attrNameLst>
                                          <p:attrName>style.visibility</p:attrName>
                                        </p:attrNameLst>
                                      </p:cBhvr>
                                      <p:to>
                                        <p:strVal val="hidden"/>
                                      </p:to>
                                    </p:set>
                                  </p:childTnLst>
                                </p:cTn>
                              </p:par>
                              <p:par>
                                <p:cTn id="508" presetID="2" presetClass="exit" presetSubtype="4" fill="hold" grpId="3" nodeType="withEffect">
                                  <p:stCondLst>
                                    <p:cond delay="0"/>
                                  </p:stCondLst>
                                  <p:childTnLst>
                                    <p:anim calcmode="lin" valueType="num">
                                      <p:cBhvr additive="base">
                                        <p:cTn id="509" dur="3000"/>
                                        <p:tgtEl>
                                          <p:spTgt spid="20"/>
                                        </p:tgtEl>
                                        <p:attrNameLst>
                                          <p:attrName>ppt_x</p:attrName>
                                        </p:attrNameLst>
                                      </p:cBhvr>
                                      <p:tavLst>
                                        <p:tav tm="0">
                                          <p:val>
                                            <p:strVal val="ppt_x"/>
                                          </p:val>
                                        </p:tav>
                                        <p:tav tm="100000">
                                          <p:val>
                                            <p:strVal val="ppt_x"/>
                                          </p:val>
                                        </p:tav>
                                      </p:tavLst>
                                    </p:anim>
                                    <p:anim calcmode="lin" valueType="num">
                                      <p:cBhvr additive="base">
                                        <p:cTn id="510" dur="3000"/>
                                        <p:tgtEl>
                                          <p:spTgt spid="20"/>
                                        </p:tgtEl>
                                        <p:attrNameLst>
                                          <p:attrName>ppt_y</p:attrName>
                                        </p:attrNameLst>
                                      </p:cBhvr>
                                      <p:tavLst>
                                        <p:tav tm="0">
                                          <p:val>
                                            <p:strVal val="ppt_y"/>
                                          </p:val>
                                        </p:tav>
                                        <p:tav tm="100000">
                                          <p:val>
                                            <p:strVal val="1+ppt_h/2"/>
                                          </p:val>
                                        </p:tav>
                                      </p:tavLst>
                                    </p:anim>
                                    <p:set>
                                      <p:cBhvr>
                                        <p:cTn id="511" dur="1" fill="hold">
                                          <p:stCondLst>
                                            <p:cond delay="2999"/>
                                          </p:stCondLst>
                                        </p:cTn>
                                        <p:tgtEl>
                                          <p:spTgt spid="20"/>
                                        </p:tgtEl>
                                        <p:attrNameLst>
                                          <p:attrName>style.visibility</p:attrName>
                                        </p:attrNameLst>
                                      </p:cBhvr>
                                      <p:to>
                                        <p:strVal val="hidden"/>
                                      </p:to>
                                    </p:set>
                                  </p:childTnLst>
                                </p:cTn>
                              </p:par>
                              <p:par>
                                <p:cTn id="512" presetID="2" presetClass="exit" presetSubtype="4" fill="hold" grpId="3" nodeType="withEffect">
                                  <p:stCondLst>
                                    <p:cond delay="0"/>
                                  </p:stCondLst>
                                  <p:childTnLst>
                                    <p:anim calcmode="lin" valueType="num">
                                      <p:cBhvr additive="base">
                                        <p:cTn id="513" dur="3000"/>
                                        <p:tgtEl>
                                          <p:spTgt spid="21"/>
                                        </p:tgtEl>
                                        <p:attrNameLst>
                                          <p:attrName>ppt_x</p:attrName>
                                        </p:attrNameLst>
                                      </p:cBhvr>
                                      <p:tavLst>
                                        <p:tav tm="0">
                                          <p:val>
                                            <p:strVal val="ppt_x"/>
                                          </p:val>
                                        </p:tav>
                                        <p:tav tm="100000">
                                          <p:val>
                                            <p:strVal val="ppt_x"/>
                                          </p:val>
                                        </p:tav>
                                      </p:tavLst>
                                    </p:anim>
                                    <p:anim calcmode="lin" valueType="num">
                                      <p:cBhvr additive="base">
                                        <p:cTn id="514" dur="3000"/>
                                        <p:tgtEl>
                                          <p:spTgt spid="21"/>
                                        </p:tgtEl>
                                        <p:attrNameLst>
                                          <p:attrName>ppt_y</p:attrName>
                                        </p:attrNameLst>
                                      </p:cBhvr>
                                      <p:tavLst>
                                        <p:tav tm="0">
                                          <p:val>
                                            <p:strVal val="ppt_y"/>
                                          </p:val>
                                        </p:tav>
                                        <p:tav tm="100000">
                                          <p:val>
                                            <p:strVal val="1+ppt_h/2"/>
                                          </p:val>
                                        </p:tav>
                                      </p:tavLst>
                                    </p:anim>
                                    <p:set>
                                      <p:cBhvr>
                                        <p:cTn id="515" dur="1" fill="hold">
                                          <p:stCondLst>
                                            <p:cond delay="2999"/>
                                          </p:stCondLst>
                                        </p:cTn>
                                        <p:tgtEl>
                                          <p:spTgt spid="21"/>
                                        </p:tgtEl>
                                        <p:attrNameLst>
                                          <p:attrName>style.visibility</p:attrName>
                                        </p:attrNameLst>
                                      </p:cBhvr>
                                      <p:to>
                                        <p:strVal val="hidden"/>
                                      </p:to>
                                    </p:set>
                                  </p:childTnLst>
                                </p:cTn>
                              </p:par>
                              <p:par>
                                <p:cTn id="516" presetID="2" presetClass="exit" presetSubtype="4" fill="hold" grpId="3" nodeType="withEffect">
                                  <p:stCondLst>
                                    <p:cond delay="0"/>
                                  </p:stCondLst>
                                  <p:childTnLst>
                                    <p:anim calcmode="lin" valueType="num">
                                      <p:cBhvr additive="base">
                                        <p:cTn id="517" dur="3000"/>
                                        <p:tgtEl>
                                          <p:spTgt spid="22"/>
                                        </p:tgtEl>
                                        <p:attrNameLst>
                                          <p:attrName>ppt_x</p:attrName>
                                        </p:attrNameLst>
                                      </p:cBhvr>
                                      <p:tavLst>
                                        <p:tav tm="0">
                                          <p:val>
                                            <p:strVal val="ppt_x"/>
                                          </p:val>
                                        </p:tav>
                                        <p:tav tm="100000">
                                          <p:val>
                                            <p:strVal val="ppt_x"/>
                                          </p:val>
                                        </p:tav>
                                      </p:tavLst>
                                    </p:anim>
                                    <p:anim calcmode="lin" valueType="num">
                                      <p:cBhvr additive="base">
                                        <p:cTn id="518" dur="3000"/>
                                        <p:tgtEl>
                                          <p:spTgt spid="22"/>
                                        </p:tgtEl>
                                        <p:attrNameLst>
                                          <p:attrName>ppt_y</p:attrName>
                                        </p:attrNameLst>
                                      </p:cBhvr>
                                      <p:tavLst>
                                        <p:tav tm="0">
                                          <p:val>
                                            <p:strVal val="ppt_y"/>
                                          </p:val>
                                        </p:tav>
                                        <p:tav tm="100000">
                                          <p:val>
                                            <p:strVal val="1+ppt_h/2"/>
                                          </p:val>
                                        </p:tav>
                                      </p:tavLst>
                                    </p:anim>
                                    <p:set>
                                      <p:cBhvr>
                                        <p:cTn id="519" dur="1" fill="hold">
                                          <p:stCondLst>
                                            <p:cond delay="2999"/>
                                          </p:stCondLst>
                                        </p:cTn>
                                        <p:tgtEl>
                                          <p:spTgt spid="22"/>
                                        </p:tgtEl>
                                        <p:attrNameLst>
                                          <p:attrName>style.visibility</p:attrName>
                                        </p:attrNameLst>
                                      </p:cBhvr>
                                      <p:to>
                                        <p:strVal val="hidden"/>
                                      </p:to>
                                    </p:set>
                                  </p:childTnLst>
                                </p:cTn>
                              </p:par>
                              <p:par>
                                <p:cTn id="520" presetID="2" presetClass="exit" presetSubtype="4" fill="hold" grpId="3" nodeType="withEffect">
                                  <p:stCondLst>
                                    <p:cond delay="0"/>
                                  </p:stCondLst>
                                  <p:childTnLst>
                                    <p:anim calcmode="lin" valueType="num">
                                      <p:cBhvr additive="base">
                                        <p:cTn id="521" dur="3000"/>
                                        <p:tgtEl>
                                          <p:spTgt spid="23"/>
                                        </p:tgtEl>
                                        <p:attrNameLst>
                                          <p:attrName>ppt_x</p:attrName>
                                        </p:attrNameLst>
                                      </p:cBhvr>
                                      <p:tavLst>
                                        <p:tav tm="0">
                                          <p:val>
                                            <p:strVal val="ppt_x"/>
                                          </p:val>
                                        </p:tav>
                                        <p:tav tm="100000">
                                          <p:val>
                                            <p:strVal val="ppt_x"/>
                                          </p:val>
                                        </p:tav>
                                      </p:tavLst>
                                    </p:anim>
                                    <p:anim calcmode="lin" valueType="num">
                                      <p:cBhvr additive="base">
                                        <p:cTn id="522" dur="3000"/>
                                        <p:tgtEl>
                                          <p:spTgt spid="23"/>
                                        </p:tgtEl>
                                        <p:attrNameLst>
                                          <p:attrName>ppt_y</p:attrName>
                                        </p:attrNameLst>
                                      </p:cBhvr>
                                      <p:tavLst>
                                        <p:tav tm="0">
                                          <p:val>
                                            <p:strVal val="ppt_y"/>
                                          </p:val>
                                        </p:tav>
                                        <p:tav tm="100000">
                                          <p:val>
                                            <p:strVal val="1+ppt_h/2"/>
                                          </p:val>
                                        </p:tav>
                                      </p:tavLst>
                                    </p:anim>
                                    <p:set>
                                      <p:cBhvr>
                                        <p:cTn id="523" dur="1" fill="hold">
                                          <p:stCondLst>
                                            <p:cond delay="2999"/>
                                          </p:stCondLst>
                                        </p:cTn>
                                        <p:tgtEl>
                                          <p:spTgt spid="23"/>
                                        </p:tgtEl>
                                        <p:attrNameLst>
                                          <p:attrName>style.visibility</p:attrName>
                                        </p:attrNameLst>
                                      </p:cBhvr>
                                      <p:to>
                                        <p:strVal val="hidden"/>
                                      </p:to>
                                    </p:set>
                                  </p:childTnLst>
                                </p:cTn>
                              </p:par>
                              <p:par>
                                <p:cTn id="524" presetID="2" presetClass="exit" presetSubtype="4" fill="hold" grpId="3" nodeType="withEffect">
                                  <p:stCondLst>
                                    <p:cond delay="0"/>
                                  </p:stCondLst>
                                  <p:childTnLst>
                                    <p:anim calcmode="lin" valueType="num">
                                      <p:cBhvr additive="base">
                                        <p:cTn id="525" dur="3000"/>
                                        <p:tgtEl>
                                          <p:spTgt spid="24"/>
                                        </p:tgtEl>
                                        <p:attrNameLst>
                                          <p:attrName>ppt_x</p:attrName>
                                        </p:attrNameLst>
                                      </p:cBhvr>
                                      <p:tavLst>
                                        <p:tav tm="0">
                                          <p:val>
                                            <p:strVal val="ppt_x"/>
                                          </p:val>
                                        </p:tav>
                                        <p:tav tm="100000">
                                          <p:val>
                                            <p:strVal val="ppt_x"/>
                                          </p:val>
                                        </p:tav>
                                      </p:tavLst>
                                    </p:anim>
                                    <p:anim calcmode="lin" valueType="num">
                                      <p:cBhvr additive="base">
                                        <p:cTn id="526" dur="3000"/>
                                        <p:tgtEl>
                                          <p:spTgt spid="24"/>
                                        </p:tgtEl>
                                        <p:attrNameLst>
                                          <p:attrName>ppt_y</p:attrName>
                                        </p:attrNameLst>
                                      </p:cBhvr>
                                      <p:tavLst>
                                        <p:tav tm="0">
                                          <p:val>
                                            <p:strVal val="ppt_y"/>
                                          </p:val>
                                        </p:tav>
                                        <p:tav tm="100000">
                                          <p:val>
                                            <p:strVal val="1+ppt_h/2"/>
                                          </p:val>
                                        </p:tav>
                                      </p:tavLst>
                                    </p:anim>
                                    <p:set>
                                      <p:cBhvr>
                                        <p:cTn id="527" dur="1" fill="hold">
                                          <p:stCondLst>
                                            <p:cond delay="2999"/>
                                          </p:stCondLst>
                                        </p:cTn>
                                        <p:tgtEl>
                                          <p:spTgt spid="24"/>
                                        </p:tgtEl>
                                        <p:attrNameLst>
                                          <p:attrName>style.visibility</p:attrName>
                                        </p:attrNameLst>
                                      </p:cBhvr>
                                      <p:to>
                                        <p:strVal val="hidden"/>
                                      </p:to>
                                    </p:set>
                                  </p:childTnLst>
                                </p:cTn>
                              </p:par>
                              <p:par>
                                <p:cTn id="528" presetID="2" presetClass="exit" presetSubtype="4" fill="hold" grpId="3" nodeType="withEffect">
                                  <p:stCondLst>
                                    <p:cond delay="0"/>
                                  </p:stCondLst>
                                  <p:childTnLst>
                                    <p:anim calcmode="lin" valueType="num">
                                      <p:cBhvr additive="base">
                                        <p:cTn id="529" dur="3000"/>
                                        <p:tgtEl>
                                          <p:spTgt spid="25"/>
                                        </p:tgtEl>
                                        <p:attrNameLst>
                                          <p:attrName>ppt_x</p:attrName>
                                        </p:attrNameLst>
                                      </p:cBhvr>
                                      <p:tavLst>
                                        <p:tav tm="0">
                                          <p:val>
                                            <p:strVal val="ppt_x"/>
                                          </p:val>
                                        </p:tav>
                                        <p:tav tm="100000">
                                          <p:val>
                                            <p:strVal val="ppt_x"/>
                                          </p:val>
                                        </p:tav>
                                      </p:tavLst>
                                    </p:anim>
                                    <p:anim calcmode="lin" valueType="num">
                                      <p:cBhvr additive="base">
                                        <p:cTn id="530" dur="3000"/>
                                        <p:tgtEl>
                                          <p:spTgt spid="25"/>
                                        </p:tgtEl>
                                        <p:attrNameLst>
                                          <p:attrName>ppt_y</p:attrName>
                                        </p:attrNameLst>
                                      </p:cBhvr>
                                      <p:tavLst>
                                        <p:tav tm="0">
                                          <p:val>
                                            <p:strVal val="ppt_y"/>
                                          </p:val>
                                        </p:tav>
                                        <p:tav tm="100000">
                                          <p:val>
                                            <p:strVal val="1+ppt_h/2"/>
                                          </p:val>
                                        </p:tav>
                                      </p:tavLst>
                                    </p:anim>
                                    <p:set>
                                      <p:cBhvr>
                                        <p:cTn id="531" dur="1" fill="hold">
                                          <p:stCondLst>
                                            <p:cond delay="2999"/>
                                          </p:stCondLst>
                                        </p:cTn>
                                        <p:tgtEl>
                                          <p:spTgt spid="25"/>
                                        </p:tgtEl>
                                        <p:attrNameLst>
                                          <p:attrName>style.visibility</p:attrName>
                                        </p:attrNameLst>
                                      </p:cBhvr>
                                      <p:to>
                                        <p:strVal val="hidden"/>
                                      </p:to>
                                    </p:set>
                                  </p:childTnLst>
                                </p:cTn>
                              </p:par>
                              <p:par>
                                <p:cTn id="532" presetID="2" presetClass="exit" presetSubtype="4" fill="hold" grpId="3" nodeType="withEffect">
                                  <p:stCondLst>
                                    <p:cond delay="0"/>
                                  </p:stCondLst>
                                  <p:childTnLst>
                                    <p:anim calcmode="lin" valueType="num">
                                      <p:cBhvr additive="base">
                                        <p:cTn id="533" dur="3000"/>
                                        <p:tgtEl>
                                          <p:spTgt spid="26"/>
                                        </p:tgtEl>
                                        <p:attrNameLst>
                                          <p:attrName>ppt_x</p:attrName>
                                        </p:attrNameLst>
                                      </p:cBhvr>
                                      <p:tavLst>
                                        <p:tav tm="0">
                                          <p:val>
                                            <p:strVal val="ppt_x"/>
                                          </p:val>
                                        </p:tav>
                                        <p:tav tm="100000">
                                          <p:val>
                                            <p:strVal val="ppt_x"/>
                                          </p:val>
                                        </p:tav>
                                      </p:tavLst>
                                    </p:anim>
                                    <p:anim calcmode="lin" valueType="num">
                                      <p:cBhvr additive="base">
                                        <p:cTn id="534" dur="3000"/>
                                        <p:tgtEl>
                                          <p:spTgt spid="26"/>
                                        </p:tgtEl>
                                        <p:attrNameLst>
                                          <p:attrName>ppt_y</p:attrName>
                                        </p:attrNameLst>
                                      </p:cBhvr>
                                      <p:tavLst>
                                        <p:tav tm="0">
                                          <p:val>
                                            <p:strVal val="ppt_y"/>
                                          </p:val>
                                        </p:tav>
                                        <p:tav tm="100000">
                                          <p:val>
                                            <p:strVal val="1+ppt_h/2"/>
                                          </p:val>
                                        </p:tav>
                                      </p:tavLst>
                                    </p:anim>
                                    <p:set>
                                      <p:cBhvr>
                                        <p:cTn id="535" dur="1" fill="hold">
                                          <p:stCondLst>
                                            <p:cond delay="2999"/>
                                          </p:stCondLst>
                                        </p:cTn>
                                        <p:tgtEl>
                                          <p:spTgt spid="26"/>
                                        </p:tgtEl>
                                        <p:attrNameLst>
                                          <p:attrName>style.visibility</p:attrName>
                                        </p:attrNameLst>
                                      </p:cBhvr>
                                      <p:to>
                                        <p:strVal val="hidden"/>
                                      </p:to>
                                    </p:set>
                                  </p:childTnLst>
                                </p:cTn>
                              </p:par>
                              <p:par>
                                <p:cTn id="536" presetID="2" presetClass="exit" presetSubtype="4" fill="hold" grpId="3" nodeType="withEffect">
                                  <p:stCondLst>
                                    <p:cond delay="0"/>
                                  </p:stCondLst>
                                  <p:childTnLst>
                                    <p:anim calcmode="lin" valueType="num">
                                      <p:cBhvr additive="base">
                                        <p:cTn id="537" dur="3000"/>
                                        <p:tgtEl>
                                          <p:spTgt spid="27"/>
                                        </p:tgtEl>
                                        <p:attrNameLst>
                                          <p:attrName>ppt_x</p:attrName>
                                        </p:attrNameLst>
                                      </p:cBhvr>
                                      <p:tavLst>
                                        <p:tav tm="0">
                                          <p:val>
                                            <p:strVal val="ppt_x"/>
                                          </p:val>
                                        </p:tav>
                                        <p:tav tm="100000">
                                          <p:val>
                                            <p:strVal val="ppt_x"/>
                                          </p:val>
                                        </p:tav>
                                      </p:tavLst>
                                    </p:anim>
                                    <p:anim calcmode="lin" valueType="num">
                                      <p:cBhvr additive="base">
                                        <p:cTn id="538" dur="3000"/>
                                        <p:tgtEl>
                                          <p:spTgt spid="27"/>
                                        </p:tgtEl>
                                        <p:attrNameLst>
                                          <p:attrName>ppt_y</p:attrName>
                                        </p:attrNameLst>
                                      </p:cBhvr>
                                      <p:tavLst>
                                        <p:tav tm="0">
                                          <p:val>
                                            <p:strVal val="ppt_y"/>
                                          </p:val>
                                        </p:tav>
                                        <p:tav tm="100000">
                                          <p:val>
                                            <p:strVal val="1+ppt_h/2"/>
                                          </p:val>
                                        </p:tav>
                                      </p:tavLst>
                                    </p:anim>
                                    <p:set>
                                      <p:cBhvr>
                                        <p:cTn id="539" dur="1" fill="hold">
                                          <p:stCondLst>
                                            <p:cond delay="2999"/>
                                          </p:stCondLst>
                                        </p:cTn>
                                        <p:tgtEl>
                                          <p:spTgt spid="27"/>
                                        </p:tgtEl>
                                        <p:attrNameLst>
                                          <p:attrName>style.visibility</p:attrName>
                                        </p:attrNameLst>
                                      </p:cBhvr>
                                      <p:to>
                                        <p:strVal val="hidden"/>
                                      </p:to>
                                    </p:set>
                                  </p:childTnLst>
                                </p:cTn>
                              </p:par>
                              <p:par>
                                <p:cTn id="540" presetID="2" presetClass="exit" presetSubtype="4" fill="hold" grpId="3" nodeType="withEffect">
                                  <p:stCondLst>
                                    <p:cond delay="0"/>
                                  </p:stCondLst>
                                  <p:childTnLst>
                                    <p:anim calcmode="lin" valueType="num">
                                      <p:cBhvr additive="base">
                                        <p:cTn id="541" dur="3000"/>
                                        <p:tgtEl>
                                          <p:spTgt spid="28"/>
                                        </p:tgtEl>
                                        <p:attrNameLst>
                                          <p:attrName>ppt_x</p:attrName>
                                        </p:attrNameLst>
                                      </p:cBhvr>
                                      <p:tavLst>
                                        <p:tav tm="0">
                                          <p:val>
                                            <p:strVal val="ppt_x"/>
                                          </p:val>
                                        </p:tav>
                                        <p:tav tm="100000">
                                          <p:val>
                                            <p:strVal val="ppt_x"/>
                                          </p:val>
                                        </p:tav>
                                      </p:tavLst>
                                    </p:anim>
                                    <p:anim calcmode="lin" valueType="num">
                                      <p:cBhvr additive="base">
                                        <p:cTn id="542" dur="3000"/>
                                        <p:tgtEl>
                                          <p:spTgt spid="28"/>
                                        </p:tgtEl>
                                        <p:attrNameLst>
                                          <p:attrName>ppt_y</p:attrName>
                                        </p:attrNameLst>
                                      </p:cBhvr>
                                      <p:tavLst>
                                        <p:tav tm="0">
                                          <p:val>
                                            <p:strVal val="ppt_y"/>
                                          </p:val>
                                        </p:tav>
                                        <p:tav tm="100000">
                                          <p:val>
                                            <p:strVal val="1+ppt_h/2"/>
                                          </p:val>
                                        </p:tav>
                                      </p:tavLst>
                                    </p:anim>
                                    <p:set>
                                      <p:cBhvr>
                                        <p:cTn id="543" dur="1" fill="hold">
                                          <p:stCondLst>
                                            <p:cond delay="2999"/>
                                          </p:stCondLst>
                                        </p:cTn>
                                        <p:tgtEl>
                                          <p:spTgt spid="28"/>
                                        </p:tgtEl>
                                        <p:attrNameLst>
                                          <p:attrName>style.visibility</p:attrName>
                                        </p:attrNameLst>
                                      </p:cBhvr>
                                      <p:to>
                                        <p:strVal val="hidden"/>
                                      </p:to>
                                    </p:set>
                                  </p:childTnLst>
                                </p:cTn>
                              </p:par>
                              <p:par>
                                <p:cTn id="544" presetID="2" presetClass="exit" presetSubtype="4" fill="hold" grpId="3" nodeType="withEffect">
                                  <p:stCondLst>
                                    <p:cond delay="0"/>
                                  </p:stCondLst>
                                  <p:childTnLst>
                                    <p:anim calcmode="lin" valueType="num">
                                      <p:cBhvr additive="base">
                                        <p:cTn id="545" dur="3000"/>
                                        <p:tgtEl>
                                          <p:spTgt spid="29"/>
                                        </p:tgtEl>
                                        <p:attrNameLst>
                                          <p:attrName>ppt_x</p:attrName>
                                        </p:attrNameLst>
                                      </p:cBhvr>
                                      <p:tavLst>
                                        <p:tav tm="0">
                                          <p:val>
                                            <p:strVal val="ppt_x"/>
                                          </p:val>
                                        </p:tav>
                                        <p:tav tm="100000">
                                          <p:val>
                                            <p:strVal val="ppt_x"/>
                                          </p:val>
                                        </p:tav>
                                      </p:tavLst>
                                    </p:anim>
                                    <p:anim calcmode="lin" valueType="num">
                                      <p:cBhvr additive="base">
                                        <p:cTn id="546" dur="3000"/>
                                        <p:tgtEl>
                                          <p:spTgt spid="29"/>
                                        </p:tgtEl>
                                        <p:attrNameLst>
                                          <p:attrName>ppt_y</p:attrName>
                                        </p:attrNameLst>
                                      </p:cBhvr>
                                      <p:tavLst>
                                        <p:tav tm="0">
                                          <p:val>
                                            <p:strVal val="ppt_y"/>
                                          </p:val>
                                        </p:tav>
                                        <p:tav tm="100000">
                                          <p:val>
                                            <p:strVal val="1+ppt_h/2"/>
                                          </p:val>
                                        </p:tav>
                                      </p:tavLst>
                                    </p:anim>
                                    <p:set>
                                      <p:cBhvr>
                                        <p:cTn id="547" dur="1" fill="hold">
                                          <p:stCondLst>
                                            <p:cond delay="2999"/>
                                          </p:stCondLst>
                                        </p:cTn>
                                        <p:tgtEl>
                                          <p:spTgt spid="29"/>
                                        </p:tgtEl>
                                        <p:attrNameLst>
                                          <p:attrName>style.visibility</p:attrName>
                                        </p:attrNameLst>
                                      </p:cBhvr>
                                      <p:to>
                                        <p:strVal val="hidden"/>
                                      </p:to>
                                    </p:set>
                                  </p:childTnLst>
                                </p:cTn>
                              </p:par>
                              <p:par>
                                <p:cTn id="548" presetID="2" presetClass="exit" presetSubtype="4" fill="hold" grpId="3" nodeType="withEffect">
                                  <p:stCondLst>
                                    <p:cond delay="0"/>
                                  </p:stCondLst>
                                  <p:childTnLst>
                                    <p:anim calcmode="lin" valueType="num">
                                      <p:cBhvr additive="base">
                                        <p:cTn id="549" dur="3000"/>
                                        <p:tgtEl>
                                          <p:spTgt spid="30"/>
                                        </p:tgtEl>
                                        <p:attrNameLst>
                                          <p:attrName>ppt_x</p:attrName>
                                        </p:attrNameLst>
                                      </p:cBhvr>
                                      <p:tavLst>
                                        <p:tav tm="0">
                                          <p:val>
                                            <p:strVal val="ppt_x"/>
                                          </p:val>
                                        </p:tav>
                                        <p:tav tm="100000">
                                          <p:val>
                                            <p:strVal val="ppt_x"/>
                                          </p:val>
                                        </p:tav>
                                      </p:tavLst>
                                    </p:anim>
                                    <p:anim calcmode="lin" valueType="num">
                                      <p:cBhvr additive="base">
                                        <p:cTn id="550" dur="3000"/>
                                        <p:tgtEl>
                                          <p:spTgt spid="30"/>
                                        </p:tgtEl>
                                        <p:attrNameLst>
                                          <p:attrName>ppt_y</p:attrName>
                                        </p:attrNameLst>
                                      </p:cBhvr>
                                      <p:tavLst>
                                        <p:tav tm="0">
                                          <p:val>
                                            <p:strVal val="ppt_y"/>
                                          </p:val>
                                        </p:tav>
                                        <p:tav tm="100000">
                                          <p:val>
                                            <p:strVal val="1+ppt_h/2"/>
                                          </p:val>
                                        </p:tav>
                                      </p:tavLst>
                                    </p:anim>
                                    <p:set>
                                      <p:cBhvr>
                                        <p:cTn id="551" dur="1" fill="hold">
                                          <p:stCondLst>
                                            <p:cond delay="2999"/>
                                          </p:stCondLst>
                                        </p:cTn>
                                        <p:tgtEl>
                                          <p:spTgt spid="30"/>
                                        </p:tgtEl>
                                        <p:attrNameLst>
                                          <p:attrName>style.visibility</p:attrName>
                                        </p:attrNameLst>
                                      </p:cBhvr>
                                      <p:to>
                                        <p:strVal val="hidden"/>
                                      </p:to>
                                    </p:set>
                                  </p:childTnLst>
                                </p:cTn>
                              </p:par>
                              <p:par>
                                <p:cTn id="552" presetID="2" presetClass="exit" presetSubtype="4" fill="hold" grpId="3" nodeType="withEffect">
                                  <p:stCondLst>
                                    <p:cond delay="0"/>
                                  </p:stCondLst>
                                  <p:childTnLst>
                                    <p:anim calcmode="lin" valueType="num">
                                      <p:cBhvr additive="base">
                                        <p:cTn id="553" dur="3000"/>
                                        <p:tgtEl>
                                          <p:spTgt spid="31"/>
                                        </p:tgtEl>
                                        <p:attrNameLst>
                                          <p:attrName>ppt_x</p:attrName>
                                        </p:attrNameLst>
                                      </p:cBhvr>
                                      <p:tavLst>
                                        <p:tav tm="0">
                                          <p:val>
                                            <p:strVal val="ppt_x"/>
                                          </p:val>
                                        </p:tav>
                                        <p:tav tm="100000">
                                          <p:val>
                                            <p:strVal val="ppt_x"/>
                                          </p:val>
                                        </p:tav>
                                      </p:tavLst>
                                    </p:anim>
                                    <p:anim calcmode="lin" valueType="num">
                                      <p:cBhvr additive="base">
                                        <p:cTn id="554" dur="3000"/>
                                        <p:tgtEl>
                                          <p:spTgt spid="31"/>
                                        </p:tgtEl>
                                        <p:attrNameLst>
                                          <p:attrName>ppt_y</p:attrName>
                                        </p:attrNameLst>
                                      </p:cBhvr>
                                      <p:tavLst>
                                        <p:tav tm="0">
                                          <p:val>
                                            <p:strVal val="ppt_y"/>
                                          </p:val>
                                        </p:tav>
                                        <p:tav tm="100000">
                                          <p:val>
                                            <p:strVal val="1+ppt_h/2"/>
                                          </p:val>
                                        </p:tav>
                                      </p:tavLst>
                                    </p:anim>
                                    <p:set>
                                      <p:cBhvr>
                                        <p:cTn id="555" dur="1" fill="hold">
                                          <p:stCondLst>
                                            <p:cond delay="2999"/>
                                          </p:stCondLst>
                                        </p:cTn>
                                        <p:tgtEl>
                                          <p:spTgt spid="31"/>
                                        </p:tgtEl>
                                        <p:attrNameLst>
                                          <p:attrName>style.visibility</p:attrName>
                                        </p:attrNameLst>
                                      </p:cBhvr>
                                      <p:to>
                                        <p:strVal val="hidden"/>
                                      </p:to>
                                    </p:set>
                                  </p:childTnLst>
                                </p:cTn>
                              </p:par>
                              <p:par>
                                <p:cTn id="556" presetID="2" presetClass="exit" presetSubtype="4" fill="hold" grpId="3" nodeType="withEffect">
                                  <p:stCondLst>
                                    <p:cond delay="0"/>
                                  </p:stCondLst>
                                  <p:childTnLst>
                                    <p:anim calcmode="lin" valueType="num">
                                      <p:cBhvr additive="base">
                                        <p:cTn id="557" dur="3000"/>
                                        <p:tgtEl>
                                          <p:spTgt spid="32"/>
                                        </p:tgtEl>
                                        <p:attrNameLst>
                                          <p:attrName>ppt_x</p:attrName>
                                        </p:attrNameLst>
                                      </p:cBhvr>
                                      <p:tavLst>
                                        <p:tav tm="0">
                                          <p:val>
                                            <p:strVal val="ppt_x"/>
                                          </p:val>
                                        </p:tav>
                                        <p:tav tm="100000">
                                          <p:val>
                                            <p:strVal val="ppt_x"/>
                                          </p:val>
                                        </p:tav>
                                      </p:tavLst>
                                    </p:anim>
                                    <p:anim calcmode="lin" valueType="num">
                                      <p:cBhvr additive="base">
                                        <p:cTn id="558" dur="3000"/>
                                        <p:tgtEl>
                                          <p:spTgt spid="32"/>
                                        </p:tgtEl>
                                        <p:attrNameLst>
                                          <p:attrName>ppt_y</p:attrName>
                                        </p:attrNameLst>
                                      </p:cBhvr>
                                      <p:tavLst>
                                        <p:tav tm="0">
                                          <p:val>
                                            <p:strVal val="ppt_y"/>
                                          </p:val>
                                        </p:tav>
                                        <p:tav tm="100000">
                                          <p:val>
                                            <p:strVal val="1+ppt_h/2"/>
                                          </p:val>
                                        </p:tav>
                                      </p:tavLst>
                                    </p:anim>
                                    <p:set>
                                      <p:cBhvr>
                                        <p:cTn id="559" dur="1" fill="hold">
                                          <p:stCondLst>
                                            <p:cond delay="2999"/>
                                          </p:stCondLst>
                                        </p:cTn>
                                        <p:tgtEl>
                                          <p:spTgt spid="32"/>
                                        </p:tgtEl>
                                        <p:attrNameLst>
                                          <p:attrName>style.visibility</p:attrName>
                                        </p:attrNameLst>
                                      </p:cBhvr>
                                      <p:to>
                                        <p:strVal val="hidden"/>
                                      </p:to>
                                    </p:set>
                                  </p:childTnLst>
                                </p:cTn>
                              </p:par>
                              <p:par>
                                <p:cTn id="560" presetID="2" presetClass="exit" presetSubtype="4" fill="hold" grpId="3" nodeType="withEffect">
                                  <p:stCondLst>
                                    <p:cond delay="0"/>
                                  </p:stCondLst>
                                  <p:childTnLst>
                                    <p:anim calcmode="lin" valueType="num">
                                      <p:cBhvr additive="base">
                                        <p:cTn id="561" dur="3000"/>
                                        <p:tgtEl>
                                          <p:spTgt spid="33"/>
                                        </p:tgtEl>
                                        <p:attrNameLst>
                                          <p:attrName>ppt_x</p:attrName>
                                        </p:attrNameLst>
                                      </p:cBhvr>
                                      <p:tavLst>
                                        <p:tav tm="0">
                                          <p:val>
                                            <p:strVal val="ppt_x"/>
                                          </p:val>
                                        </p:tav>
                                        <p:tav tm="100000">
                                          <p:val>
                                            <p:strVal val="ppt_x"/>
                                          </p:val>
                                        </p:tav>
                                      </p:tavLst>
                                    </p:anim>
                                    <p:anim calcmode="lin" valueType="num">
                                      <p:cBhvr additive="base">
                                        <p:cTn id="562" dur="3000"/>
                                        <p:tgtEl>
                                          <p:spTgt spid="33"/>
                                        </p:tgtEl>
                                        <p:attrNameLst>
                                          <p:attrName>ppt_y</p:attrName>
                                        </p:attrNameLst>
                                      </p:cBhvr>
                                      <p:tavLst>
                                        <p:tav tm="0">
                                          <p:val>
                                            <p:strVal val="ppt_y"/>
                                          </p:val>
                                        </p:tav>
                                        <p:tav tm="100000">
                                          <p:val>
                                            <p:strVal val="1+ppt_h/2"/>
                                          </p:val>
                                        </p:tav>
                                      </p:tavLst>
                                    </p:anim>
                                    <p:set>
                                      <p:cBhvr>
                                        <p:cTn id="563" dur="1" fill="hold">
                                          <p:stCondLst>
                                            <p:cond delay="2999"/>
                                          </p:stCondLst>
                                        </p:cTn>
                                        <p:tgtEl>
                                          <p:spTgt spid="33"/>
                                        </p:tgtEl>
                                        <p:attrNameLst>
                                          <p:attrName>style.visibility</p:attrName>
                                        </p:attrNameLst>
                                      </p:cBhvr>
                                      <p:to>
                                        <p:strVal val="hidden"/>
                                      </p:to>
                                    </p:set>
                                  </p:childTnLst>
                                </p:cTn>
                              </p:par>
                              <p:par>
                                <p:cTn id="564" presetID="2" presetClass="exit" presetSubtype="4" fill="hold" grpId="3" nodeType="withEffect">
                                  <p:stCondLst>
                                    <p:cond delay="0"/>
                                  </p:stCondLst>
                                  <p:childTnLst>
                                    <p:anim calcmode="lin" valueType="num">
                                      <p:cBhvr additive="base">
                                        <p:cTn id="565" dur="3000"/>
                                        <p:tgtEl>
                                          <p:spTgt spid="34"/>
                                        </p:tgtEl>
                                        <p:attrNameLst>
                                          <p:attrName>ppt_x</p:attrName>
                                        </p:attrNameLst>
                                      </p:cBhvr>
                                      <p:tavLst>
                                        <p:tav tm="0">
                                          <p:val>
                                            <p:strVal val="ppt_x"/>
                                          </p:val>
                                        </p:tav>
                                        <p:tav tm="100000">
                                          <p:val>
                                            <p:strVal val="ppt_x"/>
                                          </p:val>
                                        </p:tav>
                                      </p:tavLst>
                                    </p:anim>
                                    <p:anim calcmode="lin" valueType="num">
                                      <p:cBhvr additive="base">
                                        <p:cTn id="566" dur="3000"/>
                                        <p:tgtEl>
                                          <p:spTgt spid="34"/>
                                        </p:tgtEl>
                                        <p:attrNameLst>
                                          <p:attrName>ppt_y</p:attrName>
                                        </p:attrNameLst>
                                      </p:cBhvr>
                                      <p:tavLst>
                                        <p:tav tm="0">
                                          <p:val>
                                            <p:strVal val="ppt_y"/>
                                          </p:val>
                                        </p:tav>
                                        <p:tav tm="100000">
                                          <p:val>
                                            <p:strVal val="1+ppt_h/2"/>
                                          </p:val>
                                        </p:tav>
                                      </p:tavLst>
                                    </p:anim>
                                    <p:set>
                                      <p:cBhvr>
                                        <p:cTn id="567" dur="1" fill="hold">
                                          <p:stCondLst>
                                            <p:cond delay="2999"/>
                                          </p:stCondLst>
                                        </p:cTn>
                                        <p:tgtEl>
                                          <p:spTgt spid="34"/>
                                        </p:tgtEl>
                                        <p:attrNameLst>
                                          <p:attrName>style.visibility</p:attrName>
                                        </p:attrNameLst>
                                      </p:cBhvr>
                                      <p:to>
                                        <p:strVal val="hidden"/>
                                      </p:to>
                                    </p:set>
                                  </p:childTnLst>
                                </p:cTn>
                              </p:par>
                              <p:par>
                                <p:cTn id="568" presetID="2" presetClass="exit" presetSubtype="4" fill="hold" grpId="3" nodeType="withEffect">
                                  <p:stCondLst>
                                    <p:cond delay="0"/>
                                  </p:stCondLst>
                                  <p:childTnLst>
                                    <p:anim calcmode="lin" valueType="num">
                                      <p:cBhvr additive="base">
                                        <p:cTn id="569" dur="3000"/>
                                        <p:tgtEl>
                                          <p:spTgt spid="35"/>
                                        </p:tgtEl>
                                        <p:attrNameLst>
                                          <p:attrName>ppt_x</p:attrName>
                                        </p:attrNameLst>
                                      </p:cBhvr>
                                      <p:tavLst>
                                        <p:tav tm="0">
                                          <p:val>
                                            <p:strVal val="ppt_x"/>
                                          </p:val>
                                        </p:tav>
                                        <p:tav tm="100000">
                                          <p:val>
                                            <p:strVal val="ppt_x"/>
                                          </p:val>
                                        </p:tav>
                                      </p:tavLst>
                                    </p:anim>
                                    <p:anim calcmode="lin" valueType="num">
                                      <p:cBhvr additive="base">
                                        <p:cTn id="570" dur="3000"/>
                                        <p:tgtEl>
                                          <p:spTgt spid="35"/>
                                        </p:tgtEl>
                                        <p:attrNameLst>
                                          <p:attrName>ppt_y</p:attrName>
                                        </p:attrNameLst>
                                      </p:cBhvr>
                                      <p:tavLst>
                                        <p:tav tm="0">
                                          <p:val>
                                            <p:strVal val="ppt_y"/>
                                          </p:val>
                                        </p:tav>
                                        <p:tav tm="100000">
                                          <p:val>
                                            <p:strVal val="1+ppt_h/2"/>
                                          </p:val>
                                        </p:tav>
                                      </p:tavLst>
                                    </p:anim>
                                    <p:set>
                                      <p:cBhvr>
                                        <p:cTn id="571" dur="1" fill="hold">
                                          <p:stCondLst>
                                            <p:cond delay="2999"/>
                                          </p:stCondLst>
                                        </p:cTn>
                                        <p:tgtEl>
                                          <p:spTgt spid="35"/>
                                        </p:tgtEl>
                                        <p:attrNameLst>
                                          <p:attrName>style.visibility</p:attrName>
                                        </p:attrNameLst>
                                      </p:cBhvr>
                                      <p:to>
                                        <p:strVal val="hidden"/>
                                      </p:to>
                                    </p:set>
                                  </p:childTnLst>
                                </p:cTn>
                              </p:par>
                              <p:par>
                                <p:cTn id="572" presetID="2" presetClass="exit" presetSubtype="4" fill="hold" grpId="3" nodeType="withEffect">
                                  <p:stCondLst>
                                    <p:cond delay="0"/>
                                  </p:stCondLst>
                                  <p:childTnLst>
                                    <p:anim calcmode="lin" valueType="num">
                                      <p:cBhvr additive="base">
                                        <p:cTn id="573" dur="3000"/>
                                        <p:tgtEl>
                                          <p:spTgt spid="36"/>
                                        </p:tgtEl>
                                        <p:attrNameLst>
                                          <p:attrName>ppt_x</p:attrName>
                                        </p:attrNameLst>
                                      </p:cBhvr>
                                      <p:tavLst>
                                        <p:tav tm="0">
                                          <p:val>
                                            <p:strVal val="ppt_x"/>
                                          </p:val>
                                        </p:tav>
                                        <p:tav tm="100000">
                                          <p:val>
                                            <p:strVal val="ppt_x"/>
                                          </p:val>
                                        </p:tav>
                                      </p:tavLst>
                                    </p:anim>
                                    <p:anim calcmode="lin" valueType="num">
                                      <p:cBhvr additive="base">
                                        <p:cTn id="574" dur="3000"/>
                                        <p:tgtEl>
                                          <p:spTgt spid="36"/>
                                        </p:tgtEl>
                                        <p:attrNameLst>
                                          <p:attrName>ppt_y</p:attrName>
                                        </p:attrNameLst>
                                      </p:cBhvr>
                                      <p:tavLst>
                                        <p:tav tm="0">
                                          <p:val>
                                            <p:strVal val="ppt_y"/>
                                          </p:val>
                                        </p:tav>
                                        <p:tav tm="100000">
                                          <p:val>
                                            <p:strVal val="1+ppt_h/2"/>
                                          </p:val>
                                        </p:tav>
                                      </p:tavLst>
                                    </p:anim>
                                    <p:set>
                                      <p:cBhvr>
                                        <p:cTn id="575" dur="1" fill="hold">
                                          <p:stCondLst>
                                            <p:cond delay="2999"/>
                                          </p:stCondLst>
                                        </p:cTn>
                                        <p:tgtEl>
                                          <p:spTgt spid="36"/>
                                        </p:tgtEl>
                                        <p:attrNameLst>
                                          <p:attrName>style.visibility</p:attrName>
                                        </p:attrNameLst>
                                      </p:cBhvr>
                                      <p:to>
                                        <p:strVal val="hidden"/>
                                      </p:to>
                                    </p:set>
                                  </p:childTnLst>
                                </p:cTn>
                              </p:par>
                              <p:par>
                                <p:cTn id="576" presetID="2" presetClass="exit" presetSubtype="4" fill="hold" grpId="3" nodeType="withEffect">
                                  <p:stCondLst>
                                    <p:cond delay="0"/>
                                  </p:stCondLst>
                                  <p:childTnLst>
                                    <p:anim calcmode="lin" valueType="num">
                                      <p:cBhvr additive="base">
                                        <p:cTn id="577" dur="3000"/>
                                        <p:tgtEl>
                                          <p:spTgt spid="37"/>
                                        </p:tgtEl>
                                        <p:attrNameLst>
                                          <p:attrName>ppt_x</p:attrName>
                                        </p:attrNameLst>
                                      </p:cBhvr>
                                      <p:tavLst>
                                        <p:tav tm="0">
                                          <p:val>
                                            <p:strVal val="ppt_x"/>
                                          </p:val>
                                        </p:tav>
                                        <p:tav tm="100000">
                                          <p:val>
                                            <p:strVal val="ppt_x"/>
                                          </p:val>
                                        </p:tav>
                                      </p:tavLst>
                                    </p:anim>
                                    <p:anim calcmode="lin" valueType="num">
                                      <p:cBhvr additive="base">
                                        <p:cTn id="578" dur="3000"/>
                                        <p:tgtEl>
                                          <p:spTgt spid="37"/>
                                        </p:tgtEl>
                                        <p:attrNameLst>
                                          <p:attrName>ppt_y</p:attrName>
                                        </p:attrNameLst>
                                      </p:cBhvr>
                                      <p:tavLst>
                                        <p:tav tm="0">
                                          <p:val>
                                            <p:strVal val="ppt_y"/>
                                          </p:val>
                                        </p:tav>
                                        <p:tav tm="100000">
                                          <p:val>
                                            <p:strVal val="1+ppt_h/2"/>
                                          </p:val>
                                        </p:tav>
                                      </p:tavLst>
                                    </p:anim>
                                    <p:set>
                                      <p:cBhvr>
                                        <p:cTn id="579" dur="1" fill="hold">
                                          <p:stCondLst>
                                            <p:cond delay="2999"/>
                                          </p:stCondLst>
                                        </p:cTn>
                                        <p:tgtEl>
                                          <p:spTgt spid="37"/>
                                        </p:tgtEl>
                                        <p:attrNameLst>
                                          <p:attrName>style.visibility</p:attrName>
                                        </p:attrNameLst>
                                      </p:cBhvr>
                                      <p:to>
                                        <p:strVal val="hidden"/>
                                      </p:to>
                                    </p:set>
                                  </p:childTnLst>
                                </p:cTn>
                              </p:par>
                              <p:par>
                                <p:cTn id="580" presetID="2" presetClass="exit" presetSubtype="4" fill="hold" grpId="3" nodeType="withEffect">
                                  <p:stCondLst>
                                    <p:cond delay="0"/>
                                  </p:stCondLst>
                                  <p:childTnLst>
                                    <p:anim calcmode="lin" valueType="num">
                                      <p:cBhvr additive="base">
                                        <p:cTn id="581" dur="3000"/>
                                        <p:tgtEl>
                                          <p:spTgt spid="38"/>
                                        </p:tgtEl>
                                        <p:attrNameLst>
                                          <p:attrName>ppt_x</p:attrName>
                                        </p:attrNameLst>
                                      </p:cBhvr>
                                      <p:tavLst>
                                        <p:tav tm="0">
                                          <p:val>
                                            <p:strVal val="ppt_x"/>
                                          </p:val>
                                        </p:tav>
                                        <p:tav tm="100000">
                                          <p:val>
                                            <p:strVal val="ppt_x"/>
                                          </p:val>
                                        </p:tav>
                                      </p:tavLst>
                                    </p:anim>
                                    <p:anim calcmode="lin" valueType="num">
                                      <p:cBhvr additive="base">
                                        <p:cTn id="582" dur="3000"/>
                                        <p:tgtEl>
                                          <p:spTgt spid="38"/>
                                        </p:tgtEl>
                                        <p:attrNameLst>
                                          <p:attrName>ppt_y</p:attrName>
                                        </p:attrNameLst>
                                      </p:cBhvr>
                                      <p:tavLst>
                                        <p:tav tm="0">
                                          <p:val>
                                            <p:strVal val="ppt_y"/>
                                          </p:val>
                                        </p:tav>
                                        <p:tav tm="100000">
                                          <p:val>
                                            <p:strVal val="1+ppt_h/2"/>
                                          </p:val>
                                        </p:tav>
                                      </p:tavLst>
                                    </p:anim>
                                    <p:set>
                                      <p:cBhvr>
                                        <p:cTn id="583" dur="1" fill="hold">
                                          <p:stCondLst>
                                            <p:cond delay="2999"/>
                                          </p:stCondLst>
                                        </p:cTn>
                                        <p:tgtEl>
                                          <p:spTgt spid="38"/>
                                        </p:tgtEl>
                                        <p:attrNameLst>
                                          <p:attrName>style.visibility</p:attrName>
                                        </p:attrNameLst>
                                      </p:cBhvr>
                                      <p:to>
                                        <p:strVal val="hidden"/>
                                      </p:to>
                                    </p:set>
                                  </p:childTnLst>
                                </p:cTn>
                              </p:par>
                              <p:par>
                                <p:cTn id="584" presetID="2" presetClass="exit" presetSubtype="4" fill="hold" grpId="3" nodeType="withEffect">
                                  <p:stCondLst>
                                    <p:cond delay="0"/>
                                  </p:stCondLst>
                                  <p:childTnLst>
                                    <p:anim calcmode="lin" valueType="num">
                                      <p:cBhvr additive="base">
                                        <p:cTn id="585" dur="3000"/>
                                        <p:tgtEl>
                                          <p:spTgt spid="39"/>
                                        </p:tgtEl>
                                        <p:attrNameLst>
                                          <p:attrName>ppt_x</p:attrName>
                                        </p:attrNameLst>
                                      </p:cBhvr>
                                      <p:tavLst>
                                        <p:tav tm="0">
                                          <p:val>
                                            <p:strVal val="ppt_x"/>
                                          </p:val>
                                        </p:tav>
                                        <p:tav tm="100000">
                                          <p:val>
                                            <p:strVal val="ppt_x"/>
                                          </p:val>
                                        </p:tav>
                                      </p:tavLst>
                                    </p:anim>
                                    <p:anim calcmode="lin" valueType="num">
                                      <p:cBhvr additive="base">
                                        <p:cTn id="586" dur="3000"/>
                                        <p:tgtEl>
                                          <p:spTgt spid="39"/>
                                        </p:tgtEl>
                                        <p:attrNameLst>
                                          <p:attrName>ppt_y</p:attrName>
                                        </p:attrNameLst>
                                      </p:cBhvr>
                                      <p:tavLst>
                                        <p:tav tm="0">
                                          <p:val>
                                            <p:strVal val="ppt_y"/>
                                          </p:val>
                                        </p:tav>
                                        <p:tav tm="100000">
                                          <p:val>
                                            <p:strVal val="1+ppt_h/2"/>
                                          </p:val>
                                        </p:tav>
                                      </p:tavLst>
                                    </p:anim>
                                    <p:set>
                                      <p:cBhvr>
                                        <p:cTn id="587" dur="1" fill="hold">
                                          <p:stCondLst>
                                            <p:cond delay="2999"/>
                                          </p:stCondLst>
                                        </p:cTn>
                                        <p:tgtEl>
                                          <p:spTgt spid="39"/>
                                        </p:tgtEl>
                                        <p:attrNameLst>
                                          <p:attrName>style.visibility</p:attrName>
                                        </p:attrNameLst>
                                      </p:cBhvr>
                                      <p:to>
                                        <p:strVal val="hidden"/>
                                      </p:to>
                                    </p:set>
                                  </p:childTnLst>
                                </p:cTn>
                              </p:par>
                              <p:par>
                                <p:cTn id="588" presetID="2" presetClass="exit" presetSubtype="4" fill="hold" grpId="3" nodeType="withEffect">
                                  <p:stCondLst>
                                    <p:cond delay="0"/>
                                  </p:stCondLst>
                                  <p:childTnLst>
                                    <p:anim calcmode="lin" valueType="num">
                                      <p:cBhvr additive="base">
                                        <p:cTn id="589" dur="3000"/>
                                        <p:tgtEl>
                                          <p:spTgt spid="40"/>
                                        </p:tgtEl>
                                        <p:attrNameLst>
                                          <p:attrName>ppt_x</p:attrName>
                                        </p:attrNameLst>
                                      </p:cBhvr>
                                      <p:tavLst>
                                        <p:tav tm="0">
                                          <p:val>
                                            <p:strVal val="ppt_x"/>
                                          </p:val>
                                        </p:tav>
                                        <p:tav tm="100000">
                                          <p:val>
                                            <p:strVal val="ppt_x"/>
                                          </p:val>
                                        </p:tav>
                                      </p:tavLst>
                                    </p:anim>
                                    <p:anim calcmode="lin" valueType="num">
                                      <p:cBhvr additive="base">
                                        <p:cTn id="590" dur="3000"/>
                                        <p:tgtEl>
                                          <p:spTgt spid="40"/>
                                        </p:tgtEl>
                                        <p:attrNameLst>
                                          <p:attrName>ppt_y</p:attrName>
                                        </p:attrNameLst>
                                      </p:cBhvr>
                                      <p:tavLst>
                                        <p:tav tm="0">
                                          <p:val>
                                            <p:strVal val="ppt_y"/>
                                          </p:val>
                                        </p:tav>
                                        <p:tav tm="100000">
                                          <p:val>
                                            <p:strVal val="1+ppt_h/2"/>
                                          </p:val>
                                        </p:tav>
                                      </p:tavLst>
                                    </p:anim>
                                    <p:set>
                                      <p:cBhvr>
                                        <p:cTn id="591" dur="1" fill="hold">
                                          <p:stCondLst>
                                            <p:cond delay="2999"/>
                                          </p:stCondLst>
                                        </p:cTn>
                                        <p:tgtEl>
                                          <p:spTgt spid="40"/>
                                        </p:tgtEl>
                                        <p:attrNameLst>
                                          <p:attrName>style.visibility</p:attrName>
                                        </p:attrNameLst>
                                      </p:cBhvr>
                                      <p:to>
                                        <p:strVal val="hidden"/>
                                      </p:to>
                                    </p:set>
                                  </p:childTnLst>
                                </p:cTn>
                              </p:par>
                              <p:par>
                                <p:cTn id="592" presetID="2" presetClass="exit" presetSubtype="4" fill="hold" grpId="3" nodeType="withEffect">
                                  <p:stCondLst>
                                    <p:cond delay="0"/>
                                  </p:stCondLst>
                                  <p:childTnLst>
                                    <p:anim calcmode="lin" valueType="num">
                                      <p:cBhvr additive="base">
                                        <p:cTn id="593" dur="3000"/>
                                        <p:tgtEl>
                                          <p:spTgt spid="41"/>
                                        </p:tgtEl>
                                        <p:attrNameLst>
                                          <p:attrName>ppt_x</p:attrName>
                                        </p:attrNameLst>
                                      </p:cBhvr>
                                      <p:tavLst>
                                        <p:tav tm="0">
                                          <p:val>
                                            <p:strVal val="ppt_x"/>
                                          </p:val>
                                        </p:tav>
                                        <p:tav tm="100000">
                                          <p:val>
                                            <p:strVal val="ppt_x"/>
                                          </p:val>
                                        </p:tav>
                                      </p:tavLst>
                                    </p:anim>
                                    <p:anim calcmode="lin" valueType="num">
                                      <p:cBhvr additive="base">
                                        <p:cTn id="594" dur="3000"/>
                                        <p:tgtEl>
                                          <p:spTgt spid="41"/>
                                        </p:tgtEl>
                                        <p:attrNameLst>
                                          <p:attrName>ppt_y</p:attrName>
                                        </p:attrNameLst>
                                      </p:cBhvr>
                                      <p:tavLst>
                                        <p:tav tm="0">
                                          <p:val>
                                            <p:strVal val="ppt_y"/>
                                          </p:val>
                                        </p:tav>
                                        <p:tav tm="100000">
                                          <p:val>
                                            <p:strVal val="1+ppt_h/2"/>
                                          </p:val>
                                        </p:tav>
                                      </p:tavLst>
                                    </p:anim>
                                    <p:set>
                                      <p:cBhvr>
                                        <p:cTn id="595" dur="1" fill="hold">
                                          <p:stCondLst>
                                            <p:cond delay="2999"/>
                                          </p:stCondLst>
                                        </p:cTn>
                                        <p:tgtEl>
                                          <p:spTgt spid="41"/>
                                        </p:tgtEl>
                                        <p:attrNameLst>
                                          <p:attrName>style.visibility</p:attrName>
                                        </p:attrNameLst>
                                      </p:cBhvr>
                                      <p:to>
                                        <p:strVal val="hidden"/>
                                      </p:to>
                                    </p:set>
                                  </p:childTnLst>
                                </p:cTn>
                              </p:par>
                              <p:par>
                                <p:cTn id="596" presetID="2" presetClass="exit" presetSubtype="4" fill="hold" grpId="3" nodeType="withEffect">
                                  <p:stCondLst>
                                    <p:cond delay="0"/>
                                  </p:stCondLst>
                                  <p:childTnLst>
                                    <p:anim calcmode="lin" valueType="num">
                                      <p:cBhvr additive="base">
                                        <p:cTn id="597" dur="3000"/>
                                        <p:tgtEl>
                                          <p:spTgt spid="42"/>
                                        </p:tgtEl>
                                        <p:attrNameLst>
                                          <p:attrName>ppt_x</p:attrName>
                                        </p:attrNameLst>
                                      </p:cBhvr>
                                      <p:tavLst>
                                        <p:tav tm="0">
                                          <p:val>
                                            <p:strVal val="ppt_x"/>
                                          </p:val>
                                        </p:tav>
                                        <p:tav tm="100000">
                                          <p:val>
                                            <p:strVal val="ppt_x"/>
                                          </p:val>
                                        </p:tav>
                                      </p:tavLst>
                                    </p:anim>
                                    <p:anim calcmode="lin" valueType="num">
                                      <p:cBhvr additive="base">
                                        <p:cTn id="598" dur="3000"/>
                                        <p:tgtEl>
                                          <p:spTgt spid="42"/>
                                        </p:tgtEl>
                                        <p:attrNameLst>
                                          <p:attrName>ppt_y</p:attrName>
                                        </p:attrNameLst>
                                      </p:cBhvr>
                                      <p:tavLst>
                                        <p:tav tm="0">
                                          <p:val>
                                            <p:strVal val="ppt_y"/>
                                          </p:val>
                                        </p:tav>
                                        <p:tav tm="100000">
                                          <p:val>
                                            <p:strVal val="1+ppt_h/2"/>
                                          </p:val>
                                        </p:tav>
                                      </p:tavLst>
                                    </p:anim>
                                    <p:set>
                                      <p:cBhvr>
                                        <p:cTn id="599" dur="1" fill="hold">
                                          <p:stCondLst>
                                            <p:cond delay="2999"/>
                                          </p:stCondLst>
                                        </p:cTn>
                                        <p:tgtEl>
                                          <p:spTgt spid="42"/>
                                        </p:tgtEl>
                                        <p:attrNameLst>
                                          <p:attrName>style.visibility</p:attrName>
                                        </p:attrNameLst>
                                      </p:cBhvr>
                                      <p:to>
                                        <p:strVal val="hidden"/>
                                      </p:to>
                                    </p:set>
                                  </p:childTnLst>
                                </p:cTn>
                              </p:par>
                              <p:par>
                                <p:cTn id="600" presetID="2" presetClass="exit" presetSubtype="4" fill="hold" grpId="3" nodeType="withEffect">
                                  <p:stCondLst>
                                    <p:cond delay="0"/>
                                  </p:stCondLst>
                                  <p:childTnLst>
                                    <p:anim calcmode="lin" valueType="num">
                                      <p:cBhvr additive="base">
                                        <p:cTn id="601" dur="3000"/>
                                        <p:tgtEl>
                                          <p:spTgt spid="43"/>
                                        </p:tgtEl>
                                        <p:attrNameLst>
                                          <p:attrName>ppt_x</p:attrName>
                                        </p:attrNameLst>
                                      </p:cBhvr>
                                      <p:tavLst>
                                        <p:tav tm="0">
                                          <p:val>
                                            <p:strVal val="ppt_x"/>
                                          </p:val>
                                        </p:tav>
                                        <p:tav tm="100000">
                                          <p:val>
                                            <p:strVal val="ppt_x"/>
                                          </p:val>
                                        </p:tav>
                                      </p:tavLst>
                                    </p:anim>
                                    <p:anim calcmode="lin" valueType="num">
                                      <p:cBhvr additive="base">
                                        <p:cTn id="602" dur="3000"/>
                                        <p:tgtEl>
                                          <p:spTgt spid="43"/>
                                        </p:tgtEl>
                                        <p:attrNameLst>
                                          <p:attrName>ppt_y</p:attrName>
                                        </p:attrNameLst>
                                      </p:cBhvr>
                                      <p:tavLst>
                                        <p:tav tm="0">
                                          <p:val>
                                            <p:strVal val="ppt_y"/>
                                          </p:val>
                                        </p:tav>
                                        <p:tav tm="100000">
                                          <p:val>
                                            <p:strVal val="1+ppt_h/2"/>
                                          </p:val>
                                        </p:tav>
                                      </p:tavLst>
                                    </p:anim>
                                    <p:set>
                                      <p:cBhvr>
                                        <p:cTn id="603" dur="1" fill="hold">
                                          <p:stCondLst>
                                            <p:cond delay="2999"/>
                                          </p:stCondLst>
                                        </p:cTn>
                                        <p:tgtEl>
                                          <p:spTgt spid="43"/>
                                        </p:tgtEl>
                                        <p:attrNameLst>
                                          <p:attrName>style.visibility</p:attrName>
                                        </p:attrNameLst>
                                      </p:cBhvr>
                                      <p:to>
                                        <p:strVal val="hidden"/>
                                      </p:to>
                                    </p:set>
                                  </p:childTnLst>
                                </p:cTn>
                              </p:par>
                              <p:par>
                                <p:cTn id="604" presetID="2" presetClass="exit" presetSubtype="4" fill="hold" grpId="3" nodeType="withEffect">
                                  <p:stCondLst>
                                    <p:cond delay="0"/>
                                  </p:stCondLst>
                                  <p:childTnLst>
                                    <p:anim calcmode="lin" valueType="num">
                                      <p:cBhvr additive="base">
                                        <p:cTn id="605" dur="3000"/>
                                        <p:tgtEl>
                                          <p:spTgt spid="44"/>
                                        </p:tgtEl>
                                        <p:attrNameLst>
                                          <p:attrName>ppt_x</p:attrName>
                                        </p:attrNameLst>
                                      </p:cBhvr>
                                      <p:tavLst>
                                        <p:tav tm="0">
                                          <p:val>
                                            <p:strVal val="ppt_x"/>
                                          </p:val>
                                        </p:tav>
                                        <p:tav tm="100000">
                                          <p:val>
                                            <p:strVal val="ppt_x"/>
                                          </p:val>
                                        </p:tav>
                                      </p:tavLst>
                                    </p:anim>
                                    <p:anim calcmode="lin" valueType="num">
                                      <p:cBhvr additive="base">
                                        <p:cTn id="606" dur="3000"/>
                                        <p:tgtEl>
                                          <p:spTgt spid="44"/>
                                        </p:tgtEl>
                                        <p:attrNameLst>
                                          <p:attrName>ppt_y</p:attrName>
                                        </p:attrNameLst>
                                      </p:cBhvr>
                                      <p:tavLst>
                                        <p:tav tm="0">
                                          <p:val>
                                            <p:strVal val="ppt_y"/>
                                          </p:val>
                                        </p:tav>
                                        <p:tav tm="100000">
                                          <p:val>
                                            <p:strVal val="1+ppt_h/2"/>
                                          </p:val>
                                        </p:tav>
                                      </p:tavLst>
                                    </p:anim>
                                    <p:set>
                                      <p:cBhvr>
                                        <p:cTn id="607" dur="1" fill="hold">
                                          <p:stCondLst>
                                            <p:cond delay="2999"/>
                                          </p:stCondLst>
                                        </p:cTn>
                                        <p:tgtEl>
                                          <p:spTgt spid="44"/>
                                        </p:tgtEl>
                                        <p:attrNameLst>
                                          <p:attrName>style.visibility</p:attrName>
                                        </p:attrNameLst>
                                      </p:cBhvr>
                                      <p:to>
                                        <p:strVal val="hidden"/>
                                      </p:to>
                                    </p:set>
                                  </p:childTnLst>
                                </p:cTn>
                              </p:par>
                              <p:par>
                                <p:cTn id="608" presetID="2" presetClass="exit" presetSubtype="4" fill="hold" grpId="3" nodeType="withEffect">
                                  <p:stCondLst>
                                    <p:cond delay="0"/>
                                  </p:stCondLst>
                                  <p:childTnLst>
                                    <p:anim calcmode="lin" valueType="num">
                                      <p:cBhvr additive="base">
                                        <p:cTn id="609" dur="3000"/>
                                        <p:tgtEl>
                                          <p:spTgt spid="45"/>
                                        </p:tgtEl>
                                        <p:attrNameLst>
                                          <p:attrName>ppt_x</p:attrName>
                                        </p:attrNameLst>
                                      </p:cBhvr>
                                      <p:tavLst>
                                        <p:tav tm="0">
                                          <p:val>
                                            <p:strVal val="ppt_x"/>
                                          </p:val>
                                        </p:tav>
                                        <p:tav tm="100000">
                                          <p:val>
                                            <p:strVal val="ppt_x"/>
                                          </p:val>
                                        </p:tav>
                                      </p:tavLst>
                                    </p:anim>
                                    <p:anim calcmode="lin" valueType="num">
                                      <p:cBhvr additive="base">
                                        <p:cTn id="610" dur="3000"/>
                                        <p:tgtEl>
                                          <p:spTgt spid="45"/>
                                        </p:tgtEl>
                                        <p:attrNameLst>
                                          <p:attrName>ppt_y</p:attrName>
                                        </p:attrNameLst>
                                      </p:cBhvr>
                                      <p:tavLst>
                                        <p:tav tm="0">
                                          <p:val>
                                            <p:strVal val="ppt_y"/>
                                          </p:val>
                                        </p:tav>
                                        <p:tav tm="100000">
                                          <p:val>
                                            <p:strVal val="1+ppt_h/2"/>
                                          </p:val>
                                        </p:tav>
                                      </p:tavLst>
                                    </p:anim>
                                    <p:set>
                                      <p:cBhvr>
                                        <p:cTn id="611" dur="1" fill="hold">
                                          <p:stCondLst>
                                            <p:cond delay="2999"/>
                                          </p:stCondLst>
                                        </p:cTn>
                                        <p:tgtEl>
                                          <p:spTgt spid="45"/>
                                        </p:tgtEl>
                                        <p:attrNameLst>
                                          <p:attrName>style.visibility</p:attrName>
                                        </p:attrNameLst>
                                      </p:cBhvr>
                                      <p:to>
                                        <p:strVal val="hidden"/>
                                      </p:to>
                                    </p:set>
                                  </p:childTnLst>
                                </p:cTn>
                              </p:par>
                              <p:par>
                                <p:cTn id="612" presetID="2" presetClass="exit" presetSubtype="4" fill="hold" grpId="3" nodeType="withEffect">
                                  <p:stCondLst>
                                    <p:cond delay="0"/>
                                  </p:stCondLst>
                                  <p:childTnLst>
                                    <p:anim calcmode="lin" valueType="num">
                                      <p:cBhvr additive="base">
                                        <p:cTn id="613" dur="3000"/>
                                        <p:tgtEl>
                                          <p:spTgt spid="46"/>
                                        </p:tgtEl>
                                        <p:attrNameLst>
                                          <p:attrName>ppt_x</p:attrName>
                                        </p:attrNameLst>
                                      </p:cBhvr>
                                      <p:tavLst>
                                        <p:tav tm="0">
                                          <p:val>
                                            <p:strVal val="ppt_x"/>
                                          </p:val>
                                        </p:tav>
                                        <p:tav tm="100000">
                                          <p:val>
                                            <p:strVal val="ppt_x"/>
                                          </p:val>
                                        </p:tav>
                                      </p:tavLst>
                                    </p:anim>
                                    <p:anim calcmode="lin" valueType="num">
                                      <p:cBhvr additive="base">
                                        <p:cTn id="614" dur="3000"/>
                                        <p:tgtEl>
                                          <p:spTgt spid="46"/>
                                        </p:tgtEl>
                                        <p:attrNameLst>
                                          <p:attrName>ppt_y</p:attrName>
                                        </p:attrNameLst>
                                      </p:cBhvr>
                                      <p:tavLst>
                                        <p:tav tm="0">
                                          <p:val>
                                            <p:strVal val="ppt_y"/>
                                          </p:val>
                                        </p:tav>
                                        <p:tav tm="100000">
                                          <p:val>
                                            <p:strVal val="1+ppt_h/2"/>
                                          </p:val>
                                        </p:tav>
                                      </p:tavLst>
                                    </p:anim>
                                    <p:set>
                                      <p:cBhvr>
                                        <p:cTn id="615" dur="1" fill="hold">
                                          <p:stCondLst>
                                            <p:cond delay="2999"/>
                                          </p:stCondLst>
                                        </p:cTn>
                                        <p:tgtEl>
                                          <p:spTgt spid="46"/>
                                        </p:tgtEl>
                                        <p:attrNameLst>
                                          <p:attrName>style.visibility</p:attrName>
                                        </p:attrNameLst>
                                      </p:cBhvr>
                                      <p:to>
                                        <p:strVal val="hidden"/>
                                      </p:to>
                                    </p:set>
                                  </p:childTnLst>
                                </p:cTn>
                              </p:par>
                              <p:par>
                                <p:cTn id="616" presetID="2" presetClass="exit" presetSubtype="4" fill="hold" grpId="3" nodeType="withEffect">
                                  <p:stCondLst>
                                    <p:cond delay="0"/>
                                  </p:stCondLst>
                                  <p:childTnLst>
                                    <p:anim calcmode="lin" valueType="num">
                                      <p:cBhvr additive="base">
                                        <p:cTn id="617" dur="3000"/>
                                        <p:tgtEl>
                                          <p:spTgt spid="47"/>
                                        </p:tgtEl>
                                        <p:attrNameLst>
                                          <p:attrName>ppt_x</p:attrName>
                                        </p:attrNameLst>
                                      </p:cBhvr>
                                      <p:tavLst>
                                        <p:tav tm="0">
                                          <p:val>
                                            <p:strVal val="ppt_x"/>
                                          </p:val>
                                        </p:tav>
                                        <p:tav tm="100000">
                                          <p:val>
                                            <p:strVal val="ppt_x"/>
                                          </p:val>
                                        </p:tav>
                                      </p:tavLst>
                                    </p:anim>
                                    <p:anim calcmode="lin" valueType="num">
                                      <p:cBhvr additive="base">
                                        <p:cTn id="618" dur="3000"/>
                                        <p:tgtEl>
                                          <p:spTgt spid="47"/>
                                        </p:tgtEl>
                                        <p:attrNameLst>
                                          <p:attrName>ppt_y</p:attrName>
                                        </p:attrNameLst>
                                      </p:cBhvr>
                                      <p:tavLst>
                                        <p:tav tm="0">
                                          <p:val>
                                            <p:strVal val="ppt_y"/>
                                          </p:val>
                                        </p:tav>
                                        <p:tav tm="100000">
                                          <p:val>
                                            <p:strVal val="1+ppt_h/2"/>
                                          </p:val>
                                        </p:tav>
                                      </p:tavLst>
                                    </p:anim>
                                    <p:set>
                                      <p:cBhvr>
                                        <p:cTn id="619" dur="1" fill="hold">
                                          <p:stCondLst>
                                            <p:cond delay="2999"/>
                                          </p:stCondLst>
                                        </p:cTn>
                                        <p:tgtEl>
                                          <p:spTgt spid="47"/>
                                        </p:tgtEl>
                                        <p:attrNameLst>
                                          <p:attrName>style.visibility</p:attrName>
                                        </p:attrNameLst>
                                      </p:cBhvr>
                                      <p:to>
                                        <p:strVal val="hidden"/>
                                      </p:to>
                                    </p:set>
                                  </p:childTnLst>
                                </p:cTn>
                              </p:par>
                              <p:par>
                                <p:cTn id="620" presetID="2" presetClass="exit" presetSubtype="4" fill="hold" grpId="3" nodeType="withEffect">
                                  <p:stCondLst>
                                    <p:cond delay="0"/>
                                  </p:stCondLst>
                                  <p:childTnLst>
                                    <p:anim calcmode="lin" valueType="num">
                                      <p:cBhvr additive="base">
                                        <p:cTn id="621" dur="3000"/>
                                        <p:tgtEl>
                                          <p:spTgt spid="48"/>
                                        </p:tgtEl>
                                        <p:attrNameLst>
                                          <p:attrName>ppt_x</p:attrName>
                                        </p:attrNameLst>
                                      </p:cBhvr>
                                      <p:tavLst>
                                        <p:tav tm="0">
                                          <p:val>
                                            <p:strVal val="ppt_x"/>
                                          </p:val>
                                        </p:tav>
                                        <p:tav tm="100000">
                                          <p:val>
                                            <p:strVal val="ppt_x"/>
                                          </p:val>
                                        </p:tav>
                                      </p:tavLst>
                                    </p:anim>
                                    <p:anim calcmode="lin" valueType="num">
                                      <p:cBhvr additive="base">
                                        <p:cTn id="622" dur="3000"/>
                                        <p:tgtEl>
                                          <p:spTgt spid="48"/>
                                        </p:tgtEl>
                                        <p:attrNameLst>
                                          <p:attrName>ppt_y</p:attrName>
                                        </p:attrNameLst>
                                      </p:cBhvr>
                                      <p:tavLst>
                                        <p:tav tm="0">
                                          <p:val>
                                            <p:strVal val="ppt_y"/>
                                          </p:val>
                                        </p:tav>
                                        <p:tav tm="100000">
                                          <p:val>
                                            <p:strVal val="1+ppt_h/2"/>
                                          </p:val>
                                        </p:tav>
                                      </p:tavLst>
                                    </p:anim>
                                    <p:set>
                                      <p:cBhvr>
                                        <p:cTn id="623" dur="1" fill="hold">
                                          <p:stCondLst>
                                            <p:cond delay="2999"/>
                                          </p:stCondLst>
                                        </p:cTn>
                                        <p:tgtEl>
                                          <p:spTgt spid="48"/>
                                        </p:tgtEl>
                                        <p:attrNameLst>
                                          <p:attrName>style.visibility</p:attrName>
                                        </p:attrNameLst>
                                      </p:cBhvr>
                                      <p:to>
                                        <p:strVal val="hidden"/>
                                      </p:to>
                                    </p:set>
                                  </p:childTnLst>
                                </p:cTn>
                              </p:par>
                              <p:par>
                                <p:cTn id="624" presetID="2" presetClass="exit" presetSubtype="4" fill="hold" grpId="3" nodeType="withEffect">
                                  <p:stCondLst>
                                    <p:cond delay="0"/>
                                  </p:stCondLst>
                                  <p:childTnLst>
                                    <p:anim calcmode="lin" valueType="num">
                                      <p:cBhvr additive="base">
                                        <p:cTn id="625" dur="3000"/>
                                        <p:tgtEl>
                                          <p:spTgt spid="49"/>
                                        </p:tgtEl>
                                        <p:attrNameLst>
                                          <p:attrName>ppt_x</p:attrName>
                                        </p:attrNameLst>
                                      </p:cBhvr>
                                      <p:tavLst>
                                        <p:tav tm="0">
                                          <p:val>
                                            <p:strVal val="ppt_x"/>
                                          </p:val>
                                        </p:tav>
                                        <p:tav tm="100000">
                                          <p:val>
                                            <p:strVal val="ppt_x"/>
                                          </p:val>
                                        </p:tav>
                                      </p:tavLst>
                                    </p:anim>
                                    <p:anim calcmode="lin" valueType="num">
                                      <p:cBhvr additive="base">
                                        <p:cTn id="626" dur="3000"/>
                                        <p:tgtEl>
                                          <p:spTgt spid="49"/>
                                        </p:tgtEl>
                                        <p:attrNameLst>
                                          <p:attrName>ppt_y</p:attrName>
                                        </p:attrNameLst>
                                      </p:cBhvr>
                                      <p:tavLst>
                                        <p:tav tm="0">
                                          <p:val>
                                            <p:strVal val="ppt_y"/>
                                          </p:val>
                                        </p:tav>
                                        <p:tav tm="100000">
                                          <p:val>
                                            <p:strVal val="1+ppt_h/2"/>
                                          </p:val>
                                        </p:tav>
                                      </p:tavLst>
                                    </p:anim>
                                    <p:set>
                                      <p:cBhvr>
                                        <p:cTn id="627" dur="1" fill="hold">
                                          <p:stCondLst>
                                            <p:cond delay="2999"/>
                                          </p:stCondLst>
                                        </p:cTn>
                                        <p:tgtEl>
                                          <p:spTgt spid="49"/>
                                        </p:tgtEl>
                                        <p:attrNameLst>
                                          <p:attrName>style.visibility</p:attrName>
                                        </p:attrNameLst>
                                      </p:cBhvr>
                                      <p:to>
                                        <p:strVal val="hidden"/>
                                      </p:to>
                                    </p:set>
                                  </p:childTnLst>
                                </p:cTn>
                              </p:par>
                              <p:par>
                                <p:cTn id="628" presetID="2" presetClass="exit" presetSubtype="4" fill="hold" grpId="3" nodeType="withEffect">
                                  <p:stCondLst>
                                    <p:cond delay="0"/>
                                  </p:stCondLst>
                                  <p:childTnLst>
                                    <p:anim calcmode="lin" valueType="num">
                                      <p:cBhvr additive="base">
                                        <p:cTn id="629" dur="3000"/>
                                        <p:tgtEl>
                                          <p:spTgt spid="50"/>
                                        </p:tgtEl>
                                        <p:attrNameLst>
                                          <p:attrName>ppt_x</p:attrName>
                                        </p:attrNameLst>
                                      </p:cBhvr>
                                      <p:tavLst>
                                        <p:tav tm="0">
                                          <p:val>
                                            <p:strVal val="ppt_x"/>
                                          </p:val>
                                        </p:tav>
                                        <p:tav tm="100000">
                                          <p:val>
                                            <p:strVal val="ppt_x"/>
                                          </p:val>
                                        </p:tav>
                                      </p:tavLst>
                                    </p:anim>
                                    <p:anim calcmode="lin" valueType="num">
                                      <p:cBhvr additive="base">
                                        <p:cTn id="630" dur="3000"/>
                                        <p:tgtEl>
                                          <p:spTgt spid="50"/>
                                        </p:tgtEl>
                                        <p:attrNameLst>
                                          <p:attrName>ppt_y</p:attrName>
                                        </p:attrNameLst>
                                      </p:cBhvr>
                                      <p:tavLst>
                                        <p:tav tm="0">
                                          <p:val>
                                            <p:strVal val="ppt_y"/>
                                          </p:val>
                                        </p:tav>
                                        <p:tav tm="100000">
                                          <p:val>
                                            <p:strVal val="1+ppt_h/2"/>
                                          </p:val>
                                        </p:tav>
                                      </p:tavLst>
                                    </p:anim>
                                    <p:set>
                                      <p:cBhvr>
                                        <p:cTn id="631" dur="1" fill="hold">
                                          <p:stCondLst>
                                            <p:cond delay="2999"/>
                                          </p:stCondLst>
                                        </p:cTn>
                                        <p:tgtEl>
                                          <p:spTgt spid="50"/>
                                        </p:tgtEl>
                                        <p:attrNameLst>
                                          <p:attrName>style.visibility</p:attrName>
                                        </p:attrNameLst>
                                      </p:cBhvr>
                                      <p:to>
                                        <p:strVal val="hidden"/>
                                      </p:to>
                                    </p:set>
                                  </p:childTnLst>
                                </p:cTn>
                              </p:par>
                              <p:par>
                                <p:cTn id="632" presetID="3" presetClass="exit" presetSubtype="10" fill="hold" grpId="4" nodeType="withEffect">
                                  <p:stCondLst>
                                    <p:cond delay="0"/>
                                  </p:stCondLst>
                                  <p:childTnLst>
                                    <p:animEffect transition="out" filter="blinds(horizontal)">
                                      <p:cBhvr>
                                        <p:cTn id="633" dur="3000"/>
                                        <p:tgtEl>
                                          <p:spTgt spid="3"/>
                                        </p:tgtEl>
                                      </p:cBhvr>
                                    </p:animEffect>
                                    <p:set>
                                      <p:cBhvr>
                                        <p:cTn id="634" dur="1" fill="hold">
                                          <p:stCondLst>
                                            <p:cond delay="2999"/>
                                          </p:stCondLst>
                                        </p:cTn>
                                        <p:tgtEl>
                                          <p:spTgt spid="3"/>
                                        </p:tgtEl>
                                        <p:attrNameLst>
                                          <p:attrName>style.visibility</p:attrName>
                                        </p:attrNameLst>
                                      </p:cBhvr>
                                      <p:to>
                                        <p:strVal val="hidden"/>
                                      </p:to>
                                    </p:set>
                                  </p:childTnLst>
                                </p:cTn>
                              </p:par>
                              <p:par>
                                <p:cTn id="635" presetID="3" presetClass="exit" presetSubtype="10" fill="hold" grpId="4" nodeType="withEffect">
                                  <p:stCondLst>
                                    <p:cond delay="0"/>
                                  </p:stCondLst>
                                  <p:childTnLst>
                                    <p:animEffect transition="out" filter="blinds(horizontal)">
                                      <p:cBhvr>
                                        <p:cTn id="636" dur="3000"/>
                                        <p:tgtEl>
                                          <p:spTgt spid="4"/>
                                        </p:tgtEl>
                                      </p:cBhvr>
                                    </p:animEffect>
                                    <p:set>
                                      <p:cBhvr>
                                        <p:cTn id="637" dur="1" fill="hold">
                                          <p:stCondLst>
                                            <p:cond delay="2999"/>
                                          </p:stCondLst>
                                        </p:cTn>
                                        <p:tgtEl>
                                          <p:spTgt spid="4"/>
                                        </p:tgtEl>
                                        <p:attrNameLst>
                                          <p:attrName>style.visibility</p:attrName>
                                        </p:attrNameLst>
                                      </p:cBhvr>
                                      <p:to>
                                        <p:strVal val="hidden"/>
                                      </p:to>
                                    </p:set>
                                  </p:childTnLst>
                                </p:cTn>
                              </p:par>
                              <p:par>
                                <p:cTn id="638" presetID="3" presetClass="exit" presetSubtype="10" fill="hold" grpId="4" nodeType="withEffect">
                                  <p:stCondLst>
                                    <p:cond delay="0"/>
                                  </p:stCondLst>
                                  <p:childTnLst>
                                    <p:animEffect transition="out" filter="blinds(horizontal)">
                                      <p:cBhvr>
                                        <p:cTn id="639" dur="3000"/>
                                        <p:tgtEl>
                                          <p:spTgt spid="5"/>
                                        </p:tgtEl>
                                      </p:cBhvr>
                                    </p:animEffect>
                                    <p:set>
                                      <p:cBhvr>
                                        <p:cTn id="640" dur="1" fill="hold">
                                          <p:stCondLst>
                                            <p:cond delay="2999"/>
                                          </p:stCondLst>
                                        </p:cTn>
                                        <p:tgtEl>
                                          <p:spTgt spid="5"/>
                                        </p:tgtEl>
                                        <p:attrNameLst>
                                          <p:attrName>style.visibility</p:attrName>
                                        </p:attrNameLst>
                                      </p:cBhvr>
                                      <p:to>
                                        <p:strVal val="hidden"/>
                                      </p:to>
                                    </p:set>
                                  </p:childTnLst>
                                </p:cTn>
                              </p:par>
                              <p:par>
                                <p:cTn id="641" presetID="3" presetClass="exit" presetSubtype="10" fill="hold" grpId="4" nodeType="withEffect">
                                  <p:stCondLst>
                                    <p:cond delay="0"/>
                                  </p:stCondLst>
                                  <p:childTnLst>
                                    <p:animEffect transition="out" filter="blinds(horizontal)">
                                      <p:cBhvr>
                                        <p:cTn id="642" dur="3000"/>
                                        <p:tgtEl>
                                          <p:spTgt spid="6"/>
                                        </p:tgtEl>
                                      </p:cBhvr>
                                    </p:animEffect>
                                    <p:set>
                                      <p:cBhvr>
                                        <p:cTn id="643" dur="1" fill="hold">
                                          <p:stCondLst>
                                            <p:cond delay="2999"/>
                                          </p:stCondLst>
                                        </p:cTn>
                                        <p:tgtEl>
                                          <p:spTgt spid="6"/>
                                        </p:tgtEl>
                                        <p:attrNameLst>
                                          <p:attrName>style.visibility</p:attrName>
                                        </p:attrNameLst>
                                      </p:cBhvr>
                                      <p:to>
                                        <p:strVal val="hidden"/>
                                      </p:to>
                                    </p:set>
                                  </p:childTnLst>
                                </p:cTn>
                              </p:par>
                              <p:par>
                                <p:cTn id="644" presetID="3" presetClass="exit" presetSubtype="10" fill="hold" grpId="4" nodeType="withEffect">
                                  <p:stCondLst>
                                    <p:cond delay="0"/>
                                  </p:stCondLst>
                                  <p:childTnLst>
                                    <p:animEffect transition="out" filter="blinds(horizontal)">
                                      <p:cBhvr>
                                        <p:cTn id="645" dur="3000"/>
                                        <p:tgtEl>
                                          <p:spTgt spid="7"/>
                                        </p:tgtEl>
                                      </p:cBhvr>
                                    </p:animEffect>
                                    <p:set>
                                      <p:cBhvr>
                                        <p:cTn id="646" dur="1" fill="hold">
                                          <p:stCondLst>
                                            <p:cond delay="2999"/>
                                          </p:stCondLst>
                                        </p:cTn>
                                        <p:tgtEl>
                                          <p:spTgt spid="7"/>
                                        </p:tgtEl>
                                        <p:attrNameLst>
                                          <p:attrName>style.visibility</p:attrName>
                                        </p:attrNameLst>
                                      </p:cBhvr>
                                      <p:to>
                                        <p:strVal val="hidden"/>
                                      </p:to>
                                    </p:set>
                                  </p:childTnLst>
                                </p:cTn>
                              </p:par>
                              <p:par>
                                <p:cTn id="647" presetID="3" presetClass="exit" presetSubtype="10" fill="hold" grpId="4" nodeType="withEffect">
                                  <p:stCondLst>
                                    <p:cond delay="0"/>
                                  </p:stCondLst>
                                  <p:childTnLst>
                                    <p:animEffect transition="out" filter="blinds(horizontal)">
                                      <p:cBhvr>
                                        <p:cTn id="648" dur="3000"/>
                                        <p:tgtEl>
                                          <p:spTgt spid="8"/>
                                        </p:tgtEl>
                                      </p:cBhvr>
                                    </p:animEffect>
                                    <p:set>
                                      <p:cBhvr>
                                        <p:cTn id="649" dur="1" fill="hold">
                                          <p:stCondLst>
                                            <p:cond delay="2999"/>
                                          </p:stCondLst>
                                        </p:cTn>
                                        <p:tgtEl>
                                          <p:spTgt spid="8"/>
                                        </p:tgtEl>
                                        <p:attrNameLst>
                                          <p:attrName>style.visibility</p:attrName>
                                        </p:attrNameLst>
                                      </p:cBhvr>
                                      <p:to>
                                        <p:strVal val="hidden"/>
                                      </p:to>
                                    </p:set>
                                  </p:childTnLst>
                                </p:cTn>
                              </p:par>
                              <p:par>
                                <p:cTn id="650" presetID="3" presetClass="exit" presetSubtype="10" fill="hold" grpId="4" nodeType="withEffect">
                                  <p:stCondLst>
                                    <p:cond delay="0"/>
                                  </p:stCondLst>
                                  <p:childTnLst>
                                    <p:animEffect transition="out" filter="blinds(horizontal)">
                                      <p:cBhvr>
                                        <p:cTn id="651" dur="3000"/>
                                        <p:tgtEl>
                                          <p:spTgt spid="9"/>
                                        </p:tgtEl>
                                      </p:cBhvr>
                                    </p:animEffect>
                                    <p:set>
                                      <p:cBhvr>
                                        <p:cTn id="652" dur="1" fill="hold">
                                          <p:stCondLst>
                                            <p:cond delay="2999"/>
                                          </p:stCondLst>
                                        </p:cTn>
                                        <p:tgtEl>
                                          <p:spTgt spid="9"/>
                                        </p:tgtEl>
                                        <p:attrNameLst>
                                          <p:attrName>style.visibility</p:attrName>
                                        </p:attrNameLst>
                                      </p:cBhvr>
                                      <p:to>
                                        <p:strVal val="hidden"/>
                                      </p:to>
                                    </p:set>
                                  </p:childTnLst>
                                </p:cTn>
                              </p:par>
                              <p:par>
                                <p:cTn id="653" presetID="3" presetClass="exit" presetSubtype="10" fill="hold" grpId="4" nodeType="withEffect">
                                  <p:stCondLst>
                                    <p:cond delay="0"/>
                                  </p:stCondLst>
                                  <p:childTnLst>
                                    <p:animEffect transition="out" filter="blinds(horizontal)">
                                      <p:cBhvr>
                                        <p:cTn id="654" dur="3000"/>
                                        <p:tgtEl>
                                          <p:spTgt spid="10"/>
                                        </p:tgtEl>
                                      </p:cBhvr>
                                    </p:animEffect>
                                    <p:set>
                                      <p:cBhvr>
                                        <p:cTn id="655" dur="1" fill="hold">
                                          <p:stCondLst>
                                            <p:cond delay="2999"/>
                                          </p:stCondLst>
                                        </p:cTn>
                                        <p:tgtEl>
                                          <p:spTgt spid="10"/>
                                        </p:tgtEl>
                                        <p:attrNameLst>
                                          <p:attrName>style.visibility</p:attrName>
                                        </p:attrNameLst>
                                      </p:cBhvr>
                                      <p:to>
                                        <p:strVal val="hidden"/>
                                      </p:to>
                                    </p:set>
                                  </p:childTnLst>
                                </p:cTn>
                              </p:par>
                              <p:par>
                                <p:cTn id="656" presetID="3" presetClass="exit" presetSubtype="10" fill="hold" grpId="4" nodeType="withEffect">
                                  <p:stCondLst>
                                    <p:cond delay="0"/>
                                  </p:stCondLst>
                                  <p:childTnLst>
                                    <p:animEffect transition="out" filter="blinds(horizontal)">
                                      <p:cBhvr>
                                        <p:cTn id="657" dur="3000"/>
                                        <p:tgtEl>
                                          <p:spTgt spid="11"/>
                                        </p:tgtEl>
                                      </p:cBhvr>
                                    </p:animEffect>
                                    <p:set>
                                      <p:cBhvr>
                                        <p:cTn id="658" dur="1" fill="hold">
                                          <p:stCondLst>
                                            <p:cond delay="2999"/>
                                          </p:stCondLst>
                                        </p:cTn>
                                        <p:tgtEl>
                                          <p:spTgt spid="11"/>
                                        </p:tgtEl>
                                        <p:attrNameLst>
                                          <p:attrName>style.visibility</p:attrName>
                                        </p:attrNameLst>
                                      </p:cBhvr>
                                      <p:to>
                                        <p:strVal val="hidden"/>
                                      </p:to>
                                    </p:set>
                                  </p:childTnLst>
                                </p:cTn>
                              </p:par>
                              <p:par>
                                <p:cTn id="659" presetID="3" presetClass="exit" presetSubtype="10" fill="hold" grpId="4" nodeType="withEffect">
                                  <p:stCondLst>
                                    <p:cond delay="0"/>
                                  </p:stCondLst>
                                  <p:childTnLst>
                                    <p:animEffect transition="out" filter="blinds(horizontal)">
                                      <p:cBhvr>
                                        <p:cTn id="660" dur="3000"/>
                                        <p:tgtEl>
                                          <p:spTgt spid="12"/>
                                        </p:tgtEl>
                                      </p:cBhvr>
                                    </p:animEffect>
                                    <p:set>
                                      <p:cBhvr>
                                        <p:cTn id="661" dur="1" fill="hold">
                                          <p:stCondLst>
                                            <p:cond delay="2999"/>
                                          </p:stCondLst>
                                        </p:cTn>
                                        <p:tgtEl>
                                          <p:spTgt spid="12"/>
                                        </p:tgtEl>
                                        <p:attrNameLst>
                                          <p:attrName>style.visibility</p:attrName>
                                        </p:attrNameLst>
                                      </p:cBhvr>
                                      <p:to>
                                        <p:strVal val="hidden"/>
                                      </p:to>
                                    </p:set>
                                  </p:childTnLst>
                                </p:cTn>
                              </p:par>
                              <p:par>
                                <p:cTn id="662" presetID="3" presetClass="exit" presetSubtype="10" fill="hold" grpId="4" nodeType="withEffect">
                                  <p:stCondLst>
                                    <p:cond delay="0"/>
                                  </p:stCondLst>
                                  <p:childTnLst>
                                    <p:animEffect transition="out" filter="blinds(horizontal)">
                                      <p:cBhvr>
                                        <p:cTn id="663" dur="3000"/>
                                        <p:tgtEl>
                                          <p:spTgt spid="13"/>
                                        </p:tgtEl>
                                      </p:cBhvr>
                                    </p:animEffect>
                                    <p:set>
                                      <p:cBhvr>
                                        <p:cTn id="664" dur="1" fill="hold">
                                          <p:stCondLst>
                                            <p:cond delay="2999"/>
                                          </p:stCondLst>
                                        </p:cTn>
                                        <p:tgtEl>
                                          <p:spTgt spid="13"/>
                                        </p:tgtEl>
                                        <p:attrNameLst>
                                          <p:attrName>style.visibility</p:attrName>
                                        </p:attrNameLst>
                                      </p:cBhvr>
                                      <p:to>
                                        <p:strVal val="hidden"/>
                                      </p:to>
                                    </p:set>
                                  </p:childTnLst>
                                </p:cTn>
                              </p:par>
                              <p:par>
                                <p:cTn id="665" presetID="3" presetClass="exit" presetSubtype="10" fill="hold" grpId="4" nodeType="withEffect">
                                  <p:stCondLst>
                                    <p:cond delay="0"/>
                                  </p:stCondLst>
                                  <p:childTnLst>
                                    <p:animEffect transition="out" filter="blinds(horizontal)">
                                      <p:cBhvr>
                                        <p:cTn id="666" dur="3000"/>
                                        <p:tgtEl>
                                          <p:spTgt spid="14"/>
                                        </p:tgtEl>
                                      </p:cBhvr>
                                    </p:animEffect>
                                    <p:set>
                                      <p:cBhvr>
                                        <p:cTn id="667" dur="1" fill="hold">
                                          <p:stCondLst>
                                            <p:cond delay="2999"/>
                                          </p:stCondLst>
                                        </p:cTn>
                                        <p:tgtEl>
                                          <p:spTgt spid="14"/>
                                        </p:tgtEl>
                                        <p:attrNameLst>
                                          <p:attrName>style.visibility</p:attrName>
                                        </p:attrNameLst>
                                      </p:cBhvr>
                                      <p:to>
                                        <p:strVal val="hidden"/>
                                      </p:to>
                                    </p:set>
                                  </p:childTnLst>
                                </p:cTn>
                              </p:par>
                              <p:par>
                                <p:cTn id="668" presetID="3" presetClass="exit" presetSubtype="10" fill="hold" grpId="4" nodeType="withEffect">
                                  <p:stCondLst>
                                    <p:cond delay="0"/>
                                  </p:stCondLst>
                                  <p:childTnLst>
                                    <p:animEffect transition="out" filter="blinds(horizontal)">
                                      <p:cBhvr>
                                        <p:cTn id="669" dur="3000"/>
                                        <p:tgtEl>
                                          <p:spTgt spid="15"/>
                                        </p:tgtEl>
                                      </p:cBhvr>
                                    </p:animEffect>
                                    <p:set>
                                      <p:cBhvr>
                                        <p:cTn id="670" dur="1" fill="hold">
                                          <p:stCondLst>
                                            <p:cond delay="2999"/>
                                          </p:stCondLst>
                                        </p:cTn>
                                        <p:tgtEl>
                                          <p:spTgt spid="15"/>
                                        </p:tgtEl>
                                        <p:attrNameLst>
                                          <p:attrName>style.visibility</p:attrName>
                                        </p:attrNameLst>
                                      </p:cBhvr>
                                      <p:to>
                                        <p:strVal val="hidden"/>
                                      </p:to>
                                    </p:set>
                                  </p:childTnLst>
                                </p:cTn>
                              </p:par>
                              <p:par>
                                <p:cTn id="671" presetID="3" presetClass="exit" presetSubtype="10" fill="hold" grpId="4" nodeType="withEffect">
                                  <p:stCondLst>
                                    <p:cond delay="0"/>
                                  </p:stCondLst>
                                  <p:childTnLst>
                                    <p:animEffect transition="out" filter="blinds(horizontal)">
                                      <p:cBhvr>
                                        <p:cTn id="672" dur="3000"/>
                                        <p:tgtEl>
                                          <p:spTgt spid="16"/>
                                        </p:tgtEl>
                                      </p:cBhvr>
                                    </p:animEffect>
                                    <p:set>
                                      <p:cBhvr>
                                        <p:cTn id="673" dur="1" fill="hold">
                                          <p:stCondLst>
                                            <p:cond delay="2999"/>
                                          </p:stCondLst>
                                        </p:cTn>
                                        <p:tgtEl>
                                          <p:spTgt spid="16"/>
                                        </p:tgtEl>
                                        <p:attrNameLst>
                                          <p:attrName>style.visibility</p:attrName>
                                        </p:attrNameLst>
                                      </p:cBhvr>
                                      <p:to>
                                        <p:strVal val="hidden"/>
                                      </p:to>
                                    </p:set>
                                  </p:childTnLst>
                                </p:cTn>
                              </p:par>
                              <p:par>
                                <p:cTn id="674" presetID="3" presetClass="exit" presetSubtype="10" fill="hold" grpId="4" nodeType="withEffect">
                                  <p:stCondLst>
                                    <p:cond delay="0"/>
                                  </p:stCondLst>
                                  <p:childTnLst>
                                    <p:animEffect transition="out" filter="blinds(horizontal)">
                                      <p:cBhvr>
                                        <p:cTn id="675" dur="3000"/>
                                        <p:tgtEl>
                                          <p:spTgt spid="17"/>
                                        </p:tgtEl>
                                      </p:cBhvr>
                                    </p:animEffect>
                                    <p:set>
                                      <p:cBhvr>
                                        <p:cTn id="676" dur="1" fill="hold">
                                          <p:stCondLst>
                                            <p:cond delay="2999"/>
                                          </p:stCondLst>
                                        </p:cTn>
                                        <p:tgtEl>
                                          <p:spTgt spid="17"/>
                                        </p:tgtEl>
                                        <p:attrNameLst>
                                          <p:attrName>style.visibility</p:attrName>
                                        </p:attrNameLst>
                                      </p:cBhvr>
                                      <p:to>
                                        <p:strVal val="hidden"/>
                                      </p:to>
                                    </p:set>
                                  </p:childTnLst>
                                </p:cTn>
                              </p:par>
                              <p:par>
                                <p:cTn id="677" presetID="3" presetClass="exit" presetSubtype="10" fill="hold" grpId="4" nodeType="withEffect">
                                  <p:stCondLst>
                                    <p:cond delay="0"/>
                                  </p:stCondLst>
                                  <p:childTnLst>
                                    <p:animEffect transition="out" filter="blinds(horizontal)">
                                      <p:cBhvr>
                                        <p:cTn id="678" dur="3000"/>
                                        <p:tgtEl>
                                          <p:spTgt spid="18"/>
                                        </p:tgtEl>
                                      </p:cBhvr>
                                    </p:animEffect>
                                    <p:set>
                                      <p:cBhvr>
                                        <p:cTn id="679" dur="1" fill="hold">
                                          <p:stCondLst>
                                            <p:cond delay="2999"/>
                                          </p:stCondLst>
                                        </p:cTn>
                                        <p:tgtEl>
                                          <p:spTgt spid="18"/>
                                        </p:tgtEl>
                                        <p:attrNameLst>
                                          <p:attrName>style.visibility</p:attrName>
                                        </p:attrNameLst>
                                      </p:cBhvr>
                                      <p:to>
                                        <p:strVal val="hidden"/>
                                      </p:to>
                                    </p:set>
                                  </p:childTnLst>
                                </p:cTn>
                              </p:par>
                              <p:par>
                                <p:cTn id="680" presetID="3" presetClass="exit" presetSubtype="10" fill="hold" grpId="4" nodeType="withEffect">
                                  <p:stCondLst>
                                    <p:cond delay="0"/>
                                  </p:stCondLst>
                                  <p:childTnLst>
                                    <p:animEffect transition="out" filter="blinds(horizontal)">
                                      <p:cBhvr>
                                        <p:cTn id="681" dur="3000"/>
                                        <p:tgtEl>
                                          <p:spTgt spid="19"/>
                                        </p:tgtEl>
                                      </p:cBhvr>
                                    </p:animEffect>
                                    <p:set>
                                      <p:cBhvr>
                                        <p:cTn id="682" dur="1" fill="hold">
                                          <p:stCondLst>
                                            <p:cond delay="2999"/>
                                          </p:stCondLst>
                                        </p:cTn>
                                        <p:tgtEl>
                                          <p:spTgt spid="19"/>
                                        </p:tgtEl>
                                        <p:attrNameLst>
                                          <p:attrName>style.visibility</p:attrName>
                                        </p:attrNameLst>
                                      </p:cBhvr>
                                      <p:to>
                                        <p:strVal val="hidden"/>
                                      </p:to>
                                    </p:set>
                                  </p:childTnLst>
                                </p:cTn>
                              </p:par>
                              <p:par>
                                <p:cTn id="683" presetID="3" presetClass="exit" presetSubtype="10" fill="hold" grpId="4" nodeType="withEffect">
                                  <p:stCondLst>
                                    <p:cond delay="0"/>
                                  </p:stCondLst>
                                  <p:childTnLst>
                                    <p:animEffect transition="out" filter="blinds(horizontal)">
                                      <p:cBhvr>
                                        <p:cTn id="684" dur="3000"/>
                                        <p:tgtEl>
                                          <p:spTgt spid="20"/>
                                        </p:tgtEl>
                                      </p:cBhvr>
                                    </p:animEffect>
                                    <p:set>
                                      <p:cBhvr>
                                        <p:cTn id="685" dur="1" fill="hold">
                                          <p:stCondLst>
                                            <p:cond delay="2999"/>
                                          </p:stCondLst>
                                        </p:cTn>
                                        <p:tgtEl>
                                          <p:spTgt spid="20"/>
                                        </p:tgtEl>
                                        <p:attrNameLst>
                                          <p:attrName>style.visibility</p:attrName>
                                        </p:attrNameLst>
                                      </p:cBhvr>
                                      <p:to>
                                        <p:strVal val="hidden"/>
                                      </p:to>
                                    </p:set>
                                  </p:childTnLst>
                                </p:cTn>
                              </p:par>
                              <p:par>
                                <p:cTn id="686" presetID="3" presetClass="exit" presetSubtype="10" fill="hold" grpId="4" nodeType="withEffect">
                                  <p:stCondLst>
                                    <p:cond delay="0"/>
                                  </p:stCondLst>
                                  <p:childTnLst>
                                    <p:animEffect transition="out" filter="blinds(horizontal)">
                                      <p:cBhvr>
                                        <p:cTn id="687" dur="3000"/>
                                        <p:tgtEl>
                                          <p:spTgt spid="21"/>
                                        </p:tgtEl>
                                      </p:cBhvr>
                                    </p:animEffect>
                                    <p:set>
                                      <p:cBhvr>
                                        <p:cTn id="688" dur="1" fill="hold">
                                          <p:stCondLst>
                                            <p:cond delay="2999"/>
                                          </p:stCondLst>
                                        </p:cTn>
                                        <p:tgtEl>
                                          <p:spTgt spid="21"/>
                                        </p:tgtEl>
                                        <p:attrNameLst>
                                          <p:attrName>style.visibility</p:attrName>
                                        </p:attrNameLst>
                                      </p:cBhvr>
                                      <p:to>
                                        <p:strVal val="hidden"/>
                                      </p:to>
                                    </p:set>
                                  </p:childTnLst>
                                </p:cTn>
                              </p:par>
                              <p:par>
                                <p:cTn id="689" presetID="3" presetClass="exit" presetSubtype="10" fill="hold" grpId="4" nodeType="withEffect">
                                  <p:stCondLst>
                                    <p:cond delay="0"/>
                                  </p:stCondLst>
                                  <p:childTnLst>
                                    <p:animEffect transition="out" filter="blinds(horizontal)">
                                      <p:cBhvr>
                                        <p:cTn id="690" dur="3000"/>
                                        <p:tgtEl>
                                          <p:spTgt spid="22"/>
                                        </p:tgtEl>
                                      </p:cBhvr>
                                    </p:animEffect>
                                    <p:set>
                                      <p:cBhvr>
                                        <p:cTn id="691" dur="1" fill="hold">
                                          <p:stCondLst>
                                            <p:cond delay="2999"/>
                                          </p:stCondLst>
                                        </p:cTn>
                                        <p:tgtEl>
                                          <p:spTgt spid="22"/>
                                        </p:tgtEl>
                                        <p:attrNameLst>
                                          <p:attrName>style.visibility</p:attrName>
                                        </p:attrNameLst>
                                      </p:cBhvr>
                                      <p:to>
                                        <p:strVal val="hidden"/>
                                      </p:to>
                                    </p:set>
                                  </p:childTnLst>
                                </p:cTn>
                              </p:par>
                              <p:par>
                                <p:cTn id="692" presetID="3" presetClass="exit" presetSubtype="10" fill="hold" grpId="4" nodeType="withEffect">
                                  <p:stCondLst>
                                    <p:cond delay="0"/>
                                  </p:stCondLst>
                                  <p:childTnLst>
                                    <p:animEffect transition="out" filter="blinds(horizontal)">
                                      <p:cBhvr>
                                        <p:cTn id="693" dur="3000"/>
                                        <p:tgtEl>
                                          <p:spTgt spid="23"/>
                                        </p:tgtEl>
                                      </p:cBhvr>
                                    </p:animEffect>
                                    <p:set>
                                      <p:cBhvr>
                                        <p:cTn id="694" dur="1" fill="hold">
                                          <p:stCondLst>
                                            <p:cond delay="2999"/>
                                          </p:stCondLst>
                                        </p:cTn>
                                        <p:tgtEl>
                                          <p:spTgt spid="23"/>
                                        </p:tgtEl>
                                        <p:attrNameLst>
                                          <p:attrName>style.visibility</p:attrName>
                                        </p:attrNameLst>
                                      </p:cBhvr>
                                      <p:to>
                                        <p:strVal val="hidden"/>
                                      </p:to>
                                    </p:set>
                                  </p:childTnLst>
                                </p:cTn>
                              </p:par>
                              <p:par>
                                <p:cTn id="695" presetID="3" presetClass="exit" presetSubtype="10" fill="hold" grpId="4" nodeType="withEffect">
                                  <p:stCondLst>
                                    <p:cond delay="0"/>
                                  </p:stCondLst>
                                  <p:childTnLst>
                                    <p:animEffect transition="out" filter="blinds(horizontal)">
                                      <p:cBhvr>
                                        <p:cTn id="696" dur="3000"/>
                                        <p:tgtEl>
                                          <p:spTgt spid="24"/>
                                        </p:tgtEl>
                                      </p:cBhvr>
                                    </p:animEffect>
                                    <p:set>
                                      <p:cBhvr>
                                        <p:cTn id="697" dur="1" fill="hold">
                                          <p:stCondLst>
                                            <p:cond delay="2999"/>
                                          </p:stCondLst>
                                        </p:cTn>
                                        <p:tgtEl>
                                          <p:spTgt spid="24"/>
                                        </p:tgtEl>
                                        <p:attrNameLst>
                                          <p:attrName>style.visibility</p:attrName>
                                        </p:attrNameLst>
                                      </p:cBhvr>
                                      <p:to>
                                        <p:strVal val="hidden"/>
                                      </p:to>
                                    </p:set>
                                  </p:childTnLst>
                                </p:cTn>
                              </p:par>
                              <p:par>
                                <p:cTn id="698" presetID="3" presetClass="exit" presetSubtype="10" fill="hold" grpId="4" nodeType="withEffect">
                                  <p:stCondLst>
                                    <p:cond delay="0"/>
                                  </p:stCondLst>
                                  <p:childTnLst>
                                    <p:animEffect transition="out" filter="blinds(horizontal)">
                                      <p:cBhvr>
                                        <p:cTn id="699" dur="3000"/>
                                        <p:tgtEl>
                                          <p:spTgt spid="25"/>
                                        </p:tgtEl>
                                      </p:cBhvr>
                                    </p:animEffect>
                                    <p:set>
                                      <p:cBhvr>
                                        <p:cTn id="700" dur="1" fill="hold">
                                          <p:stCondLst>
                                            <p:cond delay="2999"/>
                                          </p:stCondLst>
                                        </p:cTn>
                                        <p:tgtEl>
                                          <p:spTgt spid="25"/>
                                        </p:tgtEl>
                                        <p:attrNameLst>
                                          <p:attrName>style.visibility</p:attrName>
                                        </p:attrNameLst>
                                      </p:cBhvr>
                                      <p:to>
                                        <p:strVal val="hidden"/>
                                      </p:to>
                                    </p:set>
                                  </p:childTnLst>
                                </p:cTn>
                              </p:par>
                              <p:par>
                                <p:cTn id="701" presetID="3" presetClass="exit" presetSubtype="10" fill="hold" grpId="4" nodeType="withEffect">
                                  <p:stCondLst>
                                    <p:cond delay="0"/>
                                  </p:stCondLst>
                                  <p:childTnLst>
                                    <p:animEffect transition="out" filter="blinds(horizontal)">
                                      <p:cBhvr>
                                        <p:cTn id="702" dur="3000"/>
                                        <p:tgtEl>
                                          <p:spTgt spid="26"/>
                                        </p:tgtEl>
                                      </p:cBhvr>
                                    </p:animEffect>
                                    <p:set>
                                      <p:cBhvr>
                                        <p:cTn id="703" dur="1" fill="hold">
                                          <p:stCondLst>
                                            <p:cond delay="2999"/>
                                          </p:stCondLst>
                                        </p:cTn>
                                        <p:tgtEl>
                                          <p:spTgt spid="26"/>
                                        </p:tgtEl>
                                        <p:attrNameLst>
                                          <p:attrName>style.visibility</p:attrName>
                                        </p:attrNameLst>
                                      </p:cBhvr>
                                      <p:to>
                                        <p:strVal val="hidden"/>
                                      </p:to>
                                    </p:set>
                                  </p:childTnLst>
                                </p:cTn>
                              </p:par>
                              <p:par>
                                <p:cTn id="704" presetID="3" presetClass="exit" presetSubtype="10" fill="hold" grpId="4" nodeType="withEffect">
                                  <p:stCondLst>
                                    <p:cond delay="0"/>
                                  </p:stCondLst>
                                  <p:childTnLst>
                                    <p:animEffect transition="out" filter="blinds(horizontal)">
                                      <p:cBhvr>
                                        <p:cTn id="705" dur="3000"/>
                                        <p:tgtEl>
                                          <p:spTgt spid="27"/>
                                        </p:tgtEl>
                                      </p:cBhvr>
                                    </p:animEffect>
                                    <p:set>
                                      <p:cBhvr>
                                        <p:cTn id="706" dur="1" fill="hold">
                                          <p:stCondLst>
                                            <p:cond delay="2999"/>
                                          </p:stCondLst>
                                        </p:cTn>
                                        <p:tgtEl>
                                          <p:spTgt spid="27"/>
                                        </p:tgtEl>
                                        <p:attrNameLst>
                                          <p:attrName>style.visibility</p:attrName>
                                        </p:attrNameLst>
                                      </p:cBhvr>
                                      <p:to>
                                        <p:strVal val="hidden"/>
                                      </p:to>
                                    </p:set>
                                  </p:childTnLst>
                                </p:cTn>
                              </p:par>
                              <p:par>
                                <p:cTn id="707" presetID="3" presetClass="exit" presetSubtype="10" fill="hold" grpId="4" nodeType="withEffect">
                                  <p:stCondLst>
                                    <p:cond delay="0"/>
                                  </p:stCondLst>
                                  <p:childTnLst>
                                    <p:animEffect transition="out" filter="blinds(horizontal)">
                                      <p:cBhvr>
                                        <p:cTn id="708" dur="3000"/>
                                        <p:tgtEl>
                                          <p:spTgt spid="28"/>
                                        </p:tgtEl>
                                      </p:cBhvr>
                                    </p:animEffect>
                                    <p:set>
                                      <p:cBhvr>
                                        <p:cTn id="709" dur="1" fill="hold">
                                          <p:stCondLst>
                                            <p:cond delay="2999"/>
                                          </p:stCondLst>
                                        </p:cTn>
                                        <p:tgtEl>
                                          <p:spTgt spid="28"/>
                                        </p:tgtEl>
                                        <p:attrNameLst>
                                          <p:attrName>style.visibility</p:attrName>
                                        </p:attrNameLst>
                                      </p:cBhvr>
                                      <p:to>
                                        <p:strVal val="hidden"/>
                                      </p:to>
                                    </p:set>
                                  </p:childTnLst>
                                </p:cTn>
                              </p:par>
                              <p:par>
                                <p:cTn id="710" presetID="3" presetClass="exit" presetSubtype="10" fill="hold" grpId="4" nodeType="withEffect">
                                  <p:stCondLst>
                                    <p:cond delay="0"/>
                                  </p:stCondLst>
                                  <p:childTnLst>
                                    <p:animEffect transition="out" filter="blinds(horizontal)">
                                      <p:cBhvr>
                                        <p:cTn id="711" dur="3000"/>
                                        <p:tgtEl>
                                          <p:spTgt spid="29"/>
                                        </p:tgtEl>
                                      </p:cBhvr>
                                    </p:animEffect>
                                    <p:set>
                                      <p:cBhvr>
                                        <p:cTn id="712" dur="1" fill="hold">
                                          <p:stCondLst>
                                            <p:cond delay="2999"/>
                                          </p:stCondLst>
                                        </p:cTn>
                                        <p:tgtEl>
                                          <p:spTgt spid="29"/>
                                        </p:tgtEl>
                                        <p:attrNameLst>
                                          <p:attrName>style.visibility</p:attrName>
                                        </p:attrNameLst>
                                      </p:cBhvr>
                                      <p:to>
                                        <p:strVal val="hidden"/>
                                      </p:to>
                                    </p:set>
                                  </p:childTnLst>
                                </p:cTn>
                              </p:par>
                              <p:par>
                                <p:cTn id="713" presetID="3" presetClass="exit" presetSubtype="10" fill="hold" grpId="4" nodeType="withEffect">
                                  <p:stCondLst>
                                    <p:cond delay="0"/>
                                  </p:stCondLst>
                                  <p:childTnLst>
                                    <p:animEffect transition="out" filter="blinds(horizontal)">
                                      <p:cBhvr>
                                        <p:cTn id="714" dur="3000"/>
                                        <p:tgtEl>
                                          <p:spTgt spid="30"/>
                                        </p:tgtEl>
                                      </p:cBhvr>
                                    </p:animEffect>
                                    <p:set>
                                      <p:cBhvr>
                                        <p:cTn id="715" dur="1" fill="hold">
                                          <p:stCondLst>
                                            <p:cond delay="2999"/>
                                          </p:stCondLst>
                                        </p:cTn>
                                        <p:tgtEl>
                                          <p:spTgt spid="30"/>
                                        </p:tgtEl>
                                        <p:attrNameLst>
                                          <p:attrName>style.visibility</p:attrName>
                                        </p:attrNameLst>
                                      </p:cBhvr>
                                      <p:to>
                                        <p:strVal val="hidden"/>
                                      </p:to>
                                    </p:set>
                                  </p:childTnLst>
                                </p:cTn>
                              </p:par>
                              <p:par>
                                <p:cTn id="716" presetID="3" presetClass="exit" presetSubtype="10" fill="hold" grpId="4" nodeType="withEffect">
                                  <p:stCondLst>
                                    <p:cond delay="0"/>
                                  </p:stCondLst>
                                  <p:childTnLst>
                                    <p:animEffect transition="out" filter="blinds(horizontal)">
                                      <p:cBhvr>
                                        <p:cTn id="717" dur="3000"/>
                                        <p:tgtEl>
                                          <p:spTgt spid="31"/>
                                        </p:tgtEl>
                                      </p:cBhvr>
                                    </p:animEffect>
                                    <p:set>
                                      <p:cBhvr>
                                        <p:cTn id="718" dur="1" fill="hold">
                                          <p:stCondLst>
                                            <p:cond delay="2999"/>
                                          </p:stCondLst>
                                        </p:cTn>
                                        <p:tgtEl>
                                          <p:spTgt spid="31"/>
                                        </p:tgtEl>
                                        <p:attrNameLst>
                                          <p:attrName>style.visibility</p:attrName>
                                        </p:attrNameLst>
                                      </p:cBhvr>
                                      <p:to>
                                        <p:strVal val="hidden"/>
                                      </p:to>
                                    </p:set>
                                  </p:childTnLst>
                                </p:cTn>
                              </p:par>
                              <p:par>
                                <p:cTn id="719" presetID="3" presetClass="exit" presetSubtype="10" fill="hold" grpId="4" nodeType="withEffect">
                                  <p:stCondLst>
                                    <p:cond delay="0"/>
                                  </p:stCondLst>
                                  <p:childTnLst>
                                    <p:animEffect transition="out" filter="blinds(horizontal)">
                                      <p:cBhvr>
                                        <p:cTn id="720" dur="3000"/>
                                        <p:tgtEl>
                                          <p:spTgt spid="32"/>
                                        </p:tgtEl>
                                      </p:cBhvr>
                                    </p:animEffect>
                                    <p:set>
                                      <p:cBhvr>
                                        <p:cTn id="721" dur="1" fill="hold">
                                          <p:stCondLst>
                                            <p:cond delay="2999"/>
                                          </p:stCondLst>
                                        </p:cTn>
                                        <p:tgtEl>
                                          <p:spTgt spid="32"/>
                                        </p:tgtEl>
                                        <p:attrNameLst>
                                          <p:attrName>style.visibility</p:attrName>
                                        </p:attrNameLst>
                                      </p:cBhvr>
                                      <p:to>
                                        <p:strVal val="hidden"/>
                                      </p:to>
                                    </p:set>
                                  </p:childTnLst>
                                </p:cTn>
                              </p:par>
                              <p:par>
                                <p:cTn id="722" presetID="3" presetClass="exit" presetSubtype="10" fill="hold" grpId="4" nodeType="withEffect">
                                  <p:stCondLst>
                                    <p:cond delay="0"/>
                                  </p:stCondLst>
                                  <p:childTnLst>
                                    <p:animEffect transition="out" filter="blinds(horizontal)">
                                      <p:cBhvr>
                                        <p:cTn id="723" dur="3000"/>
                                        <p:tgtEl>
                                          <p:spTgt spid="33"/>
                                        </p:tgtEl>
                                      </p:cBhvr>
                                    </p:animEffect>
                                    <p:set>
                                      <p:cBhvr>
                                        <p:cTn id="724" dur="1" fill="hold">
                                          <p:stCondLst>
                                            <p:cond delay="2999"/>
                                          </p:stCondLst>
                                        </p:cTn>
                                        <p:tgtEl>
                                          <p:spTgt spid="33"/>
                                        </p:tgtEl>
                                        <p:attrNameLst>
                                          <p:attrName>style.visibility</p:attrName>
                                        </p:attrNameLst>
                                      </p:cBhvr>
                                      <p:to>
                                        <p:strVal val="hidden"/>
                                      </p:to>
                                    </p:set>
                                  </p:childTnLst>
                                </p:cTn>
                              </p:par>
                              <p:par>
                                <p:cTn id="725" presetID="3" presetClass="exit" presetSubtype="10" fill="hold" grpId="4" nodeType="withEffect">
                                  <p:stCondLst>
                                    <p:cond delay="0"/>
                                  </p:stCondLst>
                                  <p:childTnLst>
                                    <p:animEffect transition="out" filter="blinds(horizontal)">
                                      <p:cBhvr>
                                        <p:cTn id="726" dur="3000"/>
                                        <p:tgtEl>
                                          <p:spTgt spid="34"/>
                                        </p:tgtEl>
                                      </p:cBhvr>
                                    </p:animEffect>
                                    <p:set>
                                      <p:cBhvr>
                                        <p:cTn id="727" dur="1" fill="hold">
                                          <p:stCondLst>
                                            <p:cond delay="2999"/>
                                          </p:stCondLst>
                                        </p:cTn>
                                        <p:tgtEl>
                                          <p:spTgt spid="34"/>
                                        </p:tgtEl>
                                        <p:attrNameLst>
                                          <p:attrName>style.visibility</p:attrName>
                                        </p:attrNameLst>
                                      </p:cBhvr>
                                      <p:to>
                                        <p:strVal val="hidden"/>
                                      </p:to>
                                    </p:set>
                                  </p:childTnLst>
                                </p:cTn>
                              </p:par>
                              <p:par>
                                <p:cTn id="728" presetID="3" presetClass="exit" presetSubtype="10" fill="hold" grpId="4" nodeType="withEffect">
                                  <p:stCondLst>
                                    <p:cond delay="0"/>
                                  </p:stCondLst>
                                  <p:childTnLst>
                                    <p:animEffect transition="out" filter="blinds(horizontal)">
                                      <p:cBhvr>
                                        <p:cTn id="729" dur="3000"/>
                                        <p:tgtEl>
                                          <p:spTgt spid="35"/>
                                        </p:tgtEl>
                                      </p:cBhvr>
                                    </p:animEffect>
                                    <p:set>
                                      <p:cBhvr>
                                        <p:cTn id="730" dur="1" fill="hold">
                                          <p:stCondLst>
                                            <p:cond delay="2999"/>
                                          </p:stCondLst>
                                        </p:cTn>
                                        <p:tgtEl>
                                          <p:spTgt spid="35"/>
                                        </p:tgtEl>
                                        <p:attrNameLst>
                                          <p:attrName>style.visibility</p:attrName>
                                        </p:attrNameLst>
                                      </p:cBhvr>
                                      <p:to>
                                        <p:strVal val="hidden"/>
                                      </p:to>
                                    </p:set>
                                  </p:childTnLst>
                                </p:cTn>
                              </p:par>
                              <p:par>
                                <p:cTn id="731" presetID="3" presetClass="exit" presetSubtype="10" fill="hold" grpId="4" nodeType="withEffect">
                                  <p:stCondLst>
                                    <p:cond delay="0"/>
                                  </p:stCondLst>
                                  <p:childTnLst>
                                    <p:animEffect transition="out" filter="blinds(horizontal)">
                                      <p:cBhvr>
                                        <p:cTn id="732" dur="3000"/>
                                        <p:tgtEl>
                                          <p:spTgt spid="36"/>
                                        </p:tgtEl>
                                      </p:cBhvr>
                                    </p:animEffect>
                                    <p:set>
                                      <p:cBhvr>
                                        <p:cTn id="733" dur="1" fill="hold">
                                          <p:stCondLst>
                                            <p:cond delay="2999"/>
                                          </p:stCondLst>
                                        </p:cTn>
                                        <p:tgtEl>
                                          <p:spTgt spid="36"/>
                                        </p:tgtEl>
                                        <p:attrNameLst>
                                          <p:attrName>style.visibility</p:attrName>
                                        </p:attrNameLst>
                                      </p:cBhvr>
                                      <p:to>
                                        <p:strVal val="hidden"/>
                                      </p:to>
                                    </p:set>
                                  </p:childTnLst>
                                </p:cTn>
                              </p:par>
                              <p:par>
                                <p:cTn id="734" presetID="3" presetClass="exit" presetSubtype="10" fill="hold" grpId="4" nodeType="withEffect">
                                  <p:stCondLst>
                                    <p:cond delay="0"/>
                                  </p:stCondLst>
                                  <p:childTnLst>
                                    <p:animEffect transition="out" filter="blinds(horizontal)">
                                      <p:cBhvr>
                                        <p:cTn id="735" dur="3000"/>
                                        <p:tgtEl>
                                          <p:spTgt spid="37"/>
                                        </p:tgtEl>
                                      </p:cBhvr>
                                    </p:animEffect>
                                    <p:set>
                                      <p:cBhvr>
                                        <p:cTn id="736" dur="1" fill="hold">
                                          <p:stCondLst>
                                            <p:cond delay="2999"/>
                                          </p:stCondLst>
                                        </p:cTn>
                                        <p:tgtEl>
                                          <p:spTgt spid="37"/>
                                        </p:tgtEl>
                                        <p:attrNameLst>
                                          <p:attrName>style.visibility</p:attrName>
                                        </p:attrNameLst>
                                      </p:cBhvr>
                                      <p:to>
                                        <p:strVal val="hidden"/>
                                      </p:to>
                                    </p:set>
                                  </p:childTnLst>
                                </p:cTn>
                              </p:par>
                              <p:par>
                                <p:cTn id="737" presetID="3" presetClass="exit" presetSubtype="10" fill="hold" grpId="4" nodeType="withEffect">
                                  <p:stCondLst>
                                    <p:cond delay="0"/>
                                  </p:stCondLst>
                                  <p:childTnLst>
                                    <p:animEffect transition="out" filter="blinds(horizontal)">
                                      <p:cBhvr>
                                        <p:cTn id="738" dur="3000"/>
                                        <p:tgtEl>
                                          <p:spTgt spid="38"/>
                                        </p:tgtEl>
                                      </p:cBhvr>
                                    </p:animEffect>
                                    <p:set>
                                      <p:cBhvr>
                                        <p:cTn id="739" dur="1" fill="hold">
                                          <p:stCondLst>
                                            <p:cond delay="2999"/>
                                          </p:stCondLst>
                                        </p:cTn>
                                        <p:tgtEl>
                                          <p:spTgt spid="38"/>
                                        </p:tgtEl>
                                        <p:attrNameLst>
                                          <p:attrName>style.visibility</p:attrName>
                                        </p:attrNameLst>
                                      </p:cBhvr>
                                      <p:to>
                                        <p:strVal val="hidden"/>
                                      </p:to>
                                    </p:set>
                                  </p:childTnLst>
                                </p:cTn>
                              </p:par>
                              <p:par>
                                <p:cTn id="740" presetID="3" presetClass="exit" presetSubtype="10" fill="hold" grpId="4" nodeType="withEffect">
                                  <p:stCondLst>
                                    <p:cond delay="0"/>
                                  </p:stCondLst>
                                  <p:childTnLst>
                                    <p:animEffect transition="out" filter="blinds(horizontal)">
                                      <p:cBhvr>
                                        <p:cTn id="741" dur="3000"/>
                                        <p:tgtEl>
                                          <p:spTgt spid="39"/>
                                        </p:tgtEl>
                                      </p:cBhvr>
                                    </p:animEffect>
                                    <p:set>
                                      <p:cBhvr>
                                        <p:cTn id="742" dur="1" fill="hold">
                                          <p:stCondLst>
                                            <p:cond delay="2999"/>
                                          </p:stCondLst>
                                        </p:cTn>
                                        <p:tgtEl>
                                          <p:spTgt spid="39"/>
                                        </p:tgtEl>
                                        <p:attrNameLst>
                                          <p:attrName>style.visibility</p:attrName>
                                        </p:attrNameLst>
                                      </p:cBhvr>
                                      <p:to>
                                        <p:strVal val="hidden"/>
                                      </p:to>
                                    </p:set>
                                  </p:childTnLst>
                                </p:cTn>
                              </p:par>
                              <p:par>
                                <p:cTn id="743" presetID="3" presetClass="exit" presetSubtype="10" fill="hold" grpId="4" nodeType="withEffect">
                                  <p:stCondLst>
                                    <p:cond delay="0"/>
                                  </p:stCondLst>
                                  <p:childTnLst>
                                    <p:animEffect transition="out" filter="blinds(horizontal)">
                                      <p:cBhvr>
                                        <p:cTn id="744" dur="3000"/>
                                        <p:tgtEl>
                                          <p:spTgt spid="40"/>
                                        </p:tgtEl>
                                      </p:cBhvr>
                                    </p:animEffect>
                                    <p:set>
                                      <p:cBhvr>
                                        <p:cTn id="745" dur="1" fill="hold">
                                          <p:stCondLst>
                                            <p:cond delay="2999"/>
                                          </p:stCondLst>
                                        </p:cTn>
                                        <p:tgtEl>
                                          <p:spTgt spid="40"/>
                                        </p:tgtEl>
                                        <p:attrNameLst>
                                          <p:attrName>style.visibility</p:attrName>
                                        </p:attrNameLst>
                                      </p:cBhvr>
                                      <p:to>
                                        <p:strVal val="hidden"/>
                                      </p:to>
                                    </p:set>
                                  </p:childTnLst>
                                </p:cTn>
                              </p:par>
                              <p:par>
                                <p:cTn id="746" presetID="3" presetClass="exit" presetSubtype="10" fill="hold" grpId="4" nodeType="withEffect">
                                  <p:stCondLst>
                                    <p:cond delay="0"/>
                                  </p:stCondLst>
                                  <p:childTnLst>
                                    <p:animEffect transition="out" filter="blinds(horizontal)">
                                      <p:cBhvr>
                                        <p:cTn id="747" dur="3000"/>
                                        <p:tgtEl>
                                          <p:spTgt spid="41"/>
                                        </p:tgtEl>
                                      </p:cBhvr>
                                    </p:animEffect>
                                    <p:set>
                                      <p:cBhvr>
                                        <p:cTn id="748" dur="1" fill="hold">
                                          <p:stCondLst>
                                            <p:cond delay="2999"/>
                                          </p:stCondLst>
                                        </p:cTn>
                                        <p:tgtEl>
                                          <p:spTgt spid="41"/>
                                        </p:tgtEl>
                                        <p:attrNameLst>
                                          <p:attrName>style.visibility</p:attrName>
                                        </p:attrNameLst>
                                      </p:cBhvr>
                                      <p:to>
                                        <p:strVal val="hidden"/>
                                      </p:to>
                                    </p:set>
                                  </p:childTnLst>
                                </p:cTn>
                              </p:par>
                              <p:par>
                                <p:cTn id="749" presetID="3" presetClass="exit" presetSubtype="10" fill="hold" grpId="4" nodeType="withEffect">
                                  <p:stCondLst>
                                    <p:cond delay="0"/>
                                  </p:stCondLst>
                                  <p:childTnLst>
                                    <p:animEffect transition="out" filter="blinds(horizontal)">
                                      <p:cBhvr>
                                        <p:cTn id="750" dur="3000"/>
                                        <p:tgtEl>
                                          <p:spTgt spid="42"/>
                                        </p:tgtEl>
                                      </p:cBhvr>
                                    </p:animEffect>
                                    <p:set>
                                      <p:cBhvr>
                                        <p:cTn id="751" dur="1" fill="hold">
                                          <p:stCondLst>
                                            <p:cond delay="2999"/>
                                          </p:stCondLst>
                                        </p:cTn>
                                        <p:tgtEl>
                                          <p:spTgt spid="42"/>
                                        </p:tgtEl>
                                        <p:attrNameLst>
                                          <p:attrName>style.visibility</p:attrName>
                                        </p:attrNameLst>
                                      </p:cBhvr>
                                      <p:to>
                                        <p:strVal val="hidden"/>
                                      </p:to>
                                    </p:set>
                                  </p:childTnLst>
                                </p:cTn>
                              </p:par>
                              <p:par>
                                <p:cTn id="752" presetID="3" presetClass="exit" presetSubtype="10" fill="hold" grpId="4" nodeType="withEffect">
                                  <p:stCondLst>
                                    <p:cond delay="0"/>
                                  </p:stCondLst>
                                  <p:childTnLst>
                                    <p:animEffect transition="out" filter="blinds(horizontal)">
                                      <p:cBhvr>
                                        <p:cTn id="753" dur="3000"/>
                                        <p:tgtEl>
                                          <p:spTgt spid="43"/>
                                        </p:tgtEl>
                                      </p:cBhvr>
                                    </p:animEffect>
                                    <p:set>
                                      <p:cBhvr>
                                        <p:cTn id="754" dur="1" fill="hold">
                                          <p:stCondLst>
                                            <p:cond delay="2999"/>
                                          </p:stCondLst>
                                        </p:cTn>
                                        <p:tgtEl>
                                          <p:spTgt spid="43"/>
                                        </p:tgtEl>
                                        <p:attrNameLst>
                                          <p:attrName>style.visibility</p:attrName>
                                        </p:attrNameLst>
                                      </p:cBhvr>
                                      <p:to>
                                        <p:strVal val="hidden"/>
                                      </p:to>
                                    </p:set>
                                  </p:childTnLst>
                                </p:cTn>
                              </p:par>
                              <p:par>
                                <p:cTn id="755" presetID="3" presetClass="exit" presetSubtype="10" fill="hold" grpId="4" nodeType="withEffect">
                                  <p:stCondLst>
                                    <p:cond delay="0"/>
                                  </p:stCondLst>
                                  <p:childTnLst>
                                    <p:animEffect transition="out" filter="blinds(horizontal)">
                                      <p:cBhvr>
                                        <p:cTn id="756" dur="3000"/>
                                        <p:tgtEl>
                                          <p:spTgt spid="44"/>
                                        </p:tgtEl>
                                      </p:cBhvr>
                                    </p:animEffect>
                                    <p:set>
                                      <p:cBhvr>
                                        <p:cTn id="757" dur="1" fill="hold">
                                          <p:stCondLst>
                                            <p:cond delay="2999"/>
                                          </p:stCondLst>
                                        </p:cTn>
                                        <p:tgtEl>
                                          <p:spTgt spid="44"/>
                                        </p:tgtEl>
                                        <p:attrNameLst>
                                          <p:attrName>style.visibility</p:attrName>
                                        </p:attrNameLst>
                                      </p:cBhvr>
                                      <p:to>
                                        <p:strVal val="hidden"/>
                                      </p:to>
                                    </p:set>
                                  </p:childTnLst>
                                </p:cTn>
                              </p:par>
                              <p:par>
                                <p:cTn id="758" presetID="3" presetClass="exit" presetSubtype="10" fill="hold" grpId="4" nodeType="withEffect">
                                  <p:stCondLst>
                                    <p:cond delay="0"/>
                                  </p:stCondLst>
                                  <p:childTnLst>
                                    <p:animEffect transition="out" filter="blinds(horizontal)">
                                      <p:cBhvr>
                                        <p:cTn id="759" dur="3000"/>
                                        <p:tgtEl>
                                          <p:spTgt spid="45"/>
                                        </p:tgtEl>
                                      </p:cBhvr>
                                    </p:animEffect>
                                    <p:set>
                                      <p:cBhvr>
                                        <p:cTn id="760" dur="1" fill="hold">
                                          <p:stCondLst>
                                            <p:cond delay="2999"/>
                                          </p:stCondLst>
                                        </p:cTn>
                                        <p:tgtEl>
                                          <p:spTgt spid="45"/>
                                        </p:tgtEl>
                                        <p:attrNameLst>
                                          <p:attrName>style.visibility</p:attrName>
                                        </p:attrNameLst>
                                      </p:cBhvr>
                                      <p:to>
                                        <p:strVal val="hidden"/>
                                      </p:to>
                                    </p:set>
                                  </p:childTnLst>
                                </p:cTn>
                              </p:par>
                              <p:par>
                                <p:cTn id="761" presetID="3" presetClass="exit" presetSubtype="10" fill="hold" grpId="4" nodeType="withEffect">
                                  <p:stCondLst>
                                    <p:cond delay="0"/>
                                  </p:stCondLst>
                                  <p:childTnLst>
                                    <p:animEffect transition="out" filter="blinds(horizontal)">
                                      <p:cBhvr>
                                        <p:cTn id="762" dur="3000"/>
                                        <p:tgtEl>
                                          <p:spTgt spid="46"/>
                                        </p:tgtEl>
                                      </p:cBhvr>
                                    </p:animEffect>
                                    <p:set>
                                      <p:cBhvr>
                                        <p:cTn id="763" dur="1" fill="hold">
                                          <p:stCondLst>
                                            <p:cond delay="2999"/>
                                          </p:stCondLst>
                                        </p:cTn>
                                        <p:tgtEl>
                                          <p:spTgt spid="46"/>
                                        </p:tgtEl>
                                        <p:attrNameLst>
                                          <p:attrName>style.visibility</p:attrName>
                                        </p:attrNameLst>
                                      </p:cBhvr>
                                      <p:to>
                                        <p:strVal val="hidden"/>
                                      </p:to>
                                    </p:set>
                                  </p:childTnLst>
                                </p:cTn>
                              </p:par>
                              <p:par>
                                <p:cTn id="764" presetID="3" presetClass="exit" presetSubtype="10" fill="hold" grpId="4" nodeType="withEffect">
                                  <p:stCondLst>
                                    <p:cond delay="0"/>
                                  </p:stCondLst>
                                  <p:childTnLst>
                                    <p:animEffect transition="out" filter="blinds(horizontal)">
                                      <p:cBhvr>
                                        <p:cTn id="765" dur="3000"/>
                                        <p:tgtEl>
                                          <p:spTgt spid="47"/>
                                        </p:tgtEl>
                                      </p:cBhvr>
                                    </p:animEffect>
                                    <p:set>
                                      <p:cBhvr>
                                        <p:cTn id="766" dur="1" fill="hold">
                                          <p:stCondLst>
                                            <p:cond delay="2999"/>
                                          </p:stCondLst>
                                        </p:cTn>
                                        <p:tgtEl>
                                          <p:spTgt spid="47"/>
                                        </p:tgtEl>
                                        <p:attrNameLst>
                                          <p:attrName>style.visibility</p:attrName>
                                        </p:attrNameLst>
                                      </p:cBhvr>
                                      <p:to>
                                        <p:strVal val="hidden"/>
                                      </p:to>
                                    </p:set>
                                  </p:childTnLst>
                                </p:cTn>
                              </p:par>
                              <p:par>
                                <p:cTn id="767" presetID="3" presetClass="exit" presetSubtype="10" fill="hold" grpId="4" nodeType="withEffect">
                                  <p:stCondLst>
                                    <p:cond delay="0"/>
                                  </p:stCondLst>
                                  <p:childTnLst>
                                    <p:animEffect transition="out" filter="blinds(horizontal)">
                                      <p:cBhvr>
                                        <p:cTn id="768" dur="3000"/>
                                        <p:tgtEl>
                                          <p:spTgt spid="48"/>
                                        </p:tgtEl>
                                      </p:cBhvr>
                                    </p:animEffect>
                                    <p:set>
                                      <p:cBhvr>
                                        <p:cTn id="769" dur="1" fill="hold">
                                          <p:stCondLst>
                                            <p:cond delay="2999"/>
                                          </p:stCondLst>
                                        </p:cTn>
                                        <p:tgtEl>
                                          <p:spTgt spid="48"/>
                                        </p:tgtEl>
                                        <p:attrNameLst>
                                          <p:attrName>style.visibility</p:attrName>
                                        </p:attrNameLst>
                                      </p:cBhvr>
                                      <p:to>
                                        <p:strVal val="hidden"/>
                                      </p:to>
                                    </p:set>
                                  </p:childTnLst>
                                </p:cTn>
                              </p:par>
                              <p:par>
                                <p:cTn id="770" presetID="3" presetClass="exit" presetSubtype="10" fill="hold" grpId="4" nodeType="withEffect">
                                  <p:stCondLst>
                                    <p:cond delay="0"/>
                                  </p:stCondLst>
                                  <p:childTnLst>
                                    <p:animEffect transition="out" filter="blinds(horizontal)">
                                      <p:cBhvr>
                                        <p:cTn id="771" dur="3000"/>
                                        <p:tgtEl>
                                          <p:spTgt spid="49"/>
                                        </p:tgtEl>
                                      </p:cBhvr>
                                    </p:animEffect>
                                    <p:set>
                                      <p:cBhvr>
                                        <p:cTn id="772" dur="1" fill="hold">
                                          <p:stCondLst>
                                            <p:cond delay="2999"/>
                                          </p:stCondLst>
                                        </p:cTn>
                                        <p:tgtEl>
                                          <p:spTgt spid="49"/>
                                        </p:tgtEl>
                                        <p:attrNameLst>
                                          <p:attrName>style.visibility</p:attrName>
                                        </p:attrNameLst>
                                      </p:cBhvr>
                                      <p:to>
                                        <p:strVal val="hidden"/>
                                      </p:to>
                                    </p:set>
                                  </p:childTnLst>
                                </p:cTn>
                              </p:par>
                              <p:par>
                                <p:cTn id="773" presetID="3" presetClass="exit" presetSubtype="10" fill="hold" grpId="4" nodeType="withEffect">
                                  <p:stCondLst>
                                    <p:cond delay="0"/>
                                  </p:stCondLst>
                                  <p:childTnLst>
                                    <p:animEffect transition="out" filter="blinds(horizontal)">
                                      <p:cBhvr>
                                        <p:cTn id="774" dur="3000"/>
                                        <p:tgtEl>
                                          <p:spTgt spid="50"/>
                                        </p:tgtEl>
                                      </p:cBhvr>
                                    </p:animEffect>
                                    <p:set>
                                      <p:cBhvr>
                                        <p:cTn id="775" dur="1" fill="hold">
                                          <p:stCondLst>
                                            <p:cond delay="2999"/>
                                          </p:stCondLst>
                                        </p:cTn>
                                        <p:tgtEl>
                                          <p:spTgt spid="50"/>
                                        </p:tgtEl>
                                        <p:attrNameLst>
                                          <p:attrName>style.visibility</p:attrName>
                                        </p:attrNameLst>
                                      </p:cBhvr>
                                      <p:to>
                                        <p:strVal val="hidden"/>
                                      </p:to>
                                    </p:set>
                                  </p:childTnLst>
                                </p:cTn>
                              </p:par>
                              <p:par>
                                <p:cTn id="776" presetID="17" presetClass="entr" presetSubtype="1" fill="hold" nodeType="withEffect">
                                  <p:stCondLst>
                                    <p:cond delay="0"/>
                                  </p:stCondLst>
                                  <p:childTnLst>
                                    <p:set>
                                      <p:cBhvr>
                                        <p:cTn id="777" dur="1" fill="hold">
                                          <p:stCondLst>
                                            <p:cond delay="0"/>
                                          </p:stCondLst>
                                        </p:cTn>
                                        <p:tgtEl>
                                          <p:spTgt spid="2"/>
                                        </p:tgtEl>
                                        <p:attrNameLst>
                                          <p:attrName>style.visibility</p:attrName>
                                        </p:attrNameLst>
                                      </p:cBhvr>
                                      <p:to>
                                        <p:strVal val="visible"/>
                                      </p:to>
                                    </p:set>
                                    <p:anim calcmode="lin" valueType="num">
                                      <p:cBhvr>
                                        <p:cTn id="778" dur="3000" fill="hold"/>
                                        <p:tgtEl>
                                          <p:spTgt spid="2"/>
                                        </p:tgtEl>
                                        <p:attrNameLst>
                                          <p:attrName>ppt_x</p:attrName>
                                        </p:attrNameLst>
                                      </p:cBhvr>
                                      <p:tavLst>
                                        <p:tav tm="0">
                                          <p:val>
                                            <p:strVal val="#ppt_x"/>
                                          </p:val>
                                        </p:tav>
                                        <p:tav tm="100000">
                                          <p:val>
                                            <p:strVal val="#ppt_x"/>
                                          </p:val>
                                        </p:tav>
                                      </p:tavLst>
                                    </p:anim>
                                    <p:anim calcmode="lin" valueType="num">
                                      <p:cBhvr>
                                        <p:cTn id="779" dur="3000" fill="hold"/>
                                        <p:tgtEl>
                                          <p:spTgt spid="2"/>
                                        </p:tgtEl>
                                        <p:attrNameLst>
                                          <p:attrName>ppt_y</p:attrName>
                                        </p:attrNameLst>
                                      </p:cBhvr>
                                      <p:tavLst>
                                        <p:tav tm="0">
                                          <p:val>
                                            <p:strVal val="#ppt_y-#ppt_h/2"/>
                                          </p:val>
                                        </p:tav>
                                        <p:tav tm="100000">
                                          <p:val>
                                            <p:strVal val="#ppt_y"/>
                                          </p:val>
                                        </p:tav>
                                      </p:tavLst>
                                    </p:anim>
                                    <p:anim calcmode="lin" valueType="num">
                                      <p:cBhvr>
                                        <p:cTn id="780" dur="3000" fill="hold"/>
                                        <p:tgtEl>
                                          <p:spTgt spid="2"/>
                                        </p:tgtEl>
                                        <p:attrNameLst>
                                          <p:attrName>ppt_w</p:attrName>
                                        </p:attrNameLst>
                                      </p:cBhvr>
                                      <p:tavLst>
                                        <p:tav tm="0">
                                          <p:val>
                                            <p:strVal val="#ppt_w"/>
                                          </p:val>
                                        </p:tav>
                                        <p:tav tm="100000">
                                          <p:val>
                                            <p:strVal val="#ppt_w"/>
                                          </p:val>
                                        </p:tav>
                                      </p:tavLst>
                                    </p:anim>
                                    <p:anim calcmode="lin" valueType="num">
                                      <p:cBhvr>
                                        <p:cTn id="781"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Ver imagen original"/>
          <p:cNvPicPr>
            <a:picLocks noChangeAspect="1" noChangeArrowheads="1"/>
          </p:cNvPicPr>
          <p:nvPr/>
        </p:nvPicPr>
        <p:blipFill>
          <a:blip r:embed="rId2">
            <a:lum contrast="20000"/>
          </a:blip>
          <a:srcRect/>
          <a:stretch>
            <a:fillRect/>
          </a:stretch>
        </p:blipFill>
        <p:spPr bwMode="auto">
          <a:xfrm>
            <a:off x="2500298" y="3000372"/>
            <a:ext cx="6503146" cy="3490918"/>
          </a:xfrm>
          <a:prstGeom prst="rect">
            <a:avLst/>
          </a:prstGeom>
          <a:noFill/>
        </p:spPr>
      </p:pic>
      <p:sp>
        <p:nvSpPr>
          <p:cNvPr id="3" name="2 CuadroTexto"/>
          <p:cNvSpPr txBox="1"/>
          <p:nvPr/>
        </p:nvSpPr>
        <p:spPr>
          <a:xfrm>
            <a:off x="714348" y="428604"/>
            <a:ext cx="7500989" cy="2308324"/>
          </a:xfrm>
          <a:prstGeom prst="rect">
            <a:avLst/>
          </a:prstGeom>
          <a:noFill/>
        </p:spPr>
        <p:txBody>
          <a:bodyPr wrap="square" rtlCol="0">
            <a:spAutoFit/>
          </a:bodyPr>
          <a:lstStyle/>
          <a:p>
            <a:pPr algn="ctr"/>
            <a:r>
              <a:rPr lang="es-PE" dirty="0" smtClean="0">
                <a:latin typeface="Comic Sans MS" pitchFamily="66" charset="0"/>
              </a:rPr>
              <a:t>El aspecto espiritual del ikebana es considerado de gran importancia para sus practicantes. El silencio es una obligación en la práctica del ikebana. También sirve como un momento para apreciar los objetos de la naturaleza en los que la gente normalmente no pone atención durante su vida diaria. Más que simplemente poner las flores en un recipiente, el ikebana es un arte disciplinado en el que la naturaleza y la humanidad se unen.</a:t>
            </a:r>
            <a:r>
              <a:rPr lang="es-PE" dirty="0" smtClean="0"/>
              <a:t/>
            </a:r>
            <a:br>
              <a:rPr lang="es-PE" dirty="0" smtClean="0"/>
            </a:br>
            <a:endParaRPr lang="es-PE" dirty="0"/>
          </a:p>
        </p:txBody>
      </p:sp>
      <p:sp>
        <p:nvSpPr>
          <p:cNvPr id="4" name="3 CuadroTexto"/>
          <p:cNvSpPr txBox="1"/>
          <p:nvPr/>
        </p:nvSpPr>
        <p:spPr>
          <a:xfrm>
            <a:off x="428596" y="2643182"/>
            <a:ext cx="4929222" cy="4216539"/>
          </a:xfrm>
          <a:prstGeom prst="rect">
            <a:avLst/>
          </a:prstGeom>
          <a:noFill/>
        </p:spPr>
        <p:txBody>
          <a:bodyPr wrap="square" rtlCol="0">
            <a:spAutoFit/>
          </a:bodyPr>
          <a:lstStyle/>
          <a:p>
            <a:pPr algn="ctr"/>
            <a:r>
              <a:rPr lang="es-PE" dirty="0" smtClean="0">
                <a:latin typeface="Comic Sans MS" pitchFamily="66" charset="0"/>
              </a:rPr>
              <a:t>Otro aspecto en el presente ikebana es su empleo del minimalismo. Es decir, un arreglo puede consistir en sólo un número mínimo de flores esparcidas entre los tallos y hojas. La estructura de un arreglo floral japonés se basa en un triángulo escaleno  definida por tres puntos principales, por lo general ramas, considerada en algunas escuelas para simbolizar el cielo, la tierra y el hombre, y en otros, el sol, la luna, y la tierra. El contenedor también es un elemento clave de la composición, y varios estilos de la cerámica pueden ser utilizados en su construcción.</a:t>
            </a:r>
          </a:p>
          <a:p>
            <a:endParaRPr lang="es-PE" sz="1600" dirty="0">
              <a:latin typeface="Comic Sans MS" pitchFamily="66" charset="0"/>
            </a:endParaRPr>
          </a:p>
        </p:txBody>
      </p:sp>
      <p:sp>
        <p:nvSpPr>
          <p:cNvPr id="5" name="4 Marco"/>
          <p:cNvSpPr/>
          <p:nvPr/>
        </p:nvSpPr>
        <p:spPr>
          <a:xfrm>
            <a:off x="214282" y="214290"/>
            <a:ext cx="8715436" cy="6429420"/>
          </a:xfrm>
          <a:prstGeom prst="frame">
            <a:avLst>
              <a:gd name="adj1" fmla="val 1250"/>
            </a:avLst>
          </a:prstGeom>
          <a:blipFill dpi="0" rotWithShape="1">
            <a:blip r:embed="rId3">
              <a:duotone>
                <a:schemeClr val="accent3">
                  <a:shade val="45000"/>
                  <a:satMod val="135000"/>
                </a:schemeClr>
                <a:prstClr val="white"/>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6500826" y="6143644"/>
            <a:ext cx="803425" cy="307777"/>
          </a:xfrm>
          <a:prstGeom prst="rect">
            <a:avLst/>
          </a:prstGeom>
          <a:noFill/>
        </p:spPr>
        <p:txBody>
          <a:bodyPr wrap="none" rtlCol="0">
            <a:spAutoFit/>
          </a:bodyPr>
          <a:lstStyle/>
          <a:p>
            <a:r>
              <a:rPr lang="es-PE" sz="1400" dirty="0" err="1" smtClean="0">
                <a:effectLst>
                  <a:outerShdw blurRad="38100" dist="38100" dir="2700000" algn="tl">
                    <a:srgbClr val="000000">
                      <a:alpha val="43137"/>
                    </a:srgbClr>
                  </a:outerShdw>
                </a:effectLst>
                <a:latin typeface="Agency FB" pitchFamily="34" charset="0"/>
              </a:rPr>
              <a:t>Pps</a:t>
            </a:r>
            <a:r>
              <a:rPr lang="es-PE" sz="1400" dirty="0" smtClean="0">
                <a:effectLst>
                  <a:outerShdw blurRad="38100" dist="38100" dir="2700000" algn="tl">
                    <a:srgbClr val="000000">
                      <a:alpha val="43137"/>
                    </a:srgbClr>
                  </a:outerShdw>
                </a:effectLst>
                <a:latin typeface="Agency FB" pitchFamily="34" charset="0"/>
              </a:rPr>
              <a:t> Raquel</a:t>
            </a:r>
            <a:endParaRPr lang="es-PE" sz="1400"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Anillo"/>
          <p:cNvSpPr/>
          <p:nvPr/>
        </p:nvSpPr>
        <p:spPr>
          <a:xfrm>
            <a:off x="3214678" y="857232"/>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429124" y="0"/>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571736" y="1857364"/>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8000992" y="5715016"/>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929058" y="0"/>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643570" y="1928802"/>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215074" y="2857496"/>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6858016" y="3786190"/>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429520" y="4786322"/>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0" y="5715016"/>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472" y="4643446"/>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214414" y="3714752"/>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928794" y="2786058"/>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000628" y="928670"/>
            <a:ext cx="1143008" cy="1142984"/>
          </a:xfrm>
          <a:prstGeom prst="donut">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ppt_x"/>
                                          </p:val>
                                        </p:tav>
                                        <p:tav tm="100000">
                                          <p:val>
                                            <p:strVal val="#ppt_x"/>
                                          </p:val>
                                        </p:tav>
                                      </p:tavLst>
                                    </p:anim>
                                    <p:anim calcmode="lin" valueType="num">
                                      <p:cBhvr additive="base">
                                        <p:cTn id="27" dur="2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ppt_x"/>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ppt_x"/>
                                          </p:val>
                                        </p:tav>
                                        <p:tav tm="100000">
                                          <p:val>
                                            <p:strVal val="#ppt_x"/>
                                          </p:val>
                                        </p:tav>
                                      </p:tavLst>
                                    </p:anim>
                                    <p:anim calcmode="lin" valueType="num">
                                      <p:cBhvr additive="base">
                                        <p:cTn id="35" dur="2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ppt_x"/>
                                          </p:val>
                                        </p:tav>
                                        <p:tav tm="100000">
                                          <p:val>
                                            <p:strVal val="#ppt_x"/>
                                          </p:val>
                                        </p:tav>
                                      </p:tavLst>
                                    </p:anim>
                                    <p:anim calcmode="lin" valueType="num">
                                      <p:cBhvr additive="base">
                                        <p:cTn id="39" dur="2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ppt_x"/>
                                          </p:val>
                                        </p:tav>
                                        <p:tav tm="100000">
                                          <p:val>
                                            <p:strVal val="#ppt_x"/>
                                          </p:val>
                                        </p:tav>
                                      </p:tavLst>
                                    </p:anim>
                                    <p:anim calcmode="lin" valueType="num">
                                      <p:cBhvr additive="base">
                                        <p:cTn id="47" dur="2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ppt_x"/>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ppt_x"/>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ppt_x"/>
                                          </p:val>
                                        </p:tav>
                                        <p:tav tm="100000">
                                          <p:val>
                                            <p:strVal val="#ppt_x"/>
                                          </p:val>
                                        </p:tav>
                                      </p:tavLst>
                                    </p:anim>
                                    <p:anim calcmode="lin" valueType="num">
                                      <p:cBhvr additive="base">
                                        <p:cTn id="59" dur="2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ppt_x"/>
                                          </p:val>
                                        </p:tav>
                                        <p:tav tm="100000">
                                          <p:val>
                                            <p:strVal val="#ppt_x"/>
                                          </p:val>
                                        </p:tav>
                                      </p:tavLst>
                                    </p:anim>
                                    <p:anim calcmode="lin" valueType="num">
                                      <p:cBhvr additive="base">
                                        <p:cTn id="63" dur="2000" fill="hold"/>
                                        <p:tgtEl>
                                          <p:spTgt spid="17"/>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2"/>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7"/>
                                        </p:tgtEl>
                                        <p:attrNameLst>
                                          <p:attrName>r</p:attrName>
                                        </p:attrNameLst>
                                      </p:cBhvr>
                                    </p:animRot>
                                  </p:childTnLst>
                                </p:cTn>
                              </p:par>
                              <p:par>
                                <p:cTn id="92" presetID="21" presetClass="entr" presetSubtype="8" fill="hold" grpId="2"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wheel(8)">
                                      <p:cBhvr>
                                        <p:cTn id="94" dur="2000"/>
                                        <p:tgtEl>
                                          <p:spTgt spid="4"/>
                                        </p:tgtEl>
                                      </p:cBhvr>
                                    </p:animEffect>
                                  </p:childTnLst>
                                </p:cTn>
                              </p:par>
                              <p:par>
                                <p:cTn id="95" presetID="21" presetClass="entr" presetSubtype="8"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wheel(8)">
                                      <p:cBhvr>
                                        <p:cTn id="97" dur="2000"/>
                                        <p:tgtEl>
                                          <p:spTgt spid="6"/>
                                        </p:tgtEl>
                                      </p:cBhvr>
                                    </p:animEffect>
                                  </p:childTnLst>
                                </p:cTn>
                              </p:par>
                              <p:par>
                                <p:cTn id="98" presetID="21" presetClass="entr" presetSubtype="8" fill="hold" grpId="2"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heel(8)">
                                      <p:cBhvr>
                                        <p:cTn id="100" dur="2000"/>
                                        <p:tgtEl>
                                          <p:spTgt spid="8"/>
                                        </p:tgtEl>
                                      </p:cBhvr>
                                    </p:animEffect>
                                  </p:childTnLst>
                                </p:cTn>
                              </p:par>
                              <p:par>
                                <p:cTn id="101" presetID="21" presetClass="entr" presetSubtype="8" fill="hold" grpId="2"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wheel(8)">
                                      <p:cBhvr>
                                        <p:cTn id="103" dur="2000"/>
                                        <p:tgtEl>
                                          <p:spTgt spid="13"/>
                                        </p:tgtEl>
                                      </p:cBhvr>
                                    </p:animEffect>
                                  </p:childTnLst>
                                </p:cTn>
                              </p:par>
                              <p:par>
                                <p:cTn id="104" presetID="21" presetClass="entr" presetSubtype="8" fill="hold" grpId="2"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wheel(8)">
                                      <p:cBhvr>
                                        <p:cTn id="106" dur="2000"/>
                                        <p:tgtEl>
                                          <p:spTgt spid="14"/>
                                        </p:tgtEl>
                                      </p:cBhvr>
                                    </p:animEffect>
                                  </p:childTnLst>
                                </p:cTn>
                              </p:par>
                              <p:par>
                                <p:cTn id="107" presetID="21" presetClass="entr" presetSubtype="8" fill="hold" grpId="2"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wheel(8)">
                                      <p:cBhvr>
                                        <p:cTn id="109" dur="2000"/>
                                        <p:tgtEl>
                                          <p:spTgt spid="15"/>
                                        </p:tgtEl>
                                      </p:cBhvr>
                                    </p:animEffect>
                                  </p:childTnLst>
                                </p:cTn>
                              </p:par>
                              <p:par>
                                <p:cTn id="110" presetID="21" presetClass="entr" presetSubtype="8" fill="hold" grpId="2"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wheel(8)">
                                      <p:cBhvr>
                                        <p:cTn id="112" dur="2000"/>
                                        <p:tgtEl>
                                          <p:spTgt spid="16"/>
                                        </p:tgtEl>
                                      </p:cBhvr>
                                    </p:animEffect>
                                  </p:childTnLst>
                                </p:cTn>
                              </p:par>
                              <p:par>
                                <p:cTn id="113" presetID="21" presetClass="entr" presetSubtype="8" fill="hold" grpId="2" nodeType="withEffect">
                                  <p:stCondLst>
                                    <p:cond delay="0"/>
                                  </p:stCondLst>
                                  <p:childTnLst>
                                    <p:set>
                                      <p:cBhvr>
                                        <p:cTn id="114" dur="1" fill="hold">
                                          <p:stCondLst>
                                            <p:cond delay="0"/>
                                          </p:stCondLst>
                                        </p:cTn>
                                        <p:tgtEl>
                                          <p:spTgt spid="5"/>
                                        </p:tgtEl>
                                        <p:attrNameLst>
                                          <p:attrName>style.visibility</p:attrName>
                                        </p:attrNameLst>
                                      </p:cBhvr>
                                      <p:to>
                                        <p:strVal val="visible"/>
                                      </p:to>
                                    </p:set>
                                    <p:animEffect transition="in" filter="wheel(8)">
                                      <p:cBhvr>
                                        <p:cTn id="115" dur="2000"/>
                                        <p:tgtEl>
                                          <p:spTgt spid="5"/>
                                        </p:tgtEl>
                                      </p:cBhvr>
                                    </p:animEffect>
                                  </p:childTnLst>
                                </p:cTn>
                              </p:par>
                              <p:par>
                                <p:cTn id="116" presetID="21" presetClass="entr" presetSubtype="8"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wheel(8)">
                                      <p:cBhvr>
                                        <p:cTn id="118" dur="2000"/>
                                        <p:tgtEl>
                                          <p:spTgt spid="7"/>
                                        </p:tgtEl>
                                      </p:cBhvr>
                                    </p:animEffect>
                                  </p:childTnLst>
                                </p:cTn>
                              </p:par>
                              <p:par>
                                <p:cTn id="119" presetID="21" presetClass="entr" presetSubtype="8" fill="hold" grpId="2" nodeType="withEffect">
                                  <p:stCondLst>
                                    <p:cond delay="0"/>
                                  </p:stCondLst>
                                  <p:childTnLst>
                                    <p:set>
                                      <p:cBhvr>
                                        <p:cTn id="120" dur="1" fill="hold">
                                          <p:stCondLst>
                                            <p:cond delay="0"/>
                                          </p:stCondLst>
                                        </p:cTn>
                                        <p:tgtEl>
                                          <p:spTgt spid="9"/>
                                        </p:tgtEl>
                                        <p:attrNameLst>
                                          <p:attrName>style.visibility</p:attrName>
                                        </p:attrNameLst>
                                      </p:cBhvr>
                                      <p:to>
                                        <p:strVal val="visible"/>
                                      </p:to>
                                    </p:set>
                                    <p:animEffect transition="in" filter="wheel(8)">
                                      <p:cBhvr>
                                        <p:cTn id="121" dur="2000"/>
                                        <p:tgtEl>
                                          <p:spTgt spid="9"/>
                                        </p:tgtEl>
                                      </p:cBhvr>
                                    </p:animEffect>
                                  </p:childTnLst>
                                </p:cTn>
                              </p:par>
                              <p:par>
                                <p:cTn id="122" presetID="21" presetClass="entr" presetSubtype="8" fill="hold" grpId="2" nodeType="withEffect">
                                  <p:stCondLst>
                                    <p:cond delay="0"/>
                                  </p:stCondLst>
                                  <p:childTnLst>
                                    <p:set>
                                      <p:cBhvr>
                                        <p:cTn id="123" dur="1" fill="hold">
                                          <p:stCondLst>
                                            <p:cond delay="0"/>
                                          </p:stCondLst>
                                        </p:cTn>
                                        <p:tgtEl>
                                          <p:spTgt spid="10"/>
                                        </p:tgtEl>
                                        <p:attrNameLst>
                                          <p:attrName>style.visibility</p:attrName>
                                        </p:attrNameLst>
                                      </p:cBhvr>
                                      <p:to>
                                        <p:strVal val="visible"/>
                                      </p:to>
                                    </p:set>
                                    <p:animEffect transition="in" filter="wheel(8)">
                                      <p:cBhvr>
                                        <p:cTn id="124" dur="2000"/>
                                        <p:tgtEl>
                                          <p:spTgt spid="10"/>
                                        </p:tgtEl>
                                      </p:cBhvr>
                                    </p:animEffect>
                                  </p:childTnLst>
                                </p:cTn>
                              </p:par>
                              <p:par>
                                <p:cTn id="125" presetID="21" presetClass="entr" presetSubtype="8" fill="hold" grpId="2" nodeType="with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wheel(8)">
                                      <p:cBhvr>
                                        <p:cTn id="127" dur="2000"/>
                                        <p:tgtEl>
                                          <p:spTgt spid="11"/>
                                        </p:tgtEl>
                                      </p:cBhvr>
                                    </p:animEffect>
                                  </p:childTnLst>
                                </p:cTn>
                              </p:par>
                              <p:par>
                                <p:cTn id="128" presetID="21" presetClass="entr" presetSubtype="8"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wheel(8)">
                                      <p:cBhvr>
                                        <p:cTn id="130" dur="2000"/>
                                        <p:tgtEl>
                                          <p:spTgt spid="12"/>
                                        </p:tgtEl>
                                      </p:cBhvr>
                                    </p:animEffect>
                                  </p:childTnLst>
                                </p:cTn>
                              </p:par>
                              <p:par>
                                <p:cTn id="131" presetID="21" presetClass="entr" presetSubtype="8" fill="hold" grpId="2"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wheel(8)">
                                      <p:cBhvr>
                                        <p:cTn id="133" dur="2000"/>
                                        <p:tgtEl>
                                          <p:spTgt spid="17"/>
                                        </p:tgtEl>
                                      </p:cBhvr>
                                    </p:animEffect>
                                  </p:childTnLst>
                                </p:cTn>
                              </p:par>
                            </p:childTnLst>
                          </p:cTn>
                        </p:par>
                        <p:par>
                          <p:cTn id="134" fill="hold">
                            <p:stCondLst>
                              <p:cond delay="2000"/>
                            </p:stCondLst>
                            <p:childTnLst>
                              <p:par>
                                <p:cTn id="135" presetID="2" presetClass="exit" presetSubtype="4" fill="hold" grpId="3" nodeType="afterEffect">
                                  <p:stCondLst>
                                    <p:cond delay="0"/>
                                  </p:stCondLst>
                                  <p:childTnLst>
                                    <p:anim calcmode="lin" valueType="num">
                                      <p:cBhvr additive="base">
                                        <p:cTn id="136" dur="2000"/>
                                        <p:tgtEl>
                                          <p:spTgt spid="4"/>
                                        </p:tgtEl>
                                        <p:attrNameLst>
                                          <p:attrName>ppt_x</p:attrName>
                                        </p:attrNameLst>
                                      </p:cBhvr>
                                      <p:tavLst>
                                        <p:tav tm="0">
                                          <p:val>
                                            <p:strVal val="ppt_x"/>
                                          </p:val>
                                        </p:tav>
                                        <p:tav tm="100000">
                                          <p:val>
                                            <p:strVal val="ppt_x"/>
                                          </p:val>
                                        </p:tav>
                                      </p:tavLst>
                                    </p:anim>
                                    <p:anim calcmode="lin" valueType="num">
                                      <p:cBhvr additive="base">
                                        <p:cTn id="137" dur="2000"/>
                                        <p:tgtEl>
                                          <p:spTgt spid="4"/>
                                        </p:tgtEl>
                                        <p:attrNameLst>
                                          <p:attrName>ppt_y</p:attrName>
                                        </p:attrNameLst>
                                      </p:cBhvr>
                                      <p:tavLst>
                                        <p:tav tm="0">
                                          <p:val>
                                            <p:strVal val="ppt_y"/>
                                          </p:val>
                                        </p:tav>
                                        <p:tav tm="100000">
                                          <p:val>
                                            <p:strVal val="1+ppt_h/2"/>
                                          </p:val>
                                        </p:tav>
                                      </p:tavLst>
                                    </p:anim>
                                    <p:set>
                                      <p:cBhvr>
                                        <p:cTn id="138" dur="1" fill="hold">
                                          <p:stCondLst>
                                            <p:cond delay="1999"/>
                                          </p:stCondLst>
                                        </p:cTn>
                                        <p:tgtEl>
                                          <p:spTgt spid="4"/>
                                        </p:tgtEl>
                                        <p:attrNameLst>
                                          <p:attrName>style.visibility</p:attrName>
                                        </p:attrNameLst>
                                      </p:cBhvr>
                                      <p:to>
                                        <p:strVal val="hidden"/>
                                      </p:to>
                                    </p:set>
                                  </p:childTnLst>
                                </p:cTn>
                              </p:par>
                              <p:par>
                                <p:cTn id="139" presetID="2" presetClass="exit" presetSubtype="4" fill="hold" grpId="3" nodeType="withEffect">
                                  <p:stCondLst>
                                    <p:cond delay="0"/>
                                  </p:stCondLst>
                                  <p:childTnLst>
                                    <p:anim calcmode="lin" valueType="num">
                                      <p:cBhvr additive="base">
                                        <p:cTn id="140" dur="2000"/>
                                        <p:tgtEl>
                                          <p:spTgt spid="6"/>
                                        </p:tgtEl>
                                        <p:attrNameLst>
                                          <p:attrName>ppt_x</p:attrName>
                                        </p:attrNameLst>
                                      </p:cBhvr>
                                      <p:tavLst>
                                        <p:tav tm="0">
                                          <p:val>
                                            <p:strVal val="ppt_x"/>
                                          </p:val>
                                        </p:tav>
                                        <p:tav tm="100000">
                                          <p:val>
                                            <p:strVal val="ppt_x"/>
                                          </p:val>
                                        </p:tav>
                                      </p:tavLst>
                                    </p:anim>
                                    <p:anim calcmode="lin" valueType="num">
                                      <p:cBhvr additive="base">
                                        <p:cTn id="141" dur="2000"/>
                                        <p:tgtEl>
                                          <p:spTgt spid="6"/>
                                        </p:tgtEl>
                                        <p:attrNameLst>
                                          <p:attrName>ppt_y</p:attrName>
                                        </p:attrNameLst>
                                      </p:cBhvr>
                                      <p:tavLst>
                                        <p:tav tm="0">
                                          <p:val>
                                            <p:strVal val="ppt_y"/>
                                          </p:val>
                                        </p:tav>
                                        <p:tav tm="100000">
                                          <p:val>
                                            <p:strVal val="1+ppt_h/2"/>
                                          </p:val>
                                        </p:tav>
                                      </p:tavLst>
                                    </p:anim>
                                    <p:set>
                                      <p:cBhvr>
                                        <p:cTn id="142" dur="1" fill="hold">
                                          <p:stCondLst>
                                            <p:cond delay="1999"/>
                                          </p:stCondLst>
                                        </p:cTn>
                                        <p:tgtEl>
                                          <p:spTgt spid="6"/>
                                        </p:tgtEl>
                                        <p:attrNameLst>
                                          <p:attrName>style.visibility</p:attrName>
                                        </p:attrNameLst>
                                      </p:cBhvr>
                                      <p:to>
                                        <p:strVal val="hidden"/>
                                      </p:to>
                                    </p:set>
                                  </p:childTnLst>
                                </p:cTn>
                              </p:par>
                              <p:par>
                                <p:cTn id="143" presetID="2" presetClass="exit" presetSubtype="4" fill="hold" grpId="3" nodeType="withEffect">
                                  <p:stCondLst>
                                    <p:cond delay="0"/>
                                  </p:stCondLst>
                                  <p:childTnLst>
                                    <p:anim calcmode="lin" valueType="num">
                                      <p:cBhvr additive="base">
                                        <p:cTn id="144" dur="2000"/>
                                        <p:tgtEl>
                                          <p:spTgt spid="8"/>
                                        </p:tgtEl>
                                        <p:attrNameLst>
                                          <p:attrName>ppt_x</p:attrName>
                                        </p:attrNameLst>
                                      </p:cBhvr>
                                      <p:tavLst>
                                        <p:tav tm="0">
                                          <p:val>
                                            <p:strVal val="ppt_x"/>
                                          </p:val>
                                        </p:tav>
                                        <p:tav tm="100000">
                                          <p:val>
                                            <p:strVal val="ppt_x"/>
                                          </p:val>
                                        </p:tav>
                                      </p:tavLst>
                                    </p:anim>
                                    <p:anim calcmode="lin" valueType="num">
                                      <p:cBhvr additive="base">
                                        <p:cTn id="145" dur="2000"/>
                                        <p:tgtEl>
                                          <p:spTgt spid="8"/>
                                        </p:tgtEl>
                                        <p:attrNameLst>
                                          <p:attrName>ppt_y</p:attrName>
                                        </p:attrNameLst>
                                      </p:cBhvr>
                                      <p:tavLst>
                                        <p:tav tm="0">
                                          <p:val>
                                            <p:strVal val="ppt_y"/>
                                          </p:val>
                                        </p:tav>
                                        <p:tav tm="100000">
                                          <p:val>
                                            <p:strVal val="1+ppt_h/2"/>
                                          </p:val>
                                        </p:tav>
                                      </p:tavLst>
                                    </p:anim>
                                    <p:set>
                                      <p:cBhvr>
                                        <p:cTn id="146" dur="1" fill="hold">
                                          <p:stCondLst>
                                            <p:cond delay="1999"/>
                                          </p:stCondLst>
                                        </p:cTn>
                                        <p:tgtEl>
                                          <p:spTgt spid="8"/>
                                        </p:tgtEl>
                                        <p:attrNameLst>
                                          <p:attrName>style.visibility</p:attrName>
                                        </p:attrNameLst>
                                      </p:cBhvr>
                                      <p:to>
                                        <p:strVal val="hidden"/>
                                      </p:to>
                                    </p:set>
                                  </p:childTnLst>
                                </p:cTn>
                              </p:par>
                              <p:par>
                                <p:cTn id="147" presetID="2" presetClass="exit" presetSubtype="4" fill="hold" grpId="3"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ppt_x"/>
                                          </p:val>
                                        </p:tav>
                                      </p:tavLst>
                                    </p:anim>
                                    <p:anim calcmode="lin" valueType="num">
                                      <p:cBhvr additive="base">
                                        <p:cTn id="149" dur="2000"/>
                                        <p:tgtEl>
                                          <p:spTgt spid="13"/>
                                        </p:tgtEl>
                                        <p:attrNameLst>
                                          <p:attrName>ppt_y</p:attrName>
                                        </p:attrNameLst>
                                      </p:cBhvr>
                                      <p:tavLst>
                                        <p:tav tm="0">
                                          <p:val>
                                            <p:strVal val="ppt_y"/>
                                          </p:val>
                                        </p:tav>
                                        <p:tav tm="100000">
                                          <p:val>
                                            <p:strVal val="1+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4" fill="hold" grpId="3"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ppt_x"/>
                                          </p:val>
                                        </p:tav>
                                      </p:tavLst>
                                    </p:anim>
                                    <p:anim calcmode="lin" valueType="num">
                                      <p:cBhvr additive="base">
                                        <p:cTn id="153" dur="2000"/>
                                        <p:tgtEl>
                                          <p:spTgt spid="14"/>
                                        </p:tgtEl>
                                        <p:attrNameLst>
                                          <p:attrName>ppt_y</p:attrName>
                                        </p:attrNameLst>
                                      </p:cBhvr>
                                      <p:tavLst>
                                        <p:tav tm="0">
                                          <p:val>
                                            <p:strVal val="ppt_y"/>
                                          </p:val>
                                        </p:tav>
                                        <p:tav tm="100000">
                                          <p:val>
                                            <p:strVal val="1+ppt_h/2"/>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4" fill="hold" grpId="3" nodeType="withEffect">
                                  <p:stCondLst>
                                    <p:cond delay="0"/>
                                  </p:stCondLst>
                                  <p:childTnLst>
                                    <p:anim calcmode="lin" valueType="num">
                                      <p:cBhvr additive="base">
                                        <p:cTn id="156" dur="2000"/>
                                        <p:tgtEl>
                                          <p:spTgt spid="15"/>
                                        </p:tgtEl>
                                        <p:attrNameLst>
                                          <p:attrName>ppt_x</p:attrName>
                                        </p:attrNameLst>
                                      </p:cBhvr>
                                      <p:tavLst>
                                        <p:tav tm="0">
                                          <p:val>
                                            <p:strVal val="ppt_x"/>
                                          </p:val>
                                        </p:tav>
                                        <p:tav tm="100000">
                                          <p:val>
                                            <p:strVal val="ppt_x"/>
                                          </p:val>
                                        </p:tav>
                                      </p:tavLst>
                                    </p:anim>
                                    <p:anim calcmode="lin" valueType="num">
                                      <p:cBhvr additive="base">
                                        <p:cTn id="157" dur="2000"/>
                                        <p:tgtEl>
                                          <p:spTgt spid="15"/>
                                        </p:tgtEl>
                                        <p:attrNameLst>
                                          <p:attrName>ppt_y</p:attrName>
                                        </p:attrNameLst>
                                      </p:cBhvr>
                                      <p:tavLst>
                                        <p:tav tm="0">
                                          <p:val>
                                            <p:strVal val="ppt_y"/>
                                          </p:val>
                                        </p:tav>
                                        <p:tav tm="100000">
                                          <p:val>
                                            <p:strVal val="1+ppt_h/2"/>
                                          </p:val>
                                        </p:tav>
                                      </p:tavLst>
                                    </p:anim>
                                    <p:set>
                                      <p:cBhvr>
                                        <p:cTn id="158" dur="1" fill="hold">
                                          <p:stCondLst>
                                            <p:cond delay="1999"/>
                                          </p:stCondLst>
                                        </p:cTn>
                                        <p:tgtEl>
                                          <p:spTgt spid="15"/>
                                        </p:tgtEl>
                                        <p:attrNameLst>
                                          <p:attrName>style.visibility</p:attrName>
                                        </p:attrNameLst>
                                      </p:cBhvr>
                                      <p:to>
                                        <p:strVal val="hidden"/>
                                      </p:to>
                                    </p:set>
                                  </p:childTnLst>
                                </p:cTn>
                              </p:par>
                              <p:par>
                                <p:cTn id="159" presetID="2" presetClass="exit" presetSubtype="4" fill="hold" grpId="3" nodeType="withEffect">
                                  <p:stCondLst>
                                    <p:cond delay="0"/>
                                  </p:stCondLst>
                                  <p:childTnLst>
                                    <p:anim calcmode="lin" valueType="num">
                                      <p:cBhvr additive="base">
                                        <p:cTn id="160" dur="2000"/>
                                        <p:tgtEl>
                                          <p:spTgt spid="16"/>
                                        </p:tgtEl>
                                        <p:attrNameLst>
                                          <p:attrName>ppt_x</p:attrName>
                                        </p:attrNameLst>
                                      </p:cBhvr>
                                      <p:tavLst>
                                        <p:tav tm="0">
                                          <p:val>
                                            <p:strVal val="ppt_x"/>
                                          </p:val>
                                        </p:tav>
                                        <p:tav tm="100000">
                                          <p:val>
                                            <p:strVal val="ppt_x"/>
                                          </p:val>
                                        </p:tav>
                                      </p:tavLst>
                                    </p:anim>
                                    <p:anim calcmode="lin" valueType="num">
                                      <p:cBhvr additive="base">
                                        <p:cTn id="161" dur="2000"/>
                                        <p:tgtEl>
                                          <p:spTgt spid="16"/>
                                        </p:tgtEl>
                                        <p:attrNameLst>
                                          <p:attrName>ppt_y</p:attrName>
                                        </p:attrNameLst>
                                      </p:cBhvr>
                                      <p:tavLst>
                                        <p:tav tm="0">
                                          <p:val>
                                            <p:strVal val="ppt_y"/>
                                          </p:val>
                                        </p:tav>
                                        <p:tav tm="100000">
                                          <p:val>
                                            <p:strVal val="1+ppt_h/2"/>
                                          </p:val>
                                        </p:tav>
                                      </p:tavLst>
                                    </p:anim>
                                    <p:set>
                                      <p:cBhvr>
                                        <p:cTn id="162" dur="1" fill="hold">
                                          <p:stCondLst>
                                            <p:cond delay="1999"/>
                                          </p:stCondLst>
                                        </p:cTn>
                                        <p:tgtEl>
                                          <p:spTgt spid="16"/>
                                        </p:tgtEl>
                                        <p:attrNameLst>
                                          <p:attrName>style.visibility</p:attrName>
                                        </p:attrNameLst>
                                      </p:cBhvr>
                                      <p:to>
                                        <p:strVal val="hidden"/>
                                      </p:to>
                                    </p:set>
                                  </p:childTnLst>
                                </p:cTn>
                              </p:par>
                              <p:par>
                                <p:cTn id="163" presetID="2" presetClass="exit" presetSubtype="4" fill="hold" grpId="3" nodeType="withEffect">
                                  <p:stCondLst>
                                    <p:cond delay="0"/>
                                  </p:stCondLst>
                                  <p:childTnLst>
                                    <p:anim calcmode="lin" valueType="num">
                                      <p:cBhvr additive="base">
                                        <p:cTn id="164" dur="2000"/>
                                        <p:tgtEl>
                                          <p:spTgt spid="5"/>
                                        </p:tgtEl>
                                        <p:attrNameLst>
                                          <p:attrName>ppt_x</p:attrName>
                                        </p:attrNameLst>
                                      </p:cBhvr>
                                      <p:tavLst>
                                        <p:tav tm="0">
                                          <p:val>
                                            <p:strVal val="ppt_x"/>
                                          </p:val>
                                        </p:tav>
                                        <p:tav tm="100000">
                                          <p:val>
                                            <p:strVal val="ppt_x"/>
                                          </p:val>
                                        </p:tav>
                                      </p:tavLst>
                                    </p:anim>
                                    <p:anim calcmode="lin" valueType="num">
                                      <p:cBhvr additive="base">
                                        <p:cTn id="165" dur="2000"/>
                                        <p:tgtEl>
                                          <p:spTgt spid="5"/>
                                        </p:tgtEl>
                                        <p:attrNameLst>
                                          <p:attrName>ppt_y</p:attrName>
                                        </p:attrNameLst>
                                      </p:cBhvr>
                                      <p:tavLst>
                                        <p:tav tm="0">
                                          <p:val>
                                            <p:strVal val="ppt_y"/>
                                          </p:val>
                                        </p:tav>
                                        <p:tav tm="100000">
                                          <p:val>
                                            <p:strVal val="1+ppt_h/2"/>
                                          </p:val>
                                        </p:tav>
                                      </p:tavLst>
                                    </p:anim>
                                    <p:set>
                                      <p:cBhvr>
                                        <p:cTn id="166" dur="1" fill="hold">
                                          <p:stCondLst>
                                            <p:cond delay="1999"/>
                                          </p:stCondLst>
                                        </p:cTn>
                                        <p:tgtEl>
                                          <p:spTgt spid="5"/>
                                        </p:tgtEl>
                                        <p:attrNameLst>
                                          <p:attrName>style.visibility</p:attrName>
                                        </p:attrNameLst>
                                      </p:cBhvr>
                                      <p:to>
                                        <p:strVal val="hidden"/>
                                      </p:to>
                                    </p:set>
                                  </p:childTnLst>
                                </p:cTn>
                              </p:par>
                              <p:par>
                                <p:cTn id="167" presetID="2" presetClass="exit" presetSubtype="4" fill="hold" grpId="3" nodeType="withEffect">
                                  <p:stCondLst>
                                    <p:cond delay="0"/>
                                  </p:stCondLst>
                                  <p:childTnLst>
                                    <p:anim calcmode="lin" valueType="num">
                                      <p:cBhvr additive="base">
                                        <p:cTn id="168" dur="2000"/>
                                        <p:tgtEl>
                                          <p:spTgt spid="7"/>
                                        </p:tgtEl>
                                        <p:attrNameLst>
                                          <p:attrName>ppt_x</p:attrName>
                                        </p:attrNameLst>
                                      </p:cBhvr>
                                      <p:tavLst>
                                        <p:tav tm="0">
                                          <p:val>
                                            <p:strVal val="ppt_x"/>
                                          </p:val>
                                        </p:tav>
                                        <p:tav tm="100000">
                                          <p:val>
                                            <p:strVal val="ppt_x"/>
                                          </p:val>
                                        </p:tav>
                                      </p:tavLst>
                                    </p:anim>
                                    <p:anim calcmode="lin" valueType="num">
                                      <p:cBhvr additive="base">
                                        <p:cTn id="169" dur="2000"/>
                                        <p:tgtEl>
                                          <p:spTgt spid="7"/>
                                        </p:tgtEl>
                                        <p:attrNameLst>
                                          <p:attrName>ppt_y</p:attrName>
                                        </p:attrNameLst>
                                      </p:cBhvr>
                                      <p:tavLst>
                                        <p:tav tm="0">
                                          <p:val>
                                            <p:strVal val="ppt_y"/>
                                          </p:val>
                                        </p:tav>
                                        <p:tav tm="100000">
                                          <p:val>
                                            <p:strVal val="1+ppt_h/2"/>
                                          </p:val>
                                        </p:tav>
                                      </p:tavLst>
                                    </p:anim>
                                    <p:set>
                                      <p:cBhvr>
                                        <p:cTn id="170" dur="1" fill="hold">
                                          <p:stCondLst>
                                            <p:cond delay="1999"/>
                                          </p:stCondLst>
                                        </p:cTn>
                                        <p:tgtEl>
                                          <p:spTgt spid="7"/>
                                        </p:tgtEl>
                                        <p:attrNameLst>
                                          <p:attrName>style.visibility</p:attrName>
                                        </p:attrNameLst>
                                      </p:cBhvr>
                                      <p:to>
                                        <p:strVal val="hidden"/>
                                      </p:to>
                                    </p:set>
                                  </p:childTnLst>
                                </p:cTn>
                              </p:par>
                              <p:par>
                                <p:cTn id="171" presetID="2" presetClass="exit" presetSubtype="4" fill="hold" grpId="3" nodeType="withEffect">
                                  <p:stCondLst>
                                    <p:cond delay="0"/>
                                  </p:stCondLst>
                                  <p:childTnLst>
                                    <p:anim calcmode="lin" valueType="num">
                                      <p:cBhvr additive="base">
                                        <p:cTn id="172" dur="2000"/>
                                        <p:tgtEl>
                                          <p:spTgt spid="9"/>
                                        </p:tgtEl>
                                        <p:attrNameLst>
                                          <p:attrName>ppt_x</p:attrName>
                                        </p:attrNameLst>
                                      </p:cBhvr>
                                      <p:tavLst>
                                        <p:tav tm="0">
                                          <p:val>
                                            <p:strVal val="ppt_x"/>
                                          </p:val>
                                        </p:tav>
                                        <p:tav tm="100000">
                                          <p:val>
                                            <p:strVal val="ppt_x"/>
                                          </p:val>
                                        </p:tav>
                                      </p:tavLst>
                                    </p:anim>
                                    <p:anim calcmode="lin" valueType="num">
                                      <p:cBhvr additive="base">
                                        <p:cTn id="173" dur="2000"/>
                                        <p:tgtEl>
                                          <p:spTgt spid="9"/>
                                        </p:tgtEl>
                                        <p:attrNameLst>
                                          <p:attrName>ppt_y</p:attrName>
                                        </p:attrNameLst>
                                      </p:cBhvr>
                                      <p:tavLst>
                                        <p:tav tm="0">
                                          <p:val>
                                            <p:strVal val="ppt_y"/>
                                          </p:val>
                                        </p:tav>
                                        <p:tav tm="100000">
                                          <p:val>
                                            <p:strVal val="1+ppt_h/2"/>
                                          </p:val>
                                        </p:tav>
                                      </p:tavLst>
                                    </p:anim>
                                    <p:set>
                                      <p:cBhvr>
                                        <p:cTn id="174" dur="1" fill="hold">
                                          <p:stCondLst>
                                            <p:cond delay="1999"/>
                                          </p:stCondLst>
                                        </p:cTn>
                                        <p:tgtEl>
                                          <p:spTgt spid="9"/>
                                        </p:tgtEl>
                                        <p:attrNameLst>
                                          <p:attrName>style.visibility</p:attrName>
                                        </p:attrNameLst>
                                      </p:cBhvr>
                                      <p:to>
                                        <p:strVal val="hidden"/>
                                      </p:to>
                                    </p:set>
                                  </p:childTnLst>
                                </p:cTn>
                              </p:par>
                              <p:par>
                                <p:cTn id="175" presetID="2" presetClass="exit" presetSubtype="4" fill="hold" grpId="3" nodeType="withEffect">
                                  <p:stCondLst>
                                    <p:cond delay="0"/>
                                  </p:stCondLst>
                                  <p:childTnLst>
                                    <p:anim calcmode="lin" valueType="num">
                                      <p:cBhvr additive="base">
                                        <p:cTn id="176" dur="2000"/>
                                        <p:tgtEl>
                                          <p:spTgt spid="10"/>
                                        </p:tgtEl>
                                        <p:attrNameLst>
                                          <p:attrName>ppt_x</p:attrName>
                                        </p:attrNameLst>
                                      </p:cBhvr>
                                      <p:tavLst>
                                        <p:tav tm="0">
                                          <p:val>
                                            <p:strVal val="ppt_x"/>
                                          </p:val>
                                        </p:tav>
                                        <p:tav tm="100000">
                                          <p:val>
                                            <p:strVal val="ppt_x"/>
                                          </p:val>
                                        </p:tav>
                                      </p:tavLst>
                                    </p:anim>
                                    <p:anim calcmode="lin" valueType="num">
                                      <p:cBhvr additive="base">
                                        <p:cTn id="177" dur="2000"/>
                                        <p:tgtEl>
                                          <p:spTgt spid="10"/>
                                        </p:tgtEl>
                                        <p:attrNameLst>
                                          <p:attrName>ppt_y</p:attrName>
                                        </p:attrNameLst>
                                      </p:cBhvr>
                                      <p:tavLst>
                                        <p:tav tm="0">
                                          <p:val>
                                            <p:strVal val="ppt_y"/>
                                          </p:val>
                                        </p:tav>
                                        <p:tav tm="100000">
                                          <p:val>
                                            <p:strVal val="1+ppt_h/2"/>
                                          </p:val>
                                        </p:tav>
                                      </p:tavLst>
                                    </p:anim>
                                    <p:set>
                                      <p:cBhvr>
                                        <p:cTn id="178" dur="1" fill="hold">
                                          <p:stCondLst>
                                            <p:cond delay="1999"/>
                                          </p:stCondLst>
                                        </p:cTn>
                                        <p:tgtEl>
                                          <p:spTgt spid="10"/>
                                        </p:tgtEl>
                                        <p:attrNameLst>
                                          <p:attrName>style.visibility</p:attrName>
                                        </p:attrNameLst>
                                      </p:cBhvr>
                                      <p:to>
                                        <p:strVal val="hidden"/>
                                      </p:to>
                                    </p:set>
                                  </p:childTnLst>
                                </p:cTn>
                              </p:par>
                              <p:par>
                                <p:cTn id="179" presetID="2" presetClass="exit" presetSubtype="4" fill="hold" grpId="3" nodeType="withEffect">
                                  <p:stCondLst>
                                    <p:cond delay="0"/>
                                  </p:stCondLst>
                                  <p:childTnLst>
                                    <p:anim calcmode="lin" valueType="num">
                                      <p:cBhvr additive="base">
                                        <p:cTn id="180" dur="2000"/>
                                        <p:tgtEl>
                                          <p:spTgt spid="11"/>
                                        </p:tgtEl>
                                        <p:attrNameLst>
                                          <p:attrName>ppt_x</p:attrName>
                                        </p:attrNameLst>
                                      </p:cBhvr>
                                      <p:tavLst>
                                        <p:tav tm="0">
                                          <p:val>
                                            <p:strVal val="ppt_x"/>
                                          </p:val>
                                        </p:tav>
                                        <p:tav tm="100000">
                                          <p:val>
                                            <p:strVal val="ppt_x"/>
                                          </p:val>
                                        </p:tav>
                                      </p:tavLst>
                                    </p:anim>
                                    <p:anim calcmode="lin" valueType="num">
                                      <p:cBhvr additive="base">
                                        <p:cTn id="181" dur="2000"/>
                                        <p:tgtEl>
                                          <p:spTgt spid="11"/>
                                        </p:tgtEl>
                                        <p:attrNameLst>
                                          <p:attrName>ppt_y</p:attrName>
                                        </p:attrNameLst>
                                      </p:cBhvr>
                                      <p:tavLst>
                                        <p:tav tm="0">
                                          <p:val>
                                            <p:strVal val="ppt_y"/>
                                          </p:val>
                                        </p:tav>
                                        <p:tav tm="100000">
                                          <p:val>
                                            <p:strVal val="1+ppt_h/2"/>
                                          </p:val>
                                        </p:tav>
                                      </p:tavLst>
                                    </p:anim>
                                    <p:set>
                                      <p:cBhvr>
                                        <p:cTn id="182" dur="1" fill="hold">
                                          <p:stCondLst>
                                            <p:cond delay="1999"/>
                                          </p:stCondLst>
                                        </p:cTn>
                                        <p:tgtEl>
                                          <p:spTgt spid="11"/>
                                        </p:tgtEl>
                                        <p:attrNameLst>
                                          <p:attrName>style.visibility</p:attrName>
                                        </p:attrNameLst>
                                      </p:cBhvr>
                                      <p:to>
                                        <p:strVal val="hidden"/>
                                      </p:to>
                                    </p:set>
                                  </p:childTnLst>
                                </p:cTn>
                              </p:par>
                              <p:par>
                                <p:cTn id="183" presetID="2" presetClass="exit" presetSubtype="4" fill="hold" grpId="3" nodeType="withEffect">
                                  <p:stCondLst>
                                    <p:cond delay="0"/>
                                  </p:stCondLst>
                                  <p:childTnLst>
                                    <p:anim calcmode="lin" valueType="num">
                                      <p:cBhvr additive="base">
                                        <p:cTn id="184" dur="2000"/>
                                        <p:tgtEl>
                                          <p:spTgt spid="12"/>
                                        </p:tgtEl>
                                        <p:attrNameLst>
                                          <p:attrName>ppt_x</p:attrName>
                                        </p:attrNameLst>
                                      </p:cBhvr>
                                      <p:tavLst>
                                        <p:tav tm="0">
                                          <p:val>
                                            <p:strVal val="ppt_x"/>
                                          </p:val>
                                        </p:tav>
                                        <p:tav tm="100000">
                                          <p:val>
                                            <p:strVal val="ppt_x"/>
                                          </p:val>
                                        </p:tav>
                                      </p:tavLst>
                                    </p:anim>
                                    <p:anim calcmode="lin" valueType="num">
                                      <p:cBhvr additive="base">
                                        <p:cTn id="185" dur="2000"/>
                                        <p:tgtEl>
                                          <p:spTgt spid="12"/>
                                        </p:tgtEl>
                                        <p:attrNameLst>
                                          <p:attrName>ppt_y</p:attrName>
                                        </p:attrNameLst>
                                      </p:cBhvr>
                                      <p:tavLst>
                                        <p:tav tm="0">
                                          <p:val>
                                            <p:strVal val="ppt_y"/>
                                          </p:val>
                                        </p:tav>
                                        <p:tav tm="100000">
                                          <p:val>
                                            <p:strVal val="1+ppt_h/2"/>
                                          </p:val>
                                        </p:tav>
                                      </p:tavLst>
                                    </p:anim>
                                    <p:set>
                                      <p:cBhvr>
                                        <p:cTn id="186" dur="1" fill="hold">
                                          <p:stCondLst>
                                            <p:cond delay="1999"/>
                                          </p:stCondLst>
                                        </p:cTn>
                                        <p:tgtEl>
                                          <p:spTgt spid="12"/>
                                        </p:tgtEl>
                                        <p:attrNameLst>
                                          <p:attrName>style.visibility</p:attrName>
                                        </p:attrNameLst>
                                      </p:cBhvr>
                                      <p:to>
                                        <p:strVal val="hidden"/>
                                      </p:to>
                                    </p:set>
                                  </p:childTnLst>
                                </p:cTn>
                              </p:par>
                              <p:par>
                                <p:cTn id="187" presetID="2" presetClass="exit" presetSubtype="4" fill="hold" grpId="3" nodeType="withEffect">
                                  <p:stCondLst>
                                    <p:cond delay="0"/>
                                  </p:stCondLst>
                                  <p:childTnLst>
                                    <p:anim calcmode="lin" valueType="num">
                                      <p:cBhvr additive="base">
                                        <p:cTn id="188" dur="2000"/>
                                        <p:tgtEl>
                                          <p:spTgt spid="17"/>
                                        </p:tgtEl>
                                        <p:attrNameLst>
                                          <p:attrName>ppt_x</p:attrName>
                                        </p:attrNameLst>
                                      </p:cBhvr>
                                      <p:tavLst>
                                        <p:tav tm="0">
                                          <p:val>
                                            <p:strVal val="ppt_x"/>
                                          </p:val>
                                        </p:tav>
                                        <p:tav tm="100000">
                                          <p:val>
                                            <p:strVal val="ppt_x"/>
                                          </p:val>
                                        </p:tav>
                                      </p:tavLst>
                                    </p:anim>
                                    <p:anim calcmode="lin" valueType="num">
                                      <p:cBhvr additive="base">
                                        <p:cTn id="189" dur="2000"/>
                                        <p:tgtEl>
                                          <p:spTgt spid="17"/>
                                        </p:tgtEl>
                                        <p:attrNameLst>
                                          <p:attrName>ppt_y</p:attrName>
                                        </p:attrNameLst>
                                      </p:cBhvr>
                                      <p:tavLst>
                                        <p:tav tm="0">
                                          <p:val>
                                            <p:strVal val="ppt_y"/>
                                          </p:val>
                                        </p:tav>
                                        <p:tav tm="100000">
                                          <p:val>
                                            <p:strVal val="1+ppt_h/2"/>
                                          </p:val>
                                        </p:tav>
                                      </p:tavLst>
                                    </p:anim>
                                    <p:set>
                                      <p:cBhvr>
                                        <p:cTn id="190" dur="1" fill="hold">
                                          <p:stCondLst>
                                            <p:cond delay="1999"/>
                                          </p:stCondLst>
                                        </p:cTn>
                                        <p:tgtEl>
                                          <p:spTgt spid="17"/>
                                        </p:tgtEl>
                                        <p:attrNameLst>
                                          <p:attrName>style.visibility</p:attrName>
                                        </p:attrNameLst>
                                      </p:cBhvr>
                                      <p:to>
                                        <p:strVal val="hidden"/>
                                      </p:to>
                                    </p:set>
                                  </p:childTnLst>
                                </p:cTn>
                              </p:par>
                              <p:par>
                                <p:cTn id="191" presetID="21" presetClass="exit" presetSubtype="8" fill="hold" grpId="4" nodeType="withEffect">
                                  <p:stCondLst>
                                    <p:cond delay="0"/>
                                  </p:stCondLst>
                                  <p:childTnLst>
                                    <p:animEffect transition="out" filter="wheel(8)">
                                      <p:cBhvr>
                                        <p:cTn id="192" dur="2000"/>
                                        <p:tgtEl>
                                          <p:spTgt spid="5"/>
                                        </p:tgtEl>
                                      </p:cBhvr>
                                    </p:animEffect>
                                    <p:set>
                                      <p:cBhvr>
                                        <p:cTn id="193" dur="1" fill="hold">
                                          <p:stCondLst>
                                            <p:cond delay="1999"/>
                                          </p:stCondLst>
                                        </p:cTn>
                                        <p:tgtEl>
                                          <p:spTgt spid="5"/>
                                        </p:tgtEl>
                                        <p:attrNameLst>
                                          <p:attrName>style.visibility</p:attrName>
                                        </p:attrNameLst>
                                      </p:cBhvr>
                                      <p:to>
                                        <p:strVal val="hidden"/>
                                      </p:to>
                                    </p:set>
                                  </p:childTnLst>
                                </p:cTn>
                              </p:par>
                              <p:par>
                                <p:cTn id="194" presetID="21" presetClass="exit" presetSubtype="8" fill="hold" grpId="4" nodeType="withEffect">
                                  <p:stCondLst>
                                    <p:cond delay="0"/>
                                  </p:stCondLst>
                                  <p:childTnLst>
                                    <p:animEffect transition="out" filter="wheel(8)">
                                      <p:cBhvr>
                                        <p:cTn id="195" dur="2000"/>
                                        <p:tgtEl>
                                          <p:spTgt spid="7"/>
                                        </p:tgtEl>
                                      </p:cBhvr>
                                    </p:animEffect>
                                    <p:set>
                                      <p:cBhvr>
                                        <p:cTn id="196" dur="1" fill="hold">
                                          <p:stCondLst>
                                            <p:cond delay="1999"/>
                                          </p:stCondLst>
                                        </p:cTn>
                                        <p:tgtEl>
                                          <p:spTgt spid="7"/>
                                        </p:tgtEl>
                                        <p:attrNameLst>
                                          <p:attrName>style.visibility</p:attrName>
                                        </p:attrNameLst>
                                      </p:cBhvr>
                                      <p:to>
                                        <p:strVal val="hidden"/>
                                      </p:to>
                                    </p:set>
                                  </p:childTnLst>
                                </p:cTn>
                              </p:par>
                              <p:par>
                                <p:cTn id="197" presetID="21" presetClass="exit" presetSubtype="8" fill="hold" grpId="4" nodeType="withEffect">
                                  <p:stCondLst>
                                    <p:cond delay="0"/>
                                  </p:stCondLst>
                                  <p:childTnLst>
                                    <p:animEffect transition="out" filter="wheel(8)">
                                      <p:cBhvr>
                                        <p:cTn id="198" dur="2000"/>
                                        <p:tgtEl>
                                          <p:spTgt spid="9"/>
                                        </p:tgtEl>
                                      </p:cBhvr>
                                    </p:animEffect>
                                    <p:set>
                                      <p:cBhvr>
                                        <p:cTn id="199" dur="1" fill="hold">
                                          <p:stCondLst>
                                            <p:cond delay="1999"/>
                                          </p:stCondLst>
                                        </p:cTn>
                                        <p:tgtEl>
                                          <p:spTgt spid="9"/>
                                        </p:tgtEl>
                                        <p:attrNameLst>
                                          <p:attrName>style.visibility</p:attrName>
                                        </p:attrNameLst>
                                      </p:cBhvr>
                                      <p:to>
                                        <p:strVal val="hidden"/>
                                      </p:to>
                                    </p:set>
                                  </p:childTnLst>
                                </p:cTn>
                              </p:par>
                              <p:par>
                                <p:cTn id="200" presetID="21" presetClass="exit" presetSubtype="8" fill="hold" grpId="4" nodeType="withEffect">
                                  <p:stCondLst>
                                    <p:cond delay="0"/>
                                  </p:stCondLst>
                                  <p:childTnLst>
                                    <p:animEffect transition="out" filter="wheel(8)">
                                      <p:cBhvr>
                                        <p:cTn id="201" dur="2000"/>
                                        <p:tgtEl>
                                          <p:spTgt spid="10"/>
                                        </p:tgtEl>
                                      </p:cBhvr>
                                    </p:animEffect>
                                    <p:set>
                                      <p:cBhvr>
                                        <p:cTn id="202" dur="1" fill="hold">
                                          <p:stCondLst>
                                            <p:cond delay="1999"/>
                                          </p:stCondLst>
                                        </p:cTn>
                                        <p:tgtEl>
                                          <p:spTgt spid="10"/>
                                        </p:tgtEl>
                                        <p:attrNameLst>
                                          <p:attrName>style.visibility</p:attrName>
                                        </p:attrNameLst>
                                      </p:cBhvr>
                                      <p:to>
                                        <p:strVal val="hidden"/>
                                      </p:to>
                                    </p:set>
                                  </p:childTnLst>
                                </p:cTn>
                              </p:par>
                              <p:par>
                                <p:cTn id="203" presetID="21" presetClass="exit" presetSubtype="8" fill="hold" grpId="4" nodeType="withEffect">
                                  <p:stCondLst>
                                    <p:cond delay="0"/>
                                  </p:stCondLst>
                                  <p:childTnLst>
                                    <p:animEffect transition="out" filter="wheel(8)">
                                      <p:cBhvr>
                                        <p:cTn id="204" dur="2000"/>
                                        <p:tgtEl>
                                          <p:spTgt spid="11"/>
                                        </p:tgtEl>
                                      </p:cBhvr>
                                    </p:animEffect>
                                    <p:set>
                                      <p:cBhvr>
                                        <p:cTn id="205" dur="1" fill="hold">
                                          <p:stCondLst>
                                            <p:cond delay="1999"/>
                                          </p:stCondLst>
                                        </p:cTn>
                                        <p:tgtEl>
                                          <p:spTgt spid="11"/>
                                        </p:tgtEl>
                                        <p:attrNameLst>
                                          <p:attrName>style.visibility</p:attrName>
                                        </p:attrNameLst>
                                      </p:cBhvr>
                                      <p:to>
                                        <p:strVal val="hidden"/>
                                      </p:to>
                                    </p:set>
                                  </p:childTnLst>
                                </p:cTn>
                              </p:par>
                              <p:par>
                                <p:cTn id="206" presetID="21" presetClass="exit" presetSubtype="8" fill="hold" grpId="4" nodeType="withEffect">
                                  <p:stCondLst>
                                    <p:cond delay="0"/>
                                  </p:stCondLst>
                                  <p:childTnLst>
                                    <p:animEffect transition="out" filter="wheel(8)">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21" presetClass="exit" presetSubtype="8" fill="hold" grpId="4" nodeType="withEffect">
                                  <p:stCondLst>
                                    <p:cond delay="0"/>
                                  </p:stCondLst>
                                  <p:childTnLst>
                                    <p:animEffect transition="out" filter="wheel(8)">
                                      <p:cBhvr>
                                        <p:cTn id="210" dur="2000"/>
                                        <p:tgtEl>
                                          <p:spTgt spid="17"/>
                                        </p:tgtEl>
                                      </p:cBhvr>
                                    </p:animEffect>
                                    <p:set>
                                      <p:cBhvr>
                                        <p:cTn id="211" dur="1" fill="hold">
                                          <p:stCondLst>
                                            <p:cond delay="1999"/>
                                          </p:stCondLst>
                                        </p:cTn>
                                        <p:tgtEl>
                                          <p:spTgt spid="17"/>
                                        </p:tgtEl>
                                        <p:attrNameLst>
                                          <p:attrName>style.visibility</p:attrName>
                                        </p:attrNameLst>
                                      </p:cBhvr>
                                      <p:to>
                                        <p:strVal val="hidden"/>
                                      </p:to>
                                    </p:set>
                                  </p:childTnLst>
                                </p:cTn>
                              </p:par>
                              <p:par>
                                <p:cTn id="212" presetID="21" presetClass="exit" presetSubtype="8" fill="hold" grpId="4" nodeType="withEffect">
                                  <p:stCondLst>
                                    <p:cond delay="0"/>
                                  </p:stCondLst>
                                  <p:childTnLst>
                                    <p:animEffect transition="out" filter="wheel(8)">
                                      <p:cBhvr>
                                        <p:cTn id="213" dur="2000"/>
                                        <p:tgtEl>
                                          <p:spTgt spid="4"/>
                                        </p:tgtEl>
                                      </p:cBhvr>
                                    </p:animEffect>
                                    <p:set>
                                      <p:cBhvr>
                                        <p:cTn id="214" dur="1" fill="hold">
                                          <p:stCondLst>
                                            <p:cond delay="1999"/>
                                          </p:stCondLst>
                                        </p:cTn>
                                        <p:tgtEl>
                                          <p:spTgt spid="4"/>
                                        </p:tgtEl>
                                        <p:attrNameLst>
                                          <p:attrName>style.visibility</p:attrName>
                                        </p:attrNameLst>
                                      </p:cBhvr>
                                      <p:to>
                                        <p:strVal val="hidden"/>
                                      </p:to>
                                    </p:set>
                                  </p:childTnLst>
                                </p:cTn>
                              </p:par>
                              <p:par>
                                <p:cTn id="215" presetID="21" presetClass="exit" presetSubtype="8" fill="hold" grpId="4" nodeType="withEffect">
                                  <p:stCondLst>
                                    <p:cond delay="0"/>
                                  </p:stCondLst>
                                  <p:childTnLst>
                                    <p:animEffect transition="out" filter="wheel(8)">
                                      <p:cBhvr>
                                        <p:cTn id="216" dur="2000"/>
                                        <p:tgtEl>
                                          <p:spTgt spid="6"/>
                                        </p:tgtEl>
                                      </p:cBhvr>
                                    </p:animEffect>
                                    <p:set>
                                      <p:cBhvr>
                                        <p:cTn id="217" dur="1" fill="hold">
                                          <p:stCondLst>
                                            <p:cond delay="1999"/>
                                          </p:stCondLst>
                                        </p:cTn>
                                        <p:tgtEl>
                                          <p:spTgt spid="6"/>
                                        </p:tgtEl>
                                        <p:attrNameLst>
                                          <p:attrName>style.visibility</p:attrName>
                                        </p:attrNameLst>
                                      </p:cBhvr>
                                      <p:to>
                                        <p:strVal val="hidden"/>
                                      </p:to>
                                    </p:set>
                                  </p:childTnLst>
                                </p:cTn>
                              </p:par>
                              <p:par>
                                <p:cTn id="218" presetID="21" presetClass="exit" presetSubtype="8" fill="hold" grpId="4" nodeType="withEffect">
                                  <p:stCondLst>
                                    <p:cond delay="0"/>
                                  </p:stCondLst>
                                  <p:childTnLst>
                                    <p:animEffect transition="out" filter="wheel(8)">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21" presetClass="exit" presetSubtype="8" fill="hold" grpId="4" nodeType="withEffect">
                                  <p:stCondLst>
                                    <p:cond delay="0"/>
                                  </p:stCondLst>
                                  <p:childTnLst>
                                    <p:animEffect transition="out" filter="wheel(8)">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21" presetClass="exit" presetSubtype="8" fill="hold" grpId="4" nodeType="withEffect">
                                  <p:stCondLst>
                                    <p:cond delay="0"/>
                                  </p:stCondLst>
                                  <p:childTnLst>
                                    <p:animEffect transition="out" filter="wheel(8)">
                                      <p:cBhvr>
                                        <p:cTn id="225" dur="2000"/>
                                        <p:tgtEl>
                                          <p:spTgt spid="14"/>
                                        </p:tgtEl>
                                      </p:cBhvr>
                                    </p:animEffect>
                                    <p:set>
                                      <p:cBhvr>
                                        <p:cTn id="226" dur="1" fill="hold">
                                          <p:stCondLst>
                                            <p:cond delay="1999"/>
                                          </p:stCondLst>
                                        </p:cTn>
                                        <p:tgtEl>
                                          <p:spTgt spid="14"/>
                                        </p:tgtEl>
                                        <p:attrNameLst>
                                          <p:attrName>style.visibility</p:attrName>
                                        </p:attrNameLst>
                                      </p:cBhvr>
                                      <p:to>
                                        <p:strVal val="hidden"/>
                                      </p:to>
                                    </p:set>
                                  </p:childTnLst>
                                </p:cTn>
                              </p:par>
                              <p:par>
                                <p:cTn id="227" presetID="21" presetClass="exit" presetSubtype="8" fill="hold" grpId="4" nodeType="withEffect">
                                  <p:stCondLst>
                                    <p:cond delay="0"/>
                                  </p:stCondLst>
                                  <p:childTnLst>
                                    <p:animEffect transition="out" filter="wheel(8)">
                                      <p:cBhvr>
                                        <p:cTn id="228" dur="2000"/>
                                        <p:tgtEl>
                                          <p:spTgt spid="15"/>
                                        </p:tgtEl>
                                      </p:cBhvr>
                                    </p:animEffect>
                                    <p:set>
                                      <p:cBhvr>
                                        <p:cTn id="229" dur="1" fill="hold">
                                          <p:stCondLst>
                                            <p:cond delay="1999"/>
                                          </p:stCondLst>
                                        </p:cTn>
                                        <p:tgtEl>
                                          <p:spTgt spid="15"/>
                                        </p:tgtEl>
                                        <p:attrNameLst>
                                          <p:attrName>style.visibility</p:attrName>
                                        </p:attrNameLst>
                                      </p:cBhvr>
                                      <p:to>
                                        <p:strVal val="hidden"/>
                                      </p:to>
                                    </p:set>
                                  </p:childTnLst>
                                </p:cTn>
                              </p:par>
                              <p:par>
                                <p:cTn id="230" presetID="21" presetClass="exit" presetSubtype="8" fill="hold" grpId="4" nodeType="withEffect">
                                  <p:stCondLst>
                                    <p:cond delay="0"/>
                                  </p:stCondLst>
                                  <p:childTnLst>
                                    <p:animEffect transition="out" filter="wheel(8)">
                                      <p:cBhvr>
                                        <p:cTn id="231" dur="2000"/>
                                        <p:tgtEl>
                                          <p:spTgt spid="16"/>
                                        </p:tgtEl>
                                      </p:cBhvr>
                                    </p:animEffect>
                                    <p:set>
                                      <p:cBhvr>
                                        <p:cTn id="232" dur="1" fill="hold">
                                          <p:stCondLst>
                                            <p:cond delay="1999"/>
                                          </p:stCondLst>
                                        </p:cTn>
                                        <p:tgtEl>
                                          <p:spTgt spid="16"/>
                                        </p:tgtEl>
                                        <p:attrNameLst>
                                          <p:attrName>style.visibility</p:attrName>
                                        </p:attrNameLst>
                                      </p:cBhvr>
                                      <p:to>
                                        <p:strVal val="hidden"/>
                                      </p:to>
                                    </p:set>
                                  </p:childTnLst>
                                </p:cTn>
                              </p:par>
                              <p:par>
                                <p:cTn id="233" presetID="8" presetClass="emph" presetSubtype="0" autoRev="1" fill="hold" grpId="5" nodeType="withEffect">
                                  <p:stCondLst>
                                    <p:cond delay="0"/>
                                  </p:stCondLst>
                                  <p:childTnLst>
                                    <p:animRot by="21600000">
                                      <p:cBhvr>
                                        <p:cTn id="234" dur="2000" fill="hold"/>
                                        <p:tgtEl>
                                          <p:spTgt spid="4"/>
                                        </p:tgtEl>
                                        <p:attrNameLst>
                                          <p:attrName>r</p:attrName>
                                        </p:attrNameLst>
                                      </p:cBhvr>
                                    </p:animRot>
                                  </p:childTnLst>
                                </p:cTn>
                              </p:par>
                              <p:par>
                                <p:cTn id="235" presetID="8" presetClass="emph" presetSubtype="0" autoRev="1" fill="hold" grpId="5" nodeType="withEffect">
                                  <p:stCondLst>
                                    <p:cond delay="0"/>
                                  </p:stCondLst>
                                  <p:childTnLst>
                                    <p:animRot by="21600000">
                                      <p:cBhvr>
                                        <p:cTn id="236" dur="2000" fill="hold"/>
                                        <p:tgtEl>
                                          <p:spTgt spid="6"/>
                                        </p:tgtEl>
                                        <p:attrNameLst>
                                          <p:attrName>r</p:attrName>
                                        </p:attrNameLst>
                                      </p:cBhvr>
                                    </p:animRot>
                                  </p:childTnLst>
                                </p:cTn>
                              </p:par>
                              <p:par>
                                <p:cTn id="237" presetID="8" presetClass="emph" presetSubtype="0" autoRev="1" fill="hold" grpId="5" nodeType="withEffect">
                                  <p:stCondLst>
                                    <p:cond delay="0"/>
                                  </p:stCondLst>
                                  <p:childTnLst>
                                    <p:animRot by="21600000">
                                      <p:cBhvr>
                                        <p:cTn id="238" dur="2000" fill="hold"/>
                                        <p:tgtEl>
                                          <p:spTgt spid="8"/>
                                        </p:tgtEl>
                                        <p:attrNameLst>
                                          <p:attrName>r</p:attrName>
                                        </p:attrNameLst>
                                      </p:cBhvr>
                                    </p:animRot>
                                  </p:childTnLst>
                                </p:cTn>
                              </p:par>
                              <p:par>
                                <p:cTn id="239" presetID="8" presetClass="emph" presetSubtype="0" autoRev="1" fill="hold" grpId="5" nodeType="withEffect">
                                  <p:stCondLst>
                                    <p:cond delay="0"/>
                                  </p:stCondLst>
                                  <p:childTnLst>
                                    <p:animRot by="21600000">
                                      <p:cBhvr>
                                        <p:cTn id="240" dur="2000" fill="hold"/>
                                        <p:tgtEl>
                                          <p:spTgt spid="13"/>
                                        </p:tgtEl>
                                        <p:attrNameLst>
                                          <p:attrName>r</p:attrName>
                                        </p:attrNameLst>
                                      </p:cBhvr>
                                    </p:animRot>
                                  </p:childTnLst>
                                </p:cTn>
                              </p:par>
                              <p:par>
                                <p:cTn id="241" presetID="8" presetClass="emph" presetSubtype="0" autoRev="1" fill="hold" grpId="5" nodeType="withEffect">
                                  <p:stCondLst>
                                    <p:cond delay="0"/>
                                  </p:stCondLst>
                                  <p:childTnLst>
                                    <p:animRot by="21600000">
                                      <p:cBhvr>
                                        <p:cTn id="242" dur="2000" fill="hold"/>
                                        <p:tgtEl>
                                          <p:spTgt spid="14"/>
                                        </p:tgtEl>
                                        <p:attrNameLst>
                                          <p:attrName>r</p:attrName>
                                        </p:attrNameLst>
                                      </p:cBhvr>
                                    </p:animRot>
                                  </p:childTnLst>
                                </p:cTn>
                              </p:par>
                              <p:par>
                                <p:cTn id="243" presetID="8" presetClass="emph" presetSubtype="0" autoRev="1" fill="hold" grpId="5"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autoRev="1" fill="hold" grpId="5" nodeType="withEffect">
                                  <p:stCondLst>
                                    <p:cond delay="0"/>
                                  </p:stCondLst>
                                  <p:childTnLst>
                                    <p:animRot by="21600000">
                                      <p:cBhvr>
                                        <p:cTn id="246" dur="2000" fill="hold"/>
                                        <p:tgtEl>
                                          <p:spTgt spid="16"/>
                                        </p:tgtEl>
                                        <p:attrNameLst>
                                          <p:attrName>r</p:attrName>
                                        </p:attrNameLst>
                                      </p:cBhvr>
                                    </p:animRot>
                                  </p:childTnLst>
                                </p:cTn>
                              </p:par>
                              <p:par>
                                <p:cTn id="247" presetID="8" presetClass="emph" presetSubtype="0" autoRev="1" fill="hold" grpId="5" nodeType="withEffect">
                                  <p:stCondLst>
                                    <p:cond delay="0"/>
                                  </p:stCondLst>
                                  <p:childTnLst>
                                    <p:animRot by="-21600000">
                                      <p:cBhvr>
                                        <p:cTn id="248" dur="2000" fill="hold"/>
                                        <p:tgtEl>
                                          <p:spTgt spid="5"/>
                                        </p:tgtEl>
                                        <p:attrNameLst>
                                          <p:attrName>r</p:attrName>
                                        </p:attrNameLst>
                                      </p:cBhvr>
                                    </p:animRot>
                                  </p:childTnLst>
                                </p:cTn>
                              </p:par>
                              <p:par>
                                <p:cTn id="249" presetID="8" presetClass="emph" presetSubtype="0" autoRev="1" fill="hold" grpId="5" nodeType="withEffect">
                                  <p:stCondLst>
                                    <p:cond delay="0"/>
                                  </p:stCondLst>
                                  <p:childTnLst>
                                    <p:animRot by="-21600000">
                                      <p:cBhvr>
                                        <p:cTn id="250" dur="2000" fill="hold"/>
                                        <p:tgtEl>
                                          <p:spTgt spid="7"/>
                                        </p:tgtEl>
                                        <p:attrNameLst>
                                          <p:attrName>r</p:attrName>
                                        </p:attrNameLst>
                                      </p:cBhvr>
                                    </p:animRot>
                                  </p:childTnLst>
                                </p:cTn>
                              </p:par>
                              <p:par>
                                <p:cTn id="251" presetID="8" presetClass="emph" presetSubtype="0" autoRev="1" fill="hold" grpId="5" nodeType="withEffect">
                                  <p:stCondLst>
                                    <p:cond delay="0"/>
                                  </p:stCondLst>
                                  <p:childTnLst>
                                    <p:animRot by="-21600000">
                                      <p:cBhvr>
                                        <p:cTn id="252" dur="2000" fill="hold"/>
                                        <p:tgtEl>
                                          <p:spTgt spid="9"/>
                                        </p:tgtEl>
                                        <p:attrNameLst>
                                          <p:attrName>r</p:attrName>
                                        </p:attrNameLst>
                                      </p:cBhvr>
                                    </p:animRot>
                                  </p:childTnLst>
                                </p:cTn>
                              </p:par>
                              <p:par>
                                <p:cTn id="253" presetID="8" presetClass="emph" presetSubtype="0" autoRev="1" fill="hold" grpId="5" nodeType="withEffect">
                                  <p:stCondLst>
                                    <p:cond delay="0"/>
                                  </p:stCondLst>
                                  <p:childTnLst>
                                    <p:animRot by="-21600000">
                                      <p:cBhvr>
                                        <p:cTn id="254" dur="2000" fill="hold"/>
                                        <p:tgtEl>
                                          <p:spTgt spid="10"/>
                                        </p:tgtEl>
                                        <p:attrNameLst>
                                          <p:attrName>r</p:attrName>
                                        </p:attrNameLst>
                                      </p:cBhvr>
                                    </p:animRot>
                                  </p:childTnLst>
                                </p:cTn>
                              </p:par>
                              <p:par>
                                <p:cTn id="255" presetID="8" presetClass="emph" presetSubtype="0" autoRev="1" fill="hold" grpId="5" nodeType="withEffect">
                                  <p:stCondLst>
                                    <p:cond delay="0"/>
                                  </p:stCondLst>
                                  <p:childTnLst>
                                    <p:animRot by="-21600000">
                                      <p:cBhvr>
                                        <p:cTn id="256" dur="2000" fill="hold"/>
                                        <p:tgtEl>
                                          <p:spTgt spid="11"/>
                                        </p:tgtEl>
                                        <p:attrNameLst>
                                          <p:attrName>r</p:attrName>
                                        </p:attrNameLst>
                                      </p:cBhvr>
                                    </p:animRot>
                                  </p:childTnLst>
                                </p:cTn>
                              </p:par>
                              <p:par>
                                <p:cTn id="257" presetID="8" presetClass="emph" presetSubtype="0" autoRev="1" fill="hold" grpId="5" nodeType="withEffect">
                                  <p:stCondLst>
                                    <p:cond delay="0"/>
                                  </p:stCondLst>
                                  <p:childTnLst>
                                    <p:animRot by="-21600000">
                                      <p:cBhvr>
                                        <p:cTn id="258" dur="2000" fill="hold"/>
                                        <p:tgtEl>
                                          <p:spTgt spid="12"/>
                                        </p:tgtEl>
                                        <p:attrNameLst>
                                          <p:attrName>r</p:attrName>
                                        </p:attrNameLst>
                                      </p:cBhvr>
                                    </p:animRot>
                                  </p:childTnLst>
                                </p:cTn>
                              </p:par>
                              <p:par>
                                <p:cTn id="259" presetID="8" presetClass="emph" presetSubtype="0" autoRev="1" fill="hold" grpId="5" nodeType="withEffect">
                                  <p:stCondLst>
                                    <p:cond delay="0"/>
                                  </p:stCondLst>
                                  <p:childTnLst>
                                    <p:animRot by="-21600000">
                                      <p:cBhvr>
                                        <p:cTn id="260" dur="2000" fill="hold"/>
                                        <p:tgtEl>
                                          <p:spTgt spid="17"/>
                                        </p:tgtEl>
                                        <p:attrNameLst>
                                          <p:attrName>r</p:attrName>
                                        </p:attrNameLst>
                                      </p:cBhvr>
                                    </p:animRot>
                                  </p:childTnLst>
                                </p:cTn>
                              </p:par>
                              <p:par>
                                <p:cTn id="261" presetID="17" presetClass="entr" presetSubtype="1"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2000" fill="hold"/>
                                        <p:tgtEl>
                                          <p:spTgt spid="2"/>
                                        </p:tgtEl>
                                        <p:attrNameLst>
                                          <p:attrName>ppt_x</p:attrName>
                                        </p:attrNameLst>
                                      </p:cBhvr>
                                      <p:tavLst>
                                        <p:tav tm="0">
                                          <p:val>
                                            <p:strVal val="#ppt_x"/>
                                          </p:val>
                                        </p:tav>
                                        <p:tav tm="100000">
                                          <p:val>
                                            <p:strVal val="#ppt_x"/>
                                          </p:val>
                                        </p:tav>
                                      </p:tavLst>
                                    </p:anim>
                                    <p:anim calcmode="lin" valueType="num">
                                      <p:cBhvr>
                                        <p:cTn id="264" dur="2000" fill="hold"/>
                                        <p:tgtEl>
                                          <p:spTgt spid="2"/>
                                        </p:tgtEl>
                                        <p:attrNameLst>
                                          <p:attrName>ppt_y</p:attrName>
                                        </p:attrNameLst>
                                      </p:cBhvr>
                                      <p:tavLst>
                                        <p:tav tm="0">
                                          <p:val>
                                            <p:strVal val="#ppt_y-#ppt_h/2"/>
                                          </p:val>
                                        </p:tav>
                                        <p:tav tm="100000">
                                          <p:val>
                                            <p:strVal val="#ppt_y"/>
                                          </p:val>
                                        </p:tav>
                                      </p:tavLst>
                                    </p:anim>
                                    <p:anim calcmode="lin" valueType="num">
                                      <p:cBhvr>
                                        <p:cTn id="265" dur="2000" fill="hold"/>
                                        <p:tgtEl>
                                          <p:spTgt spid="2"/>
                                        </p:tgtEl>
                                        <p:attrNameLst>
                                          <p:attrName>ppt_w</p:attrName>
                                        </p:attrNameLst>
                                      </p:cBhvr>
                                      <p:tavLst>
                                        <p:tav tm="0">
                                          <p:val>
                                            <p:strVal val="#ppt_w"/>
                                          </p:val>
                                        </p:tav>
                                        <p:tav tm="100000">
                                          <p:val>
                                            <p:strVal val="#ppt_w"/>
                                          </p:val>
                                        </p:tav>
                                      </p:tavLst>
                                    </p:anim>
                                    <p:anim calcmode="lin" valueType="num">
                                      <p:cBhvr>
                                        <p:cTn id="266"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3174"/>
            <a:ext cx="9144000" cy="6854826"/>
          </a:xfrm>
          <a:prstGeom prst="rect">
            <a:avLst/>
          </a:prstGeom>
          <a:noFill/>
          <a:ln>
            <a:noFill/>
          </a:ln>
        </p:spPr>
      </p:pic>
      <p:pic>
        <p:nvPicPr>
          <p:cNvPr id="3" name="2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3929058" y="2000240"/>
            <a:ext cx="1428760" cy="1357322"/>
          </a:xfrm>
          <a:prstGeom prst="rect">
            <a:avLst/>
          </a:prstGeom>
        </p:spPr>
      </p:pic>
      <p:pic>
        <p:nvPicPr>
          <p:cNvPr id="4" name="3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3929058" y="3500438"/>
            <a:ext cx="1428760" cy="1357322"/>
          </a:xfrm>
          <a:prstGeom prst="rect">
            <a:avLst/>
          </a:prstGeom>
        </p:spPr>
      </p:pic>
      <p:pic>
        <p:nvPicPr>
          <p:cNvPr id="5" name="4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5143504" y="2857496"/>
            <a:ext cx="1428760" cy="1357322"/>
          </a:xfrm>
          <a:prstGeom prst="rect">
            <a:avLst/>
          </a:prstGeom>
        </p:spPr>
      </p:pic>
      <p:pic>
        <p:nvPicPr>
          <p:cNvPr id="6" name="5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2643174" y="2714620"/>
            <a:ext cx="1428760" cy="1357322"/>
          </a:xfrm>
          <a:prstGeom prst="rect">
            <a:avLst/>
          </a:prstGeom>
        </p:spPr>
      </p:pic>
      <p:pic>
        <p:nvPicPr>
          <p:cNvPr id="7" name="6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143372" y="1071546"/>
            <a:ext cx="977573" cy="928694"/>
          </a:xfrm>
          <a:prstGeom prst="rect">
            <a:avLst/>
          </a:prstGeom>
        </p:spPr>
      </p:pic>
      <p:pic>
        <p:nvPicPr>
          <p:cNvPr id="8" name="7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6500826" y="3143248"/>
            <a:ext cx="977573" cy="928694"/>
          </a:xfrm>
          <a:prstGeom prst="rect">
            <a:avLst/>
          </a:prstGeom>
        </p:spPr>
      </p:pic>
      <p:pic>
        <p:nvPicPr>
          <p:cNvPr id="9" name="8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071934" y="4857760"/>
            <a:ext cx="977573" cy="928694"/>
          </a:xfrm>
          <a:prstGeom prst="rect">
            <a:avLst/>
          </a:prstGeom>
        </p:spPr>
      </p:pic>
      <p:pic>
        <p:nvPicPr>
          <p:cNvPr id="10" name="9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714480" y="3071810"/>
            <a:ext cx="977573" cy="928694"/>
          </a:xfrm>
          <a:prstGeom prst="rect">
            <a:avLst/>
          </a:prstGeom>
        </p:spPr>
      </p:pic>
      <p:pic>
        <p:nvPicPr>
          <p:cNvPr id="11" name="10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286248" y="357166"/>
            <a:ext cx="714380" cy="678661"/>
          </a:xfrm>
          <a:prstGeom prst="rect">
            <a:avLst/>
          </a:prstGeom>
        </p:spPr>
      </p:pic>
      <p:pic>
        <p:nvPicPr>
          <p:cNvPr id="12" name="11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214810" y="5786454"/>
            <a:ext cx="714380" cy="642942"/>
          </a:xfrm>
          <a:prstGeom prst="rect">
            <a:avLst/>
          </a:prstGeom>
        </p:spPr>
      </p:pic>
      <p:pic>
        <p:nvPicPr>
          <p:cNvPr id="13" name="12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429520" y="3357562"/>
            <a:ext cx="714380" cy="678661"/>
          </a:xfrm>
          <a:prstGeom prst="rect">
            <a:avLst/>
          </a:prstGeom>
        </p:spPr>
      </p:pic>
      <p:pic>
        <p:nvPicPr>
          <p:cNvPr id="14" name="13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000100" y="3214686"/>
            <a:ext cx="714380" cy="678661"/>
          </a:xfrm>
          <a:prstGeom prst="rect">
            <a:avLst/>
          </a:prstGeom>
        </p:spPr>
      </p:pic>
      <p:pic>
        <p:nvPicPr>
          <p:cNvPr id="15" name="14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428596" y="3286124"/>
            <a:ext cx="526385" cy="500066"/>
          </a:xfrm>
          <a:prstGeom prst="rect">
            <a:avLst/>
          </a:prstGeom>
        </p:spPr>
      </p:pic>
      <p:pic>
        <p:nvPicPr>
          <p:cNvPr id="16" name="15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8143900" y="3500438"/>
            <a:ext cx="526385" cy="500066"/>
          </a:xfrm>
          <a:prstGeom prst="rect">
            <a:avLst/>
          </a:prstGeom>
        </p:spPr>
      </p:pic>
      <p:pic>
        <p:nvPicPr>
          <p:cNvPr id="17" name="16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5286380" y="1643050"/>
            <a:ext cx="1428760" cy="1357322"/>
          </a:xfrm>
          <a:prstGeom prst="rect">
            <a:avLst/>
          </a:prstGeom>
        </p:spPr>
      </p:pic>
      <p:pic>
        <p:nvPicPr>
          <p:cNvPr id="18" name="17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6429388" y="1142984"/>
            <a:ext cx="977573" cy="928694"/>
          </a:xfrm>
          <a:prstGeom prst="rect">
            <a:avLst/>
          </a:prstGeom>
        </p:spPr>
      </p:pic>
      <p:pic>
        <p:nvPicPr>
          <p:cNvPr id="19" name="18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286644" y="785794"/>
            <a:ext cx="714380" cy="678661"/>
          </a:xfrm>
          <a:prstGeom prst="rect">
            <a:avLst/>
          </a:prstGeom>
        </p:spPr>
      </p:pic>
      <p:pic>
        <p:nvPicPr>
          <p:cNvPr id="20" name="19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858148" y="500042"/>
            <a:ext cx="526385" cy="500066"/>
          </a:xfrm>
          <a:prstGeom prst="rect">
            <a:avLst/>
          </a:prstGeom>
        </p:spPr>
      </p:pic>
      <p:pic>
        <p:nvPicPr>
          <p:cNvPr id="21" name="20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2643174" y="3929066"/>
            <a:ext cx="1428760" cy="1357322"/>
          </a:xfrm>
          <a:prstGeom prst="rect">
            <a:avLst/>
          </a:prstGeom>
        </p:spPr>
      </p:pic>
      <p:pic>
        <p:nvPicPr>
          <p:cNvPr id="22" name="21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857356" y="4714884"/>
            <a:ext cx="977573" cy="928694"/>
          </a:xfrm>
          <a:prstGeom prst="rect">
            <a:avLst/>
          </a:prstGeom>
        </p:spPr>
      </p:pic>
      <p:pic>
        <p:nvPicPr>
          <p:cNvPr id="23" name="22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285852" y="5286388"/>
            <a:ext cx="714380" cy="678661"/>
          </a:xfrm>
          <a:prstGeom prst="rect">
            <a:avLst/>
          </a:prstGeom>
        </p:spPr>
      </p:pic>
      <p:pic>
        <p:nvPicPr>
          <p:cNvPr id="24" name="23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857224" y="5715016"/>
            <a:ext cx="526385" cy="500066"/>
          </a:xfrm>
          <a:prstGeom prst="rect">
            <a:avLst/>
          </a:prstGeom>
        </p:spPr>
      </p:pic>
      <p:pic>
        <p:nvPicPr>
          <p:cNvPr id="25" name="24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2714612" y="1500174"/>
            <a:ext cx="1428760" cy="1357322"/>
          </a:xfrm>
          <a:prstGeom prst="rect">
            <a:avLst/>
          </a:prstGeom>
        </p:spPr>
      </p:pic>
      <p:pic>
        <p:nvPicPr>
          <p:cNvPr id="26" name="25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928794" y="1214422"/>
            <a:ext cx="977573" cy="928694"/>
          </a:xfrm>
          <a:prstGeom prst="rect">
            <a:avLst/>
          </a:prstGeom>
        </p:spPr>
      </p:pic>
      <p:pic>
        <p:nvPicPr>
          <p:cNvPr id="27" name="26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1357290" y="1000108"/>
            <a:ext cx="714380" cy="678661"/>
          </a:xfrm>
          <a:prstGeom prst="rect">
            <a:avLst/>
          </a:prstGeom>
        </p:spPr>
      </p:pic>
      <p:pic>
        <p:nvPicPr>
          <p:cNvPr id="28" name="27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928662" y="785794"/>
            <a:ext cx="526385" cy="500066"/>
          </a:xfrm>
          <a:prstGeom prst="rect">
            <a:avLst/>
          </a:prstGeom>
        </p:spPr>
      </p:pic>
      <p:pic>
        <p:nvPicPr>
          <p:cNvPr id="29" name="28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5072066" y="4071942"/>
            <a:ext cx="1428760" cy="1357322"/>
          </a:xfrm>
          <a:prstGeom prst="rect">
            <a:avLst/>
          </a:prstGeom>
        </p:spPr>
      </p:pic>
      <p:pic>
        <p:nvPicPr>
          <p:cNvPr id="30" name="29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6286512" y="4786322"/>
            <a:ext cx="977573" cy="928694"/>
          </a:xfrm>
          <a:prstGeom prst="rect">
            <a:avLst/>
          </a:prstGeom>
        </p:spPr>
      </p:pic>
      <p:pic>
        <p:nvPicPr>
          <p:cNvPr id="31" name="30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072330" y="5357826"/>
            <a:ext cx="714380" cy="678661"/>
          </a:xfrm>
          <a:prstGeom prst="rect">
            <a:avLst/>
          </a:prstGeom>
        </p:spPr>
      </p:pic>
      <p:pic>
        <p:nvPicPr>
          <p:cNvPr id="32" name="31 Imagen" descr="20110219001326892.png"/>
          <p:cNvPicPr>
            <a:picLocks noChangeAspect="1"/>
          </p:cNvPicPr>
          <p:nvPr/>
        </p:nvPicPr>
        <p:blipFill>
          <a:blip r:embed="rId3">
            <a:duotone>
              <a:prstClr val="black"/>
              <a:srgbClr val="FF0000">
                <a:tint val="45000"/>
                <a:satMod val="400000"/>
              </a:srgbClr>
            </a:duotone>
            <a:lum contrast="40000"/>
          </a:blip>
          <a:srcRect l="16667" t="16667" r="16667" b="20000"/>
          <a:stretch>
            <a:fillRect/>
          </a:stretch>
        </p:blipFill>
        <p:spPr>
          <a:xfrm>
            <a:off x="7643834" y="5786454"/>
            <a:ext cx="526385" cy="500066"/>
          </a:xfrm>
          <a:prstGeom prst="rect">
            <a:avLst/>
          </a:prstGeom>
        </p:spPr>
      </p:pic>
      <p:sp>
        <p:nvSpPr>
          <p:cNvPr id="33" name="32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3000" fill="hold"/>
                                        <p:tgtEl>
                                          <p:spTgt spid="16"/>
                                        </p:tgtEl>
                                        <p:attrNameLst>
                                          <p:attrName>ppt_w</p:attrName>
                                        </p:attrNameLst>
                                      </p:cBhvr>
                                      <p:tavLst>
                                        <p:tav tm="0">
                                          <p:val>
                                            <p:fltVal val="0"/>
                                          </p:val>
                                        </p:tav>
                                        <p:tav tm="100000">
                                          <p:val>
                                            <p:strVal val="#ppt_w"/>
                                          </p:val>
                                        </p:tav>
                                      </p:tavLst>
                                    </p:anim>
                                    <p:anim calcmode="lin" valueType="num">
                                      <p:cBhvr>
                                        <p:cTn id="63" dur="3000" fill="hold"/>
                                        <p:tgtEl>
                                          <p:spTgt spid="16"/>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3000" fill="hold"/>
                                        <p:tgtEl>
                                          <p:spTgt spid="17"/>
                                        </p:tgtEl>
                                        <p:attrNameLst>
                                          <p:attrName>ppt_w</p:attrName>
                                        </p:attrNameLst>
                                      </p:cBhvr>
                                      <p:tavLst>
                                        <p:tav tm="0">
                                          <p:val>
                                            <p:fltVal val="0"/>
                                          </p:val>
                                        </p:tav>
                                        <p:tav tm="100000">
                                          <p:val>
                                            <p:strVal val="#ppt_w"/>
                                          </p:val>
                                        </p:tav>
                                      </p:tavLst>
                                    </p:anim>
                                    <p:anim calcmode="lin" valueType="num">
                                      <p:cBhvr>
                                        <p:cTn id="67" dur="3000" fill="hold"/>
                                        <p:tgtEl>
                                          <p:spTgt spid="17"/>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3000" fill="hold"/>
                                        <p:tgtEl>
                                          <p:spTgt spid="18"/>
                                        </p:tgtEl>
                                        <p:attrNameLst>
                                          <p:attrName>ppt_w</p:attrName>
                                        </p:attrNameLst>
                                      </p:cBhvr>
                                      <p:tavLst>
                                        <p:tav tm="0">
                                          <p:val>
                                            <p:fltVal val="0"/>
                                          </p:val>
                                        </p:tav>
                                        <p:tav tm="100000">
                                          <p:val>
                                            <p:strVal val="#ppt_w"/>
                                          </p:val>
                                        </p:tav>
                                      </p:tavLst>
                                    </p:anim>
                                    <p:anim calcmode="lin" valueType="num">
                                      <p:cBhvr>
                                        <p:cTn id="71" dur="3000" fill="hold"/>
                                        <p:tgtEl>
                                          <p:spTgt spid="18"/>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3000" fill="hold"/>
                                        <p:tgtEl>
                                          <p:spTgt spid="19"/>
                                        </p:tgtEl>
                                        <p:attrNameLst>
                                          <p:attrName>ppt_w</p:attrName>
                                        </p:attrNameLst>
                                      </p:cBhvr>
                                      <p:tavLst>
                                        <p:tav tm="0">
                                          <p:val>
                                            <p:fltVal val="0"/>
                                          </p:val>
                                        </p:tav>
                                        <p:tav tm="100000">
                                          <p:val>
                                            <p:strVal val="#ppt_w"/>
                                          </p:val>
                                        </p:tav>
                                      </p:tavLst>
                                    </p:anim>
                                    <p:anim calcmode="lin" valueType="num">
                                      <p:cBhvr>
                                        <p:cTn id="75" dur="3000" fill="hold"/>
                                        <p:tgtEl>
                                          <p:spTgt spid="19"/>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p:cTn id="78" dur="3000" fill="hold"/>
                                        <p:tgtEl>
                                          <p:spTgt spid="20"/>
                                        </p:tgtEl>
                                        <p:attrNameLst>
                                          <p:attrName>ppt_w</p:attrName>
                                        </p:attrNameLst>
                                      </p:cBhvr>
                                      <p:tavLst>
                                        <p:tav tm="0">
                                          <p:val>
                                            <p:fltVal val="0"/>
                                          </p:val>
                                        </p:tav>
                                        <p:tav tm="100000">
                                          <p:val>
                                            <p:strVal val="#ppt_w"/>
                                          </p:val>
                                        </p:tav>
                                      </p:tavLst>
                                    </p:anim>
                                    <p:anim calcmode="lin" valueType="num">
                                      <p:cBhvr>
                                        <p:cTn id="79" dur="3000" fill="hold"/>
                                        <p:tgtEl>
                                          <p:spTgt spid="20"/>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p:cTn id="82" dur="3000" fill="hold"/>
                                        <p:tgtEl>
                                          <p:spTgt spid="21"/>
                                        </p:tgtEl>
                                        <p:attrNameLst>
                                          <p:attrName>ppt_w</p:attrName>
                                        </p:attrNameLst>
                                      </p:cBhvr>
                                      <p:tavLst>
                                        <p:tav tm="0">
                                          <p:val>
                                            <p:fltVal val="0"/>
                                          </p:val>
                                        </p:tav>
                                        <p:tav tm="100000">
                                          <p:val>
                                            <p:strVal val="#ppt_w"/>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p:cTn id="86" dur="3000" fill="hold"/>
                                        <p:tgtEl>
                                          <p:spTgt spid="22"/>
                                        </p:tgtEl>
                                        <p:attrNameLst>
                                          <p:attrName>ppt_w</p:attrName>
                                        </p:attrNameLst>
                                      </p:cBhvr>
                                      <p:tavLst>
                                        <p:tav tm="0">
                                          <p:val>
                                            <p:fltVal val="0"/>
                                          </p:val>
                                        </p:tav>
                                        <p:tav tm="100000">
                                          <p:val>
                                            <p:strVal val="#ppt_w"/>
                                          </p:val>
                                        </p:tav>
                                      </p:tavLst>
                                    </p:anim>
                                    <p:anim calcmode="lin" valueType="num">
                                      <p:cBhvr>
                                        <p:cTn id="87" dur="3000" fill="hold"/>
                                        <p:tgtEl>
                                          <p:spTgt spid="22"/>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3000" fill="hold"/>
                                        <p:tgtEl>
                                          <p:spTgt spid="23"/>
                                        </p:tgtEl>
                                        <p:attrNameLst>
                                          <p:attrName>ppt_w</p:attrName>
                                        </p:attrNameLst>
                                      </p:cBhvr>
                                      <p:tavLst>
                                        <p:tav tm="0">
                                          <p:val>
                                            <p:fltVal val="0"/>
                                          </p:val>
                                        </p:tav>
                                        <p:tav tm="100000">
                                          <p:val>
                                            <p:strVal val="#ppt_w"/>
                                          </p:val>
                                        </p:tav>
                                      </p:tavLst>
                                    </p:anim>
                                    <p:anim calcmode="lin" valueType="num">
                                      <p:cBhvr>
                                        <p:cTn id="91" dur="30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3000" fill="hold"/>
                                        <p:tgtEl>
                                          <p:spTgt spid="24"/>
                                        </p:tgtEl>
                                        <p:attrNameLst>
                                          <p:attrName>ppt_w</p:attrName>
                                        </p:attrNameLst>
                                      </p:cBhvr>
                                      <p:tavLst>
                                        <p:tav tm="0">
                                          <p:val>
                                            <p:fltVal val="0"/>
                                          </p:val>
                                        </p:tav>
                                        <p:tav tm="100000">
                                          <p:val>
                                            <p:strVal val="#ppt_w"/>
                                          </p:val>
                                        </p:tav>
                                      </p:tavLst>
                                    </p:anim>
                                    <p:anim calcmode="lin" valueType="num">
                                      <p:cBhvr>
                                        <p:cTn id="95" dur="30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3000" fill="hold"/>
                                        <p:tgtEl>
                                          <p:spTgt spid="25"/>
                                        </p:tgtEl>
                                        <p:attrNameLst>
                                          <p:attrName>ppt_w</p:attrName>
                                        </p:attrNameLst>
                                      </p:cBhvr>
                                      <p:tavLst>
                                        <p:tav tm="0">
                                          <p:val>
                                            <p:fltVal val="0"/>
                                          </p:val>
                                        </p:tav>
                                        <p:tav tm="100000">
                                          <p:val>
                                            <p:strVal val="#ppt_w"/>
                                          </p:val>
                                        </p:tav>
                                      </p:tavLst>
                                    </p:anim>
                                    <p:anim calcmode="lin" valueType="num">
                                      <p:cBhvr>
                                        <p:cTn id="99" dur="3000" fill="hold"/>
                                        <p:tgtEl>
                                          <p:spTgt spid="25"/>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p:cTn id="102" dur="3000" fill="hold"/>
                                        <p:tgtEl>
                                          <p:spTgt spid="26"/>
                                        </p:tgtEl>
                                        <p:attrNameLst>
                                          <p:attrName>ppt_w</p:attrName>
                                        </p:attrNameLst>
                                      </p:cBhvr>
                                      <p:tavLst>
                                        <p:tav tm="0">
                                          <p:val>
                                            <p:fltVal val="0"/>
                                          </p:val>
                                        </p:tav>
                                        <p:tav tm="100000">
                                          <p:val>
                                            <p:strVal val="#ppt_w"/>
                                          </p:val>
                                        </p:tav>
                                      </p:tavLst>
                                    </p:anim>
                                    <p:anim calcmode="lin" valueType="num">
                                      <p:cBhvr>
                                        <p:cTn id="103" dur="3000" fill="hold"/>
                                        <p:tgtEl>
                                          <p:spTgt spid="26"/>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p:cTn id="106" dur="3000" fill="hold"/>
                                        <p:tgtEl>
                                          <p:spTgt spid="27"/>
                                        </p:tgtEl>
                                        <p:attrNameLst>
                                          <p:attrName>ppt_w</p:attrName>
                                        </p:attrNameLst>
                                      </p:cBhvr>
                                      <p:tavLst>
                                        <p:tav tm="0">
                                          <p:val>
                                            <p:fltVal val="0"/>
                                          </p:val>
                                        </p:tav>
                                        <p:tav tm="100000">
                                          <p:val>
                                            <p:strVal val="#ppt_w"/>
                                          </p:val>
                                        </p:tav>
                                      </p:tavLst>
                                    </p:anim>
                                    <p:anim calcmode="lin" valueType="num">
                                      <p:cBhvr>
                                        <p:cTn id="107" dur="3000" fill="hold"/>
                                        <p:tgtEl>
                                          <p:spTgt spid="27"/>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p:cTn id="110" dur="3000" fill="hold"/>
                                        <p:tgtEl>
                                          <p:spTgt spid="28"/>
                                        </p:tgtEl>
                                        <p:attrNameLst>
                                          <p:attrName>ppt_w</p:attrName>
                                        </p:attrNameLst>
                                      </p:cBhvr>
                                      <p:tavLst>
                                        <p:tav tm="0">
                                          <p:val>
                                            <p:fltVal val="0"/>
                                          </p:val>
                                        </p:tav>
                                        <p:tav tm="100000">
                                          <p:val>
                                            <p:strVal val="#ppt_w"/>
                                          </p:val>
                                        </p:tav>
                                      </p:tavLst>
                                    </p:anim>
                                    <p:anim calcmode="lin" valueType="num">
                                      <p:cBhvr>
                                        <p:cTn id="111" dur="3000" fill="hold"/>
                                        <p:tgtEl>
                                          <p:spTgt spid="28"/>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3000" fill="hold"/>
                                        <p:tgtEl>
                                          <p:spTgt spid="29"/>
                                        </p:tgtEl>
                                        <p:attrNameLst>
                                          <p:attrName>ppt_w</p:attrName>
                                        </p:attrNameLst>
                                      </p:cBhvr>
                                      <p:tavLst>
                                        <p:tav tm="0">
                                          <p:val>
                                            <p:fltVal val="0"/>
                                          </p:val>
                                        </p:tav>
                                        <p:tav tm="100000">
                                          <p:val>
                                            <p:strVal val="#ppt_w"/>
                                          </p:val>
                                        </p:tav>
                                      </p:tavLst>
                                    </p:anim>
                                    <p:anim calcmode="lin" valueType="num">
                                      <p:cBhvr>
                                        <p:cTn id="115" dur="3000" fill="hold"/>
                                        <p:tgtEl>
                                          <p:spTgt spid="29"/>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p:cTn id="118" dur="3000" fill="hold"/>
                                        <p:tgtEl>
                                          <p:spTgt spid="30"/>
                                        </p:tgtEl>
                                        <p:attrNameLst>
                                          <p:attrName>ppt_w</p:attrName>
                                        </p:attrNameLst>
                                      </p:cBhvr>
                                      <p:tavLst>
                                        <p:tav tm="0">
                                          <p:val>
                                            <p:fltVal val="0"/>
                                          </p:val>
                                        </p:tav>
                                        <p:tav tm="100000">
                                          <p:val>
                                            <p:strVal val="#ppt_w"/>
                                          </p:val>
                                        </p:tav>
                                      </p:tavLst>
                                    </p:anim>
                                    <p:anim calcmode="lin" valueType="num">
                                      <p:cBhvr>
                                        <p:cTn id="119" dur="3000" fill="hold"/>
                                        <p:tgtEl>
                                          <p:spTgt spid="30"/>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p:cTn id="122" dur="3000" fill="hold"/>
                                        <p:tgtEl>
                                          <p:spTgt spid="31"/>
                                        </p:tgtEl>
                                        <p:attrNameLst>
                                          <p:attrName>ppt_w</p:attrName>
                                        </p:attrNameLst>
                                      </p:cBhvr>
                                      <p:tavLst>
                                        <p:tav tm="0">
                                          <p:val>
                                            <p:fltVal val="0"/>
                                          </p:val>
                                        </p:tav>
                                        <p:tav tm="100000">
                                          <p:val>
                                            <p:strVal val="#ppt_w"/>
                                          </p:val>
                                        </p:tav>
                                      </p:tavLst>
                                    </p:anim>
                                    <p:anim calcmode="lin" valueType="num">
                                      <p:cBhvr>
                                        <p:cTn id="123" dur="3000" fill="hold"/>
                                        <p:tgtEl>
                                          <p:spTgt spid="31"/>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p:cTn id="126" dur="3000" fill="hold"/>
                                        <p:tgtEl>
                                          <p:spTgt spid="32"/>
                                        </p:tgtEl>
                                        <p:attrNameLst>
                                          <p:attrName>ppt_w</p:attrName>
                                        </p:attrNameLst>
                                      </p:cBhvr>
                                      <p:tavLst>
                                        <p:tav tm="0">
                                          <p:val>
                                            <p:fltVal val="0"/>
                                          </p:val>
                                        </p:tav>
                                        <p:tav tm="100000">
                                          <p:val>
                                            <p:strVal val="#ppt_w"/>
                                          </p:val>
                                        </p:tav>
                                      </p:tavLst>
                                    </p:anim>
                                    <p:anim calcmode="lin" valueType="num">
                                      <p:cBhvr>
                                        <p:cTn id="127" dur="3000" fill="hold"/>
                                        <p:tgtEl>
                                          <p:spTgt spid="32"/>
                                        </p:tgtEl>
                                        <p:attrNameLst>
                                          <p:attrName>ppt_h</p:attrName>
                                        </p:attrNameLst>
                                      </p:cBhvr>
                                      <p:tavLst>
                                        <p:tav tm="0">
                                          <p:val>
                                            <p:fltVal val="0"/>
                                          </p:val>
                                        </p:tav>
                                        <p:tav tm="100000">
                                          <p:val>
                                            <p:strVal val="#ppt_h"/>
                                          </p:val>
                                        </p:tav>
                                      </p:tavLst>
                                    </p:anim>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7"/>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7"/>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8"/>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9"/>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30"/>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2"/>
                                        </p:tgtEl>
                                        <p:attrNameLst>
                                          <p:attrName>r</p:attrName>
                                        </p:attrNameLst>
                                      </p:cBhvr>
                                    </p:animRot>
                                  </p:childTnLst>
                                </p:cTn>
                              </p:par>
                              <p:par>
                                <p:cTn id="188" presetID="2" presetClass="entr" presetSubtype="6" fill="hold"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additive="base">
                                        <p:cTn id="190" dur="3000" fill="hold"/>
                                        <p:tgtEl>
                                          <p:spTgt spid="25"/>
                                        </p:tgtEl>
                                        <p:attrNameLst>
                                          <p:attrName>ppt_x</p:attrName>
                                        </p:attrNameLst>
                                      </p:cBhvr>
                                      <p:tavLst>
                                        <p:tav tm="0">
                                          <p:val>
                                            <p:strVal val="1+#ppt_w/2"/>
                                          </p:val>
                                        </p:tav>
                                        <p:tav tm="100000">
                                          <p:val>
                                            <p:strVal val="#ppt_x"/>
                                          </p:val>
                                        </p:tav>
                                      </p:tavLst>
                                    </p:anim>
                                    <p:anim calcmode="lin" valueType="num">
                                      <p:cBhvr additive="base">
                                        <p:cTn id="191" dur="3000" fill="hold"/>
                                        <p:tgtEl>
                                          <p:spTgt spid="25"/>
                                        </p:tgtEl>
                                        <p:attrNameLst>
                                          <p:attrName>ppt_y</p:attrName>
                                        </p:attrNameLst>
                                      </p:cBhvr>
                                      <p:tavLst>
                                        <p:tav tm="0">
                                          <p:val>
                                            <p:strVal val="1+#ppt_h/2"/>
                                          </p:val>
                                        </p:tav>
                                        <p:tav tm="100000">
                                          <p:val>
                                            <p:strVal val="#ppt_y"/>
                                          </p:val>
                                        </p:tav>
                                      </p:tavLst>
                                    </p:anim>
                                  </p:childTnLst>
                                </p:cTn>
                              </p:par>
                              <p:par>
                                <p:cTn id="192" presetID="2" presetClass="entr" presetSubtype="6" fill="hold"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additive="base">
                                        <p:cTn id="194" dur="3000" fill="hold"/>
                                        <p:tgtEl>
                                          <p:spTgt spid="26"/>
                                        </p:tgtEl>
                                        <p:attrNameLst>
                                          <p:attrName>ppt_x</p:attrName>
                                        </p:attrNameLst>
                                      </p:cBhvr>
                                      <p:tavLst>
                                        <p:tav tm="0">
                                          <p:val>
                                            <p:strVal val="1+#ppt_w/2"/>
                                          </p:val>
                                        </p:tav>
                                        <p:tav tm="100000">
                                          <p:val>
                                            <p:strVal val="#ppt_x"/>
                                          </p:val>
                                        </p:tav>
                                      </p:tavLst>
                                    </p:anim>
                                    <p:anim calcmode="lin" valueType="num">
                                      <p:cBhvr additive="base">
                                        <p:cTn id="195" dur="3000" fill="hold"/>
                                        <p:tgtEl>
                                          <p:spTgt spid="26"/>
                                        </p:tgtEl>
                                        <p:attrNameLst>
                                          <p:attrName>ppt_y</p:attrName>
                                        </p:attrNameLst>
                                      </p:cBhvr>
                                      <p:tavLst>
                                        <p:tav tm="0">
                                          <p:val>
                                            <p:strVal val="1+#ppt_h/2"/>
                                          </p:val>
                                        </p:tav>
                                        <p:tav tm="100000">
                                          <p:val>
                                            <p:strVal val="#ppt_y"/>
                                          </p:val>
                                        </p:tav>
                                      </p:tavLst>
                                    </p:anim>
                                  </p:childTnLst>
                                </p:cTn>
                              </p:par>
                              <p:par>
                                <p:cTn id="196" presetID="2" presetClass="entr" presetSubtype="6" fill="hold"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additive="base">
                                        <p:cTn id="198" dur="3000" fill="hold"/>
                                        <p:tgtEl>
                                          <p:spTgt spid="27"/>
                                        </p:tgtEl>
                                        <p:attrNameLst>
                                          <p:attrName>ppt_x</p:attrName>
                                        </p:attrNameLst>
                                      </p:cBhvr>
                                      <p:tavLst>
                                        <p:tav tm="0">
                                          <p:val>
                                            <p:strVal val="1+#ppt_w/2"/>
                                          </p:val>
                                        </p:tav>
                                        <p:tav tm="100000">
                                          <p:val>
                                            <p:strVal val="#ppt_x"/>
                                          </p:val>
                                        </p:tav>
                                      </p:tavLst>
                                    </p:anim>
                                    <p:anim calcmode="lin" valueType="num">
                                      <p:cBhvr additive="base">
                                        <p:cTn id="199" dur="3000" fill="hold"/>
                                        <p:tgtEl>
                                          <p:spTgt spid="27"/>
                                        </p:tgtEl>
                                        <p:attrNameLst>
                                          <p:attrName>ppt_y</p:attrName>
                                        </p:attrNameLst>
                                      </p:cBhvr>
                                      <p:tavLst>
                                        <p:tav tm="0">
                                          <p:val>
                                            <p:strVal val="1+#ppt_h/2"/>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28"/>
                                        </p:tgtEl>
                                        <p:attrNameLst>
                                          <p:attrName>style.visibility</p:attrName>
                                        </p:attrNameLst>
                                      </p:cBhvr>
                                      <p:to>
                                        <p:strVal val="visible"/>
                                      </p:to>
                                    </p:set>
                                    <p:anim calcmode="lin" valueType="num">
                                      <p:cBhvr additive="base">
                                        <p:cTn id="202" dur="3000" fill="hold"/>
                                        <p:tgtEl>
                                          <p:spTgt spid="28"/>
                                        </p:tgtEl>
                                        <p:attrNameLst>
                                          <p:attrName>ppt_x</p:attrName>
                                        </p:attrNameLst>
                                      </p:cBhvr>
                                      <p:tavLst>
                                        <p:tav tm="0">
                                          <p:val>
                                            <p:strVal val="1+#ppt_w/2"/>
                                          </p:val>
                                        </p:tav>
                                        <p:tav tm="100000">
                                          <p:val>
                                            <p:strVal val="#ppt_x"/>
                                          </p:val>
                                        </p:tav>
                                      </p:tavLst>
                                    </p:anim>
                                    <p:anim calcmode="lin" valueType="num">
                                      <p:cBhvr additive="base">
                                        <p:cTn id="203" dur="3000" fill="hold"/>
                                        <p:tgtEl>
                                          <p:spTgt spid="28"/>
                                        </p:tgtEl>
                                        <p:attrNameLst>
                                          <p:attrName>ppt_y</p:attrName>
                                        </p:attrNameLst>
                                      </p:cBhvr>
                                      <p:tavLst>
                                        <p:tav tm="0">
                                          <p:val>
                                            <p:strVal val="1+#ppt_h/2"/>
                                          </p:val>
                                        </p:tav>
                                        <p:tav tm="100000">
                                          <p:val>
                                            <p:strVal val="#ppt_y"/>
                                          </p:val>
                                        </p:tav>
                                      </p:tavLst>
                                    </p:anim>
                                  </p:childTnLst>
                                </p:cTn>
                              </p:par>
                              <p:par>
                                <p:cTn id="204" presetID="2" presetClass="entr" presetSubtype="4" fill="hold" nodeType="withEffect">
                                  <p:stCondLst>
                                    <p:cond delay="0"/>
                                  </p:stCondLst>
                                  <p:childTnLst>
                                    <p:set>
                                      <p:cBhvr>
                                        <p:cTn id="205" dur="1" fill="hold">
                                          <p:stCondLst>
                                            <p:cond delay="0"/>
                                          </p:stCondLst>
                                        </p:cTn>
                                        <p:tgtEl>
                                          <p:spTgt spid="3"/>
                                        </p:tgtEl>
                                        <p:attrNameLst>
                                          <p:attrName>style.visibility</p:attrName>
                                        </p:attrNameLst>
                                      </p:cBhvr>
                                      <p:to>
                                        <p:strVal val="visible"/>
                                      </p:to>
                                    </p:set>
                                    <p:anim calcmode="lin" valueType="num">
                                      <p:cBhvr additive="base">
                                        <p:cTn id="206" dur="3000" fill="hold"/>
                                        <p:tgtEl>
                                          <p:spTgt spid="3"/>
                                        </p:tgtEl>
                                        <p:attrNameLst>
                                          <p:attrName>ppt_x</p:attrName>
                                        </p:attrNameLst>
                                      </p:cBhvr>
                                      <p:tavLst>
                                        <p:tav tm="0">
                                          <p:val>
                                            <p:strVal val="#ppt_x"/>
                                          </p:val>
                                        </p:tav>
                                        <p:tav tm="100000">
                                          <p:val>
                                            <p:strVal val="#ppt_x"/>
                                          </p:val>
                                        </p:tav>
                                      </p:tavLst>
                                    </p:anim>
                                    <p:anim calcmode="lin" valueType="num">
                                      <p:cBhvr additive="base">
                                        <p:cTn id="207" dur="3000" fill="hold"/>
                                        <p:tgtEl>
                                          <p:spTgt spid="3"/>
                                        </p:tgtEl>
                                        <p:attrNameLst>
                                          <p:attrName>ppt_y</p:attrName>
                                        </p:attrNameLst>
                                      </p:cBhvr>
                                      <p:tavLst>
                                        <p:tav tm="0">
                                          <p:val>
                                            <p:strVal val="1+#ppt_h/2"/>
                                          </p:val>
                                        </p:tav>
                                        <p:tav tm="100000">
                                          <p:val>
                                            <p:strVal val="#ppt_y"/>
                                          </p:val>
                                        </p:tav>
                                      </p:tavLst>
                                    </p:anim>
                                  </p:childTnLst>
                                </p:cTn>
                              </p:par>
                              <p:par>
                                <p:cTn id="208" presetID="2" presetClass="entr" presetSubtype="4" fill="hold" nodeType="withEffect">
                                  <p:stCondLst>
                                    <p:cond delay="0"/>
                                  </p:stCondLst>
                                  <p:childTnLst>
                                    <p:set>
                                      <p:cBhvr>
                                        <p:cTn id="209" dur="1" fill="hold">
                                          <p:stCondLst>
                                            <p:cond delay="0"/>
                                          </p:stCondLst>
                                        </p:cTn>
                                        <p:tgtEl>
                                          <p:spTgt spid="7"/>
                                        </p:tgtEl>
                                        <p:attrNameLst>
                                          <p:attrName>style.visibility</p:attrName>
                                        </p:attrNameLst>
                                      </p:cBhvr>
                                      <p:to>
                                        <p:strVal val="visible"/>
                                      </p:to>
                                    </p:set>
                                    <p:anim calcmode="lin" valueType="num">
                                      <p:cBhvr additive="base">
                                        <p:cTn id="210" dur="3000" fill="hold"/>
                                        <p:tgtEl>
                                          <p:spTgt spid="7"/>
                                        </p:tgtEl>
                                        <p:attrNameLst>
                                          <p:attrName>ppt_x</p:attrName>
                                        </p:attrNameLst>
                                      </p:cBhvr>
                                      <p:tavLst>
                                        <p:tav tm="0">
                                          <p:val>
                                            <p:strVal val="#ppt_x"/>
                                          </p:val>
                                        </p:tav>
                                        <p:tav tm="100000">
                                          <p:val>
                                            <p:strVal val="#ppt_x"/>
                                          </p:val>
                                        </p:tav>
                                      </p:tavLst>
                                    </p:anim>
                                    <p:anim calcmode="lin" valueType="num">
                                      <p:cBhvr additive="base">
                                        <p:cTn id="211" dur="3000" fill="hold"/>
                                        <p:tgtEl>
                                          <p:spTgt spid="7"/>
                                        </p:tgtEl>
                                        <p:attrNameLst>
                                          <p:attrName>ppt_y</p:attrName>
                                        </p:attrNameLst>
                                      </p:cBhvr>
                                      <p:tavLst>
                                        <p:tav tm="0">
                                          <p:val>
                                            <p:strVal val="1+#ppt_h/2"/>
                                          </p:val>
                                        </p:tav>
                                        <p:tav tm="100000">
                                          <p:val>
                                            <p:strVal val="#ppt_y"/>
                                          </p:val>
                                        </p:tav>
                                      </p:tavLst>
                                    </p:anim>
                                  </p:childTnLst>
                                </p:cTn>
                              </p:par>
                              <p:par>
                                <p:cTn id="212" presetID="2" presetClass="entr" presetSubtype="4" fill="hold" nodeType="withEffect">
                                  <p:stCondLst>
                                    <p:cond delay="0"/>
                                  </p:stCondLst>
                                  <p:childTnLst>
                                    <p:set>
                                      <p:cBhvr>
                                        <p:cTn id="213" dur="1" fill="hold">
                                          <p:stCondLst>
                                            <p:cond delay="0"/>
                                          </p:stCondLst>
                                        </p:cTn>
                                        <p:tgtEl>
                                          <p:spTgt spid="11"/>
                                        </p:tgtEl>
                                        <p:attrNameLst>
                                          <p:attrName>style.visibility</p:attrName>
                                        </p:attrNameLst>
                                      </p:cBhvr>
                                      <p:to>
                                        <p:strVal val="visible"/>
                                      </p:to>
                                    </p:set>
                                    <p:anim calcmode="lin" valueType="num">
                                      <p:cBhvr additive="base">
                                        <p:cTn id="214" dur="3000" fill="hold"/>
                                        <p:tgtEl>
                                          <p:spTgt spid="11"/>
                                        </p:tgtEl>
                                        <p:attrNameLst>
                                          <p:attrName>ppt_x</p:attrName>
                                        </p:attrNameLst>
                                      </p:cBhvr>
                                      <p:tavLst>
                                        <p:tav tm="0">
                                          <p:val>
                                            <p:strVal val="#ppt_x"/>
                                          </p:val>
                                        </p:tav>
                                        <p:tav tm="100000">
                                          <p:val>
                                            <p:strVal val="#ppt_x"/>
                                          </p:val>
                                        </p:tav>
                                      </p:tavLst>
                                    </p:anim>
                                    <p:anim calcmode="lin" valueType="num">
                                      <p:cBhvr additive="base">
                                        <p:cTn id="215" dur="3000" fill="hold"/>
                                        <p:tgtEl>
                                          <p:spTgt spid="11"/>
                                        </p:tgtEl>
                                        <p:attrNameLst>
                                          <p:attrName>ppt_y</p:attrName>
                                        </p:attrNameLst>
                                      </p:cBhvr>
                                      <p:tavLst>
                                        <p:tav tm="0">
                                          <p:val>
                                            <p:strVal val="1+#ppt_h/2"/>
                                          </p:val>
                                        </p:tav>
                                        <p:tav tm="100000">
                                          <p:val>
                                            <p:strVal val="#ppt_y"/>
                                          </p:val>
                                        </p:tav>
                                      </p:tavLst>
                                    </p:anim>
                                  </p:childTnLst>
                                </p:cTn>
                              </p:par>
                              <p:par>
                                <p:cTn id="216" presetID="2" presetClass="entr" presetSubtype="12" fill="hold" nodeType="withEffect">
                                  <p:stCondLst>
                                    <p:cond delay="0"/>
                                  </p:stCondLst>
                                  <p:childTnLst>
                                    <p:set>
                                      <p:cBhvr>
                                        <p:cTn id="217" dur="1" fill="hold">
                                          <p:stCondLst>
                                            <p:cond delay="0"/>
                                          </p:stCondLst>
                                        </p:cTn>
                                        <p:tgtEl>
                                          <p:spTgt spid="17"/>
                                        </p:tgtEl>
                                        <p:attrNameLst>
                                          <p:attrName>style.visibility</p:attrName>
                                        </p:attrNameLst>
                                      </p:cBhvr>
                                      <p:to>
                                        <p:strVal val="visible"/>
                                      </p:to>
                                    </p:set>
                                    <p:anim calcmode="lin" valueType="num">
                                      <p:cBhvr additive="base">
                                        <p:cTn id="218" dur="3000" fill="hold"/>
                                        <p:tgtEl>
                                          <p:spTgt spid="17"/>
                                        </p:tgtEl>
                                        <p:attrNameLst>
                                          <p:attrName>ppt_x</p:attrName>
                                        </p:attrNameLst>
                                      </p:cBhvr>
                                      <p:tavLst>
                                        <p:tav tm="0">
                                          <p:val>
                                            <p:strVal val="0-#ppt_w/2"/>
                                          </p:val>
                                        </p:tav>
                                        <p:tav tm="100000">
                                          <p:val>
                                            <p:strVal val="#ppt_x"/>
                                          </p:val>
                                        </p:tav>
                                      </p:tavLst>
                                    </p:anim>
                                    <p:anim calcmode="lin" valueType="num">
                                      <p:cBhvr additive="base">
                                        <p:cTn id="219" dur="3000" fill="hold"/>
                                        <p:tgtEl>
                                          <p:spTgt spid="17"/>
                                        </p:tgtEl>
                                        <p:attrNameLst>
                                          <p:attrName>ppt_y</p:attrName>
                                        </p:attrNameLst>
                                      </p:cBhvr>
                                      <p:tavLst>
                                        <p:tav tm="0">
                                          <p:val>
                                            <p:strVal val="1+#ppt_h/2"/>
                                          </p:val>
                                        </p:tav>
                                        <p:tav tm="100000">
                                          <p:val>
                                            <p:strVal val="#ppt_y"/>
                                          </p:val>
                                        </p:tav>
                                      </p:tavLst>
                                    </p:anim>
                                  </p:childTnLst>
                                </p:cTn>
                              </p:par>
                              <p:par>
                                <p:cTn id="220" presetID="2" presetClass="entr" presetSubtype="12" fill="hold" nodeType="withEffect">
                                  <p:stCondLst>
                                    <p:cond delay="0"/>
                                  </p:stCondLst>
                                  <p:childTnLst>
                                    <p:set>
                                      <p:cBhvr>
                                        <p:cTn id="221" dur="1" fill="hold">
                                          <p:stCondLst>
                                            <p:cond delay="0"/>
                                          </p:stCondLst>
                                        </p:cTn>
                                        <p:tgtEl>
                                          <p:spTgt spid="18"/>
                                        </p:tgtEl>
                                        <p:attrNameLst>
                                          <p:attrName>style.visibility</p:attrName>
                                        </p:attrNameLst>
                                      </p:cBhvr>
                                      <p:to>
                                        <p:strVal val="visible"/>
                                      </p:to>
                                    </p:set>
                                    <p:anim calcmode="lin" valueType="num">
                                      <p:cBhvr additive="base">
                                        <p:cTn id="222" dur="3000" fill="hold"/>
                                        <p:tgtEl>
                                          <p:spTgt spid="18"/>
                                        </p:tgtEl>
                                        <p:attrNameLst>
                                          <p:attrName>ppt_x</p:attrName>
                                        </p:attrNameLst>
                                      </p:cBhvr>
                                      <p:tavLst>
                                        <p:tav tm="0">
                                          <p:val>
                                            <p:strVal val="0-#ppt_w/2"/>
                                          </p:val>
                                        </p:tav>
                                        <p:tav tm="100000">
                                          <p:val>
                                            <p:strVal val="#ppt_x"/>
                                          </p:val>
                                        </p:tav>
                                      </p:tavLst>
                                    </p:anim>
                                    <p:anim calcmode="lin" valueType="num">
                                      <p:cBhvr additive="base">
                                        <p:cTn id="223" dur="3000" fill="hold"/>
                                        <p:tgtEl>
                                          <p:spTgt spid="18"/>
                                        </p:tgtEl>
                                        <p:attrNameLst>
                                          <p:attrName>ppt_y</p:attrName>
                                        </p:attrNameLst>
                                      </p:cBhvr>
                                      <p:tavLst>
                                        <p:tav tm="0">
                                          <p:val>
                                            <p:strVal val="1+#ppt_h/2"/>
                                          </p:val>
                                        </p:tav>
                                        <p:tav tm="100000">
                                          <p:val>
                                            <p:strVal val="#ppt_y"/>
                                          </p:val>
                                        </p:tav>
                                      </p:tavLst>
                                    </p:anim>
                                  </p:childTnLst>
                                </p:cTn>
                              </p:par>
                              <p:par>
                                <p:cTn id="224" presetID="2" presetClass="entr" presetSubtype="12" fill="hold" nodeType="withEffect">
                                  <p:stCondLst>
                                    <p:cond delay="0"/>
                                  </p:stCondLst>
                                  <p:childTnLst>
                                    <p:set>
                                      <p:cBhvr>
                                        <p:cTn id="225" dur="1" fill="hold">
                                          <p:stCondLst>
                                            <p:cond delay="0"/>
                                          </p:stCondLst>
                                        </p:cTn>
                                        <p:tgtEl>
                                          <p:spTgt spid="19"/>
                                        </p:tgtEl>
                                        <p:attrNameLst>
                                          <p:attrName>style.visibility</p:attrName>
                                        </p:attrNameLst>
                                      </p:cBhvr>
                                      <p:to>
                                        <p:strVal val="visible"/>
                                      </p:to>
                                    </p:set>
                                    <p:anim calcmode="lin" valueType="num">
                                      <p:cBhvr additive="base">
                                        <p:cTn id="226" dur="3000" fill="hold"/>
                                        <p:tgtEl>
                                          <p:spTgt spid="19"/>
                                        </p:tgtEl>
                                        <p:attrNameLst>
                                          <p:attrName>ppt_x</p:attrName>
                                        </p:attrNameLst>
                                      </p:cBhvr>
                                      <p:tavLst>
                                        <p:tav tm="0">
                                          <p:val>
                                            <p:strVal val="0-#ppt_w/2"/>
                                          </p:val>
                                        </p:tav>
                                        <p:tav tm="100000">
                                          <p:val>
                                            <p:strVal val="#ppt_x"/>
                                          </p:val>
                                        </p:tav>
                                      </p:tavLst>
                                    </p:anim>
                                    <p:anim calcmode="lin" valueType="num">
                                      <p:cBhvr additive="base">
                                        <p:cTn id="227" dur="3000" fill="hold"/>
                                        <p:tgtEl>
                                          <p:spTgt spid="19"/>
                                        </p:tgtEl>
                                        <p:attrNameLst>
                                          <p:attrName>ppt_y</p:attrName>
                                        </p:attrNameLst>
                                      </p:cBhvr>
                                      <p:tavLst>
                                        <p:tav tm="0">
                                          <p:val>
                                            <p:strVal val="1+#ppt_h/2"/>
                                          </p:val>
                                        </p:tav>
                                        <p:tav tm="100000">
                                          <p:val>
                                            <p:strVal val="#ppt_y"/>
                                          </p:val>
                                        </p:tav>
                                      </p:tavLst>
                                    </p:anim>
                                  </p:childTnLst>
                                </p:cTn>
                              </p:par>
                              <p:par>
                                <p:cTn id="228" presetID="2" presetClass="entr" presetSubtype="12" fill="hold" nodeType="withEffect">
                                  <p:stCondLst>
                                    <p:cond delay="0"/>
                                  </p:stCondLst>
                                  <p:childTnLst>
                                    <p:set>
                                      <p:cBhvr>
                                        <p:cTn id="229" dur="1" fill="hold">
                                          <p:stCondLst>
                                            <p:cond delay="0"/>
                                          </p:stCondLst>
                                        </p:cTn>
                                        <p:tgtEl>
                                          <p:spTgt spid="20"/>
                                        </p:tgtEl>
                                        <p:attrNameLst>
                                          <p:attrName>style.visibility</p:attrName>
                                        </p:attrNameLst>
                                      </p:cBhvr>
                                      <p:to>
                                        <p:strVal val="visible"/>
                                      </p:to>
                                    </p:set>
                                    <p:anim calcmode="lin" valueType="num">
                                      <p:cBhvr additive="base">
                                        <p:cTn id="230" dur="3000" fill="hold"/>
                                        <p:tgtEl>
                                          <p:spTgt spid="20"/>
                                        </p:tgtEl>
                                        <p:attrNameLst>
                                          <p:attrName>ppt_x</p:attrName>
                                        </p:attrNameLst>
                                      </p:cBhvr>
                                      <p:tavLst>
                                        <p:tav tm="0">
                                          <p:val>
                                            <p:strVal val="0-#ppt_w/2"/>
                                          </p:val>
                                        </p:tav>
                                        <p:tav tm="100000">
                                          <p:val>
                                            <p:strVal val="#ppt_x"/>
                                          </p:val>
                                        </p:tav>
                                      </p:tavLst>
                                    </p:anim>
                                    <p:anim calcmode="lin" valueType="num">
                                      <p:cBhvr additive="base">
                                        <p:cTn id="231" dur="3000" fill="hold"/>
                                        <p:tgtEl>
                                          <p:spTgt spid="20"/>
                                        </p:tgtEl>
                                        <p:attrNameLst>
                                          <p:attrName>ppt_y</p:attrName>
                                        </p:attrNameLst>
                                      </p:cBhvr>
                                      <p:tavLst>
                                        <p:tav tm="0">
                                          <p:val>
                                            <p:strVal val="1+#ppt_h/2"/>
                                          </p:val>
                                        </p:tav>
                                        <p:tav tm="100000">
                                          <p:val>
                                            <p:strVal val="#ppt_y"/>
                                          </p:val>
                                        </p:tav>
                                      </p:tavLst>
                                    </p:anim>
                                  </p:childTnLst>
                                </p:cTn>
                              </p:par>
                              <p:par>
                                <p:cTn id="232" presetID="2" presetClass="entr" presetSubtype="8" fill="hold" nodeType="withEffect">
                                  <p:stCondLst>
                                    <p:cond delay="0"/>
                                  </p:stCondLst>
                                  <p:childTnLst>
                                    <p:set>
                                      <p:cBhvr>
                                        <p:cTn id="233" dur="1" fill="hold">
                                          <p:stCondLst>
                                            <p:cond delay="0"/>
                                          </p:stCondLst>
                                        </p:cTn>
                                        <p:tgtEl>
                                          <p:spTgt spid="5"/>
                                        </p:tgtEl>
                                        <p:attrNameLst>
                                          <p:attrName>style.visibility</p:attrName>
                                        </p:attrNameLst>
                                      </p:cBhvr>
                                      <p:to>
                                        <p:strVal val="visible"/>
                                      </p:to>
                                    </p:set>
                                    <p:anim calcmode="lin" valueType="num">
                                      <p:cBhvr additive="base">
                                        <p:cTn id="234" dur="3000" fill="hold"/>
                                        <p:tgtEl>
                                          <p:spTgt spid="5"/>
                                        </p:tgtEl>
                                        <p:attrNameLst>
                                          <p:attrName>ppt_x</p:attrName>
                                        </p:attrNameLst>
                                      </p:cBhvr>
                                      <p:tavLst>
                                        <p:tav tm="0">
                                          <p:val>
                                            <p:strVal val="0-#ppt_w/2"/>
                                          </p:val>
                                        </p:tav>
                                        <p:tav tm="100000">
                                          <p:val>
                                            <p:strVal val="#ppt_x"/>
                                          </p:val>
                                        </p:tav>
                                      </p:tavLst>
                                    </p:anim>
                                    <p:anim calcmode="lin" valueType="num">
                                      <p:cBhvr additive="base">
                                        <p:cTn id="235" dur="3000" fill="hold"/>
                                        <p:tgtEl>
                                          <p:spTgt spid="5"/>
                                        </p:tgtEl>
                                        <p:attrNameLst>
                                          <p:attrName>ppt_y</p:attrName>
                                        </p:attrNameLst>
                                      </p:cBhvr>
                                      <p:tavLst>
                                        <p:tav tm="0">
                                          <p:val>
                                            <p:strVal val="#ppt_y"/>
                                          </p:val>
                                        </p:tav>
                                        <p:tav tm="100000">
                                          <p:val>
                                            <p:strVal val="#ppt_y"/>
                                          </p:val>
                                        </p:tav>
                                      </p:tavLst>
                                    </p:anim>
                                  </p:childTnLst>
                                </p:cTn>
                              </p:par>
                              <p:par>
                                <p:cTn id="236" presetID="2" presetClass="entr" presetSubtype="8" fill="hold" nodeType="withEffect">
                                  <p:stCondLst>
                                    <p:cond delay="0"/>
                                  </p:stCondLst>
                                  <p:childTnLst>
                                    <p:set>
                                      <p:cBhvr>
                                        <p:cTn id="237" dur="1" fill="hold">
                                          <p:stCondLst>
                                            <p:cond delay="0"/>
                                          </p:stCondLst>
                                        </p:cTn>
                                        <p:tgtEl>
                                          <p:spTgt spid="8"/>
                                        </p:tgtEl>
                                        <p:attrNameLst>
                                          <p:attrName>style.visibility</p:attrName>
                                        </p:attrNameLst>
                                      </p:cBhvr>
                                      <p:to>
                                        <p:strVal val="visible"/>
                                      </p:to>
                                    </p:set>
                                    <p:anim calcmode="lin" valueType="num">
                                      <p:cBhvr additive="base">
                                        <p:cTn id="238" dur="3000" fill="hold"/>
                                        <p:tgtEl>
                                          <p:spTgt spid="8"/>
                                        </p:tgtEl>
                                        <p:attrNameLst>
                                          <p:attrName>ppt_x</p:attrName>
                                        </p:attrNameLst>
                                      </p:cBhvr>
                                      <p:tavLst>
                                        <p:tav tm="0">
                                          <p:val>
                                            <p:strVal val="0-#ppt_w/2"/>
                                          </p:val>
                                        </p:tav>
                                        <p:tav tm="100000">
                                          <p:val>
                                            <p:strVal val="#ppt_x"/>
                                          </p:val>
                                        </p:tav>
                                      </p:tavLst>
                                    </p:anim>
                                    <p:anim calcmode="lin" valueType="num">
                                      <p:cBhvr additive="base">
                                        <p:cTn id="239" dur="3000" fill="hold"/>
                                        <p:tgtEl>
                                          <p:spTgt spid="8"/>
                                        </p:tgtEl>
                                        <p:attrNameLst>
                                          <p:attrName>ppt_y</p:attrName>
                                        </p:attrNameLst>
                                      </p:cBhvr>
                                      <p:tavLst>
                                        <p:tav tm="0">
                                          <p:val>
                                            <p:strVal val="#ppt_y"/>
                                          </p:val>
                                        </p:tav>
                                        <p:tav tm="100000">
                                          <p:val>
                                            <p:strVal val="#ppt_y"/>
                                          </p:val>
                                        </p:tav>
                                      </p:tavLst>
                                    </p:anim>
                                  </p:childTnLst>
                                </p:cTn>
                              </p:par>
                              <p:par>
                                <p:cTn id="240" presetID="2" presetClass="entr" presetSubtype="8" fill="hold" nodeType="withEffect">
                                  <p:stCondLst>
                                    <p:cond delay="0"/>
                                  </p:stCondLst>
                                  <p:childTnLst>
                                    <p:set>
                                      <p:cBhvr>
                                        <p:cTn id="241" dur="1" fill="hold">
                                          <p:stCondLst>
                                            <p:cond delay="0"/>
                                          </p:stCondLst>
                                        </p:cTn>
                                        <p:tgtEl>
                                          <p:spTgt spid="13"/>
                                        </p:tgtEl>
                                        <p:attrNameLst>
                                          <p:attrName>style.visibility</p:attrName>
                                        </p:attrNameLst>
                                      </p:cBhvr>
                                      <p:to>
                                        <p:strVal val="visible"/>
                                      </p:to>
                                    </p:set>
                                    <p:anim calcmode="lin" valueType="num">
                                      <p:cBhvr additive="base">
                                        <p:cTn id="242" dur="3000" fill="hold"/>
                                        <p:tgtEl>
                                          <p:spTgt spid="13"/>
                                        </p:tgtEl>
                                        <p:attrNameLst>
                                          <p:attrName>ppt_x</p:attrName>
                                        </p:attrNameLst>
                                      </p:cBhvr>
                                      <p:tavLst>
                                        <p:tav tm="0">
                                          <p:val>
                                            <p:strVal val="0-#ppt_w/2"/>
                                          </p:val>
                                        </p:tav>
                                        <p:tav tm="100000">
                                          <p:val>
                                            <p:strVal val="#ppt_x"/>
                                          </p:val>
                                        </p:tav>
                                      </p:tavLst>
                                    </p:anim>
                                    <p:anim calcmode="lin" valueType="num">
                                      <p:cBhvr additive="base">
                                        <p:cTn id="243" dur="3000" fill="hold"/>
                                        <p:tgtEl>
                                          <p:spTgt spid="13"/>
                                        </p:tgtEl>
                                        <p:attrNameLst>
                                          <p:attrName>ppt_y</p:attrName>
                                        </p:attrNameLst>
                                      </p:cBhvr>
                                      <p:tavLst>
                                        <p:tav tm="0">
                                          <p:val>
                                            <p:strVal val="#ppt_y"/>
                                          </p:val>
                                        </p:tav>
                                        <p:tav tm="100000">
                                          <p:val>
                                            <p:strVal val="#ppt_y"/>
                                          </p:val>
                                        </p:tav>
                                      </p:tavLst>
                                    </p:anim>
                                  </p:childTnLst>
                                </p:cTn>
                              </p:par>
                              <p:par>
                                <p:cTn id="244" presetID="2" presetClass="entr" presetSubtype="8" fill="hold" nodeType="withEffect">
                                  <p:stCondLst>
                                    <p:cond delay="0"/>
                                  </p:stCondLst>
                                  <p:childTnLst>
                                    <p:set>
                                      <p:cBhvr>
                                        <p:cTn id="245" dur="1" fill="hold">
                                          <p:stCondLst>
                                            <p:cond delay="0"/>
                                          </p:stCondLst>
                                        </p:cTn>
                                        <p:tgtEl>
                                          <p:spTgt spid="16"/>
                                        </p:tgtEl>
                                        <p:attrNameLst>
                                          <p:attrName>style.visibility</p:attrName>
                                        </p:attrNameLst>
                                      </p:cBhvr>
                                      <p:to>
                                        <p:strVal val="visible"/>
                                      </p:to>
                                    </p:set>
                                    <p:anim calcmode="lin" valueType="num">
                                      <p:cBhvr additive="base">
                                        <p:cTn id="246" dur="3000" fill="hold"/>
                                        <p:tgtEl>
                                          <p:spTgt spid="16"/>
                                        </p:tgtEl>
                                        <p:attrNameLst>
                                          <p:attrName>ppt_x</p:attrName>
                                        </p:attrNameLst>
                                      </p:cBhvr>
                                      <p:tavLst>
                                        <p:tav tm="0">
                                          <p:val>
                                            <p:strVal val="0-#ppt_w/2"/>
                                          </p:val>
                                        </p:tav>
                                        <p:tav tm="100000">
                                          <p:val>
                                            <p:strVal val="#ppt_x"/>
                                          </p:val>
                                        </p:tav>
                                      </p:tavLst>
                                    </p:anim>
                                    <p:anim calcmode="lin" valueType="num">
                                      <p:cBhvr additive="base">
                                        <p:cTn id="247" dur="3000" fill="hold"/>
                                        <p:tgtEl>
                                          <p:spTgt spid="16"/>
                                        </p:tgtEl>
                                        <p:attrNameLst>
                                          <p:attrName>ppt_y</p:attrName>
                                        </p:attrNameLst>
                                      </p:cBhvr>
                                      <p:tavLst>
                                        <p:tav tm="0">
                                          <p:val>
                                            <p:strVal val="#ppt_y"/>
                                          </p:val>
                                        </p:tav>
                                        <p:tav tm="100000">
                                          <p:val>
                                            <p:strVal val="#ppt_y"/>
                                          </p:val>
                                        </p:tav>
                                      </p:tavLst>
                                    </p:anim>
                                  </p:childTnLst>
                                </p:cTn>
                              </p:par>
                              <p:par>
                                <p:cTn id="248" presetID="2" presetClass="entr" presetSubtype="9" fill="hold" nodeType="withEffect">
                                  <p:stCondLst>
                                    <p:cond delay="0"/>
                                  </p:stCondLst>
                                  <p:childTnLst>
                                    <p:set>
                                      <p:cBhvr>
                                        <p:cTn id="249" dur="1" fill="hold">
                                          <p:stCondLst>
                                            <p:cond delay="0"/>
                                          </p:stCondLst>
                                        </p:cTn>
                                        <p:tgtEl>
                                          <p:spTgt spid="29"/>
                                        </p:tgtEl>
                                        <p:attrNameLst>
                                          <p:attrName>style.visibility</p:attrName>
                                        </p:attrNameLst>
                                      </p:cBhvr>
                                      <p:to>
                                        <p:strVal val="visible"/>
                                      </p:to>
                                    </p:set>
                                    <p:anim calcmode="lin" valueType="num">
                                      <p:cBhvr additive="base">
                                        <p:cTn id="250" dur="3000" fill="hold"/>
                                        <p:tgtEl>
                                          <p:spTgt spid="29"/>
                                        </p:tgtEl>
                                        <p:attrNameLst>
                                          <p:attrName>ppt_x</p:attrName>
                                        </p:attrNameLst>
                                      </p:cBhvr>
                                      <p:tavLst>
                                        <p:tav tm="0">
                                          <p:val>
                                            <p:strVal val="0-#ppt_w/2"/>
                                          </p:val>
                                        </p:tav>
                                        <p:tav tm="100000">
                                          <p:val>
                                            <p:strVal val="#ppt_x"/>
                                          </p:val>
                                        </p:tav>
                                      </p:tavLst>
                                    </p:anim>
                                    <p:anim calcmode="lin" valueType="num">
                                      <p:cBhvr additive="base">
                                        <p:cTn id="251" dur="3000" fill="hold"/>
                                        <p:tgtEl>
                                          <p:spTgt spid="29"/>
                                        </p:tgtEl>
                                        <p:attrNameLst>
                                          <p:attrName>ppt_y</p:attrName>
                                        </p:attrNameLst>
                                      </p:cBhvr>
                                      <p:tavLst>
                                        <p:tav tm="0">
                                          <p:val>
                                            <p:strVal val="0-#ppt_h/2"/>
                                          </p:val>
                                        </p:tav>
                                        <p:tav tm="100000">
                                          <p:val>
                                            <p:strVal val="#ppt_y"/>
                                          </p:val>
                                        </p:tav>
                                      </p:tavLst>
                                    </p:anim>
                                  </p:childTnLst>
                                </p:cTn>
                              </p:par>
                              <p:par>
                                <p:cTn id="252" presetID="2" presetClass="entr" presetSubtype="9" fill="hold" nodeType="withEffect">
                                  <p:stCondLst>
                                    <p:cond delay="0"/>
                                  </p:stCondLst>
                                  <p:childTnLst>
                                    <p:set>
                                      <p:cBhvr>
                                        <p:cTn id="253" dur="1" fill="hold">
                                          <p:stCondLst>
                                            <p:cond delay="0"/>
                                          </p:stCondLst>
                                        </p:cTn>
                                        <p:tgtEl>
                                          <p:spTgt spid="30"/>
                                        </p:tgtEl>
                                        <p:attrNameLst>
                                          <p:attrName>style.visibility</p:attrName>
                                        </p:attrNameLst>
                                      </p:cBhvr>
                                      <p:to>
                                        <p:strVal val="visible"/>
                                      </p:to>
                                    </p:set>
                                    <p:anim calcmode="lin" valueType="num">
                                      <p:cBhvr additive="base">
                                        <p:cTn id="254" dur="3000" fill="hold"/>
                                        <p:tgtEl>
                                          <p:spTgt spid="30"/>
                                        </p:tgtEl>
                                        <p:attrNameLst>
                                          <p:attrName>ppt_x</p:attrName>
                                        </p:attrNameLst>
                                      </p:cBhvr>
                                      <p:tavLst>
                                        <p:tav tm="0">
                                          <p:val>
                                            <p:strVal val="0-#ppt_w/2"/>
                                          </p:val>
                                        </p:tav>
                                        <p:tav tm="100000">
                                          <p:val>
                                            <p:strVal val="#ppt_x"/>
                                          </p:val>
                                        </p:tav>
                                      </p:tavLst>
                                    </p:anim>
                                    <p:anim calcmode="lin" valueType="num">
                                      <p:cBhvr additive="base">
                                        <p:cTn id="255" dur="3000" fill="hold"/>
                                        <p:tgtEl>
                                          <p:spTgt spid="30"/>
                                        </p:tgtEl>
                                        <p:attrNameLst>
                                          <p:attrName>ppt_y</p:attrName>
                                        </p:attrNameLst>
                                      </p:cBhvr>
                                      <p:tavLst>
                                        <p:tav tm="0">
                                          <p:val>
                                            <p:strVal val="0-#ppt_h/2"/>
                                          </p:val>
                                        </p:tav>
                                        <p:tav tm="100000">
                                          <p:val>
                                            <p:strVal val="#ppt_y"/>
                                          </p:val>
                                        </p:tav>
                                      </p:tavLst>
                                    </p:anim>
                                  </p:childTnLst>
                                </p:cTn>
                              </p:par>
                              <p:par>
                                <p:cTn id="256" presetID="2" presetClass="entr" presetSubtype="9" fill="hold" nodeType="withEffect">
                                  <p:stCondLst>
                                    <p:cond delay="0"/>
                                  </p:stCondLst>
                                  <p:childTnLst>
                                    <p:set>
                                      <p:cBhvr>
                                        <p:cTn id="257" dur="1" fill="hold">
                                          <p:stCondLst>
                                            <p:cond delay="0"/>
                                          </p:stCondLst>
                                        </p:cTn>
                                        <p:tgtEl>
                                          <p:spTgt spid="31"/>
                                        </p:tgtEl>
                                        <p:attrNameLst>
                                          <p:attrName>style.visibility</p:attrName>
                                        </p:attrNameLst>
                                      </p:cBhvr>
                                      <p:to>
                                        <p:strVal val="visible"/>
                                      </p:to>
                                    </p:set>
                                    <p:anim calcmode="lin" valueType="num">
                                      <p:cBhvr additive="base">
                                        <p:cTn id="258" dur="3000" fill="hold"/>
                                        <p:tgtEl>
                                          <p:spTgt spid="31"/>
                                        </p:tgtEl>
                                        <p:attrNameLst>
                                          <p:attrName>ppt_x</p:attrName>
                                        </p:attrNameLst>
                                      </p:cBhvr>
                                      <p:tavLst>
                                        <p:tav tm="0">
                                          <p:val>
                                            <p:strVal val="0-#ppt_w/2"/>
                                          </p:val>
                                        </p:tav>
                                        <p:tav tm="100000">
                                          <p:val>
                                            <p:strVal val="#ppt_x"/>
                                          </p:val>
                                        </p:tav>
                                      </p:tavLst>
                                    </p:anim>
                                    <p:anim calcmode="lin" valueType="num">
                                      <p:cBhvr additive="base">
                                        <p:cTn id="259" dur="3000" fill="hold"/>
                                        <p:tgtEl>
                                          <p:spTgt spid="31"/>
                                        </p:tgtEl>
                                        <p:attrNameLst>
                                          <p:attrName>ppt_y</p:attrName>
                                        </p:attrNameLst>
                                      </p:cBhvr>
                                      <p:tavLst>
                                        <p:tav tm="0">
                                          <p:val>
                                            <p:strVal val="0-#ppt_h/2"/>
                                          </p:val>
                                        </p:tav>
                                        <p:tav tm="100000">
                                          <p:val>
                                            <p:strVal val="#ppt_y"/>
                                          </p:val>
                                        </p:tav>
                                      </p:tavLst>
                                    </p:anim>
                                  </p:childTnLst>
                                </p:cTn>
                              </p:par>
                              <p:par>
                                <p:cTn id="260" presetID="2" presetClass="entr" presetSubtype="9" fill="hold"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additive="base">
                                        <p:cTn id="262" dur="3000" fill="hold"/>
                                        <p:tgtEl>
                                          <p:spTgt spid="32"/>
                                        </p:tgtEl>
                                        <p:attrNameLst>
                                          <p:attrName>ppt_x</p:attrName>
                                        </p:attrNameLst>
                                      </p:cBhvr>
                                      <p:tavLst>
                                        <p:tav tm="0">
                                          <p:val>
                                            <p:strVal val="0-#ppt_w/2"/>
                                          </p:val>
                                        </p:tav>
                                        <p:tav tm="100000">
                                          <p:val>
                                            <p:strVal val="#ppt_x"/>
                                          </p:val>
                                        </p:tav>
                                      </p:tavLst>
                                    </p:anim>
                                    <p:anim calcmode="lin" valueType="num">
                                      <p:cBhvr additive="base">
                                        <p:cTn id="263" dur="3000" fill="hold"/>
                                        <p:tgtEl>
                                          <p:spTgt spid="32"/>
                                        </p:tgtEl>
                                        <p:attrNameLst>
                                          <p:attrName>ppt_y</p:attrName>
                                        </p:attrNameLst>
                                      </p:cBhvr>
                                      <p:tavLst>
                                        <p:tav tm="0">
                                          <p:val>
                                            <p:strVal val="0-#ppt_h/2"/>
                                          </p:val>
                                        </p:tav>
                                        <p:tav tm="100000">
                                          <p:val>
                                            <p:strVal val="#ppt_y"/>
                                          </p:val>
                                        </p:tav>
                                      </p:tavLst>
                                    </p:anim>
                                  </p:childTnLst>
                                </p:cTn>
                              </p:par>
                              <p:par>
                                <p:cTn id="264" presetID="2" presetClass="entr" presetSubtype="1" fill="hold" nodeType="withEffect">
                                  <p:stCondLst>
                                    <p:cond delay="0"/>
                                  </p:stCondLst>
                                  <p:childTnLst>
                                    <p:set>
                                      <p:cBhvr>
                                        <p:cTn id="265" dur="1" fill="hold">
                                          <p:stCondLst>
                                            <p:cond delay="0"/>
                                          </p:stCondLst>
                                        </p:cTn>
                                        <p:tgtEl>
                                          <p:spTgt spid="4"/>
                                        </p:tgtEl>
                                        <p:attrNameLst>
                                          <p:attrName>style.visibility</p:attrName>
                                        </p:attrNameLst>
                                      </p:cBhvr>
                                      <p:to>
                                        <p:strVal val="visible"/>
                                      </p:to>
                                    </p:set>
                                    <p:anim calcmode="lin" valueType="num">
                                      <p:cBhvr additive="base">
                                        <p:cTn id="266" dur="3000" fill="hold"/>
                                        <p:tgtEl>
                                          <p:spTgt spid="4"/>
                                        </p:tgtEl>
                                        <p:attrNameLst>
                                          <p:attrName>ppt_x</p:attrName>
                                        </p:attrNameLst>
                                      </p:cBhvr>
                                      <p:tavLst>
                                        <p:tav tm="0">
                                          <p:val>
                                            <p:strVal val="#ppt_x"/>
                                          </p:val>
                                        </p:tav>
                                        <p:tav tm="100000">
                                          <p:val>
                                            <p:strVal val="#ppt_x"/>
                                          </p:val>
                                        </p:tav>
                                      </p:tavLst>
                                    </p:anim>
                                    <p:anim calcmode="lin" valueType="num">
                                      <p:cBhvr additive="base">
                                        <p:cTn id="267" dur="3000" fill="hold"/>
                                        <p:tgtEl>
                                          <p:spTgt spid="4"/>
                                        </p:tgtEl>
                                        <p:attrNameLst>
                                          <p:attrName>ppt_y</p:attrName>
                                        </p:attrNameLst>
                                      </p:cBhvr>
                                      <p:tavLst>
                                        <p:tav tm="0">
                                          <p:val>
                                            <p:strVal val="0-#ppt_h/2"/>
                                          </p:val>
                                        </p:tav>
                                        <p:tav tm="100000">
                                          <p:val>
                                            <p:strVal val="#ppt_y"/>
                                          </p:val>
                                        </p:tav>
                                      </p:tavLst>
                                    </p:anim>
                                  </p:childTnLst>
                                </p:cTn>
                              </p:par>
                              <p:par>
                                <p:cTn id="268" presetID="2" presetClass="entr" presetSubtype="1" fill="hold" nodeType="withEffect">
                                  <p:stCondLst>
                                    <p:cond delay="0"/>
                                  </p:stCondLst>
                                  <p:childTnLst>
                                    <p:set>
                                      <p:cBhvr>
                                        <p:cTn id="269" dur="1" fill="hold">
                                          <p:stCondLst>
                                            <p:cond delay="0"/>
                                          </p:stCondLst>
                                        </p:cTn>
                                        <p:tgtEl>
                                          <p:spTgt spid="9"/>
                                        </p:tgtEl>
                                        <p:attrNameLst>
                                          <p:attrName>style.visibility</p:attrName>
                                        </p:attrNameLst>
                                      </p:cBhvr>
                                      <p:to>
                                        <p:strVal val="visible"/>
                                      </p:to>
                                    </p:set>
                                    <p:anim calcmode="lin" valueType="num">
                                      <p:cBhvr additive="base">
                                        <p:cTn id="270" dur="3000" fill="hold"/>
                                        <p:tgtEl>
                                          <p:spTgt spid="9"/>
                                        </p:tgtEl>
                                        <p:attrNameLst>
                                          <p:attrName>ppt_x</p:attrName>
                                        </p:attrNameLst>
                                      </p:cBhvr>
                                      <p:tavLst>
                                        <p:tav tm="0">
                                          <p:val>
                                            <p:strVal val="#ppt_x"/>
                                          </p:val>
                                        </p:tav>
                                        <p:tav tm="100000">
                                          <p:val>
                                            <p:strVal val="#ppt_x"/>
                                          </p:val>
                                        </p:tav>
                                      </p:tavLst>
                                    </p:anim>
                                    <p:anim calcmode="lin" valueType="num">
                                      <p:cBhvr additive="base">
                                        <p:cTn id="271" dur="3000" fill="hold"/>
                                        <p:tgtEl>
                                          <p:spTgt spid="9"/>
                                        </p:tgtEl>
                                        <p:attrNameLst>
                                          <p:attrName>ppt_y</p:attrName>
                                        </p:attrNameLst>
                                      </p:cBhvr>
                                      <p:tavLst>
                                        <p:tav tm="0">
                                          <p:val>
                                            <p:strVal val="0-#ppt_h/2"/>
                                          </p:val>
                                        </p:tav>
                                        <p:tav tm="100000">
                                          <p:val>
                                            <p:strVal val="#ppt_y"/>
                                          </p:val>
                                        </p:tav>
                                      </p:tavLst>
                                    </p:anim>
                                  </p:childTnLst>
                                </p:cTn>
                              </p:par>
                              <p:par>
                                <p:cTn id="272" presetID="2" presetClass="entr" presetSubtype="1" fill="hold" nodeType="withEffect">
                                  <p:stCondLst>
                                    <p:cond delay="0"/>
                                  </p:stCondLst>
                                  <p:childTnLst>
                                    <p:set>
                                      <p:cBhvr>
                                        <p:cTn id="273" dur="1" fill="hold">
                                          <p:stCondLst>
                                            <p:cond delay="0"/>
                                          </p:stCondLst>
                                        </p:cTn>
                                        <p:tgtEl>
                                          <p:spTgt spid="12"/>
                                        </p:tgtEl>
                                        <p:attrNameLst>
                                          <p:attrName>style.visibility</p:attrName>
                                        </p:attrNameLst>
                                      </p:cBhvr>
                                      <p:to>
                                        <p:strVal val="visible"/>
                                      </p:to>
                                    </p:set>
                                    <p:anim calcmode="lin" valueType="num">
                                      <p:cBhvr additive="base">
                                        <p:cTn id="274" dur="3000" fill="hold"/>
                                        <p:tgtEl>
                                          <p:spTgt spid="12"/>
                                        </p:tgtEl>
                                        <p:attrNameLst>
                                          <p:attrName>ppt_x</p:attrName>
                                        </p:attrNameLst>
                                      </p:cBhvr>
                                      <p:tavLst>
                                        <p:tav tm="0">
                                          <p:val>
                                            <p:strVal val="#ppt_x"/>
                                          </p:val>
                                        </p:tav>
                                        <p:tav tm="100000">
                                          <p:val>
                                            <p:strVal val="#ppt_x"/>
                                          </p:val>
                                        </p:tav>
                                      </p:tavLst>
                                    </p:anim>
                                    <p:anim calcmode="lin" valueType="num">
                                      <p:cBhvr additive="base">
                                        <p:cTn id="275" dur="3000" fill="hold"/>
                                        <p:tgtEl>
                                          <p:spTgt spid="12"/>
                                        </p:tgtEl>
                                        <p:attrNameLst>
                                          <p:attrName>ppt_y</p:attrName>
                                        </p:attrNameLst>
                                      </p:cBhvr>
                                      <p:tavLst>
                                        <p:tav tm="0">
                                          <p:val>
                                            <p:strVal val="0-#ppt_h/2"/>
                                          </p:val>
                                        </p:tav>
                                        <p:tav tm="100000">
                                          <p:val>
                                            <p:strVal val="#ppt_y"/>
                                          </p:val>
                                        </p:tav>
                                      </p:tavLst>
                                    </p:anim>
                                  </p:childTnLst>
                                </p:cTn>
                              </p:par>
                              <p:par>
                                <p:cTn id="276" presetID="2" presetClass="entr" presetSubtype="3" fill="hold" nodeType="withEffect">
                                  <p:stCondLst>
                                    <p:cond delay="0"/>
                                  </p:stCondLst>
                                  <p:childTnLst>
                                    <p:set>
                                      <p:cBhvr>
                                        <p:cTn id="277" dur="1" fill="hold">
                                          <p:stCondLst>
                                            <p:cond delay="0"/>
                                          </p:stCondLst>
                                        </p:cTn>
                                        <p:tgtEl>
                                          <p:spTgt spid="21"/>
                                        </p:tgtEl>
                                        <p:attrNameLst>
                                          <p:attrName>style.visibility</p:attrName>
                                        </p:attrNameLst>
                                      </p:cBhvr>
                                      <p:to>
                                        <p:strVal val="visible"/>
                                      </p:to>
                                    </p:set>
                                    <p:anim calcmode="lin" valueType="num">
                                      <p:cBhvr additive="base">
                                        <p:cTn id="278" dur="3000" fill="hold"/>
                                        <p:tgtEl>
                                          <p:spTgt spid="21"/>
                                        </p:tgtEl>
                                        <p:attrNameLst>
                                          <p:attrName>ppt_x</p:attrName>
                                        </p:attrNameLst>
                                      </p:cBhvr>
                                      <p:tavLst>
                                        <p:tav tm="0">
                                          <p:val>
                                            <p:strVal val="1+#ppt_w/2"/>
                                          </p:val>
                                        </p:tav>
                                        <p:tav tm="100000">
                                          <p:val>
                                            <p:strVal val="#ppt_x"/>
                                          </p:val>
                                        </p:tav>
                                      </p:tavLst>
                                    </p:anim>
                                    <p:anim calcmode="lin" valueType="num">
                                      <p:cBhvr additive="base">
                                        <p:cTn id="279" dur="3000" fill="hold"/>
                                        <p:tgtEl>
                                          <p:spTgt spid="21"/>
                                        </p:tgtEl>
                                        <p:attrNameLst>
                                          <p:attrName>ppt_y</p:attrName>
                                        </p:attrNameLst>
                                      </p:cBhvr>
                                      <p:tavLst>
                                        <p:tav tm="0">
                                          <p:val>
                                            <p:strVal val="0-#ppt_h/2"/>
                                          </p:val>
                                        </p:tav>
                                        <p:tav tm="100000">
                                          <p:val>
                                            <p:strVal val="#ppt_y"/>
                                          </p:val>
                                        </p:tav>
                                      </p:tavLst>
                                    </p:anim>
                                  </p:childTnLst>
                                </p:cTn>
                              </p:par>
                              <p:par>
                                <p:cTn id="280" presetID="2" presetClass="entr" presetSubtype="3" fill="hold" nodeType="withEffect">
                                  <p:stCondLst>
                                    <p:cond delay="0"/>
                                  </p:stCondLst>
                                  <p:childTnLst>
                                    <p:set>
                                      <p:cBhvr>
                                        <p:cTn id="281" dur="1" fill="hold">
                                          <p:stCondLst>
                                            <p:cond delay="0"/>
                                          </p:stCondLst>
                                        </p:cTn>
                                        <p:tgtEl>
                                          <p:spTgt spid="22"/>
                                        </p:tgtEl>
                                        <p:attrNameLst>
                                          <p:attrName>style.visibility</p:attrName>
                                        </p:attrNameLst>
                                      </p:cBhvr>
                                      <p:to>
                                        <p:strVal val="visible"/>
                                      </p:to>
                                    </p:set>
                                    <p:anim calcmode="lin" valueType="num">
                                      <p:cBhvr additive="base">
                                        <p:cTn id="282" dur="3000" fill="hold"/>
                                        <p:tgtEl>
                                          <p:spTgt spid="22"/>
                                        </p:tgtEl>
                                        <p:attrNameLst>
                                          <p:attrName>ppt_x</p:attrName>
                                        </p:attrNameLst>
                                      </p:cBhvr>
                                      <p:tavLst>
                                        <p:tav tm="0">
                                          <p:val>
                                            <p:strVal val="1+#ppt_w/2"/>
                                          </p:val>
                                        </p:tav>
                                        <p:tav tm="100000">
                                          <p:val>
                                            <p:strVal val="#ppt_x"/>
                                          </p:val>
                                        </p:tav>
                                      </p:tavLst>
                                    </p:anim>
                                    <p:anim calcmode="lin" valueType="num">
                                      <p:cBhvr additive="base">
                                        <p:cTn id="283" dur="3000" fill="hold"/>
                                        <p:tgtEl>
                                          <p:spTgt spid="22"/>
                                        </p:tgtEl>
                                        <p:attrNameLst>
                                          <p:attrName>ppt_y</p:attrName>
                                        </p:attrNameLst>
                                      </p:cBhvr>
                                      <p:tavLst>
                                        <p:tav tm="0">
                                          <p:val>
                                            <p:strVal val="0-#ppt_h/2"/>
                                          </p:val>
                                        </p:tav>
                                        <p:tav tm="100000">
                                          <p:val>
                                            <p:strVal val="#ppt_y"/>
                                          </p:val>
                                        </p:tav>
                                      </p:tavLst>
                                    </p:anim>
                                  </p:childTnLst>
                                </p:cTn>
                              </p:par>
                              <p:par>
                                <p:cTn id="284" presetID="2" presetClass="entr" presetSubtype="3" fill="hold" nodeType="withEffect">
                                  <p:stCondLst>
                                    <p:cond delay="0"/>
                                  </p:stCondLst>
                                  <p:childTnLst>
                                    <p:set>
                                      <p:cBhvr>
                                        <p:cTn id="285" dur="1" fill="hold">
                                          <p:stCondLst>
                                            <p:cond delay="0"/>
                                          </p:stCondLst>
                                        </p:cTn>
                                        <p:tgtEl>
                                          <p:spTgt spid="23"/>
                                        </p:tgtEl>
                                        <p:attrNameLst>
                                          <p:attrName>style.visibility</p:attrName>
                                        </p:attrNameLst>
                                      </p:cBhvr>
                                      <p:to>
                                        <p:strVal val="visible"/>
                                      </p:to>
                                    </p:set>
                                    <p:anim calcmode="lin" valueType="num">
                                      <p:cBhvr additive="base">
                                        <p:cTn id="286" dur="3000" fill="hold"/>
                                        <p:tgtEl>
                                          <p:spTgt spid="23"/>
                                        </p:tgtEl>
                                        <p:attrNameLst>
                                          <p:attrName>ppt_x</p:attrName>
                                        </p:attrNameLst>
                                      </p:cBhvr>
                                      <p:tavLst>
                                        <p:tav tm="0">
                                          <p:val>
                                            <p:strVal val="1+#ppt_w/2"/>
                                          </p:val>
                                        </p:tav>
                                        <p:tav tm="100000">
                                          <p:val>
                                            <p:strVal val="#ppt_x"/>
                                          </p:val>
                                        </p:tav>
                                      </p:tavLst>
                                    </p:anim>
                                    <p:anim calcmode="lin" valueType="num">
                                      <p:cBhvr additive="base">
                                        <p:cTn id="287" dur="3000" fill="hold"/>
                                        <p:tgtEl>
                                          <p:spTgt spid="23"/>
                                        </p:tgtEl>
                                        <p:attrNameLst>
                                          <p:attrName>ppt_y</p:attrName>
                                        </p:attrNameLst>
                                      </p:cBhvr>
                                      <p:tavLst>
                                        <p:tav tm="0">
                                          <p:val>
                                            <p:strVal val="0-#ppt_h/2"/>
                                          </p:val>
                                        </p:tav>
                                        <p:tav tm="100000">
                                          <p:val>
                                            <p:strVal val="#ppt_y"/>
                                          </p:val>
                                        </p:tav>
                                      </p:tavLst>
                                    </p:anim>
                                  </p:childTnLst>
                                </p:cTn>
                              </p:par>
                              <p:par>
                                <p:cTn id="288" presetID="2" presetClass="entr" presetSubtype="3" fill="hold" nodeType="withEffect">
                                  <p:stCondLst>
                                    <p:cond delay="0"/>
                                  </p:stCondLst>
                                  <p:childTnLst>
                                    <p:set>
                                      <p:cBhvr>
                                        <p:cTn id="289" dur="1" fill="hold">
                                          <p:stCondLst>
                                            <p:cond delay="0"/>
                                          </p:stCondLst>
                                        </p:cTn>
                                        <p:tgtEl>
                                          <p:spTgt spid="24"/>
                                        </p:tgtEl>
                                        <p:attrNameLst>
                                          <p:attrName>style.visibility</p:attrName>
                                        </p:attrNameLst>
                                      </p:cBhvr>
                                      <p:to>
                                        <p:strVal val="visible"/>
                                      </p:to>
                                    </p:set>
                                    <p:anim calcmode="lin" valueType="num">
                                      <p:cBhvr additive="base">
                                        <p:cTn id="290" dur="3000" fill="hold"/>
                                        <p:tgtEl>
                                          <p:spTgt spid="24"/>
                                        </p:tgtEl>
                                        <p:attrNameLst>
                                          <p:attrName>ppt_x</p:attrName>
                                        </p:attrNameLst>
                                      </p:cBhvr>
                                      <p:tavLst>
                                        <p:tav tm="0">
                                          <p:val>
                                            <p:strVal val="1+#ppt_w/2"/>
                                          </p:val>
                                        </p:tav>
                                        <p:tav tm="100000">
                                          <p:val>
                                            <p:strVal val="#ppt_x"/>
                                          </p:val>
                                        </p:tav>
                                      </p:tavLst>
                                    </p:anim>
                                    <p:anim calcmode="lin" valueType="num">
                                      <p:cBhvr additive="base">
                                        <p:cTn id="291" dur="3000" fill="hold"/>
                                        <p:tgtEl>
                                          <p:spTgt spid="24"/>
                                        </p:tgtEl>
                                        <p:attrNameLst>
                                          <p:attrName>ppt_y</p:attrName>
                                        </p:attrNameLst>
                                      </p:cBhvr>
                                      <p:tavLst>
                                        <p:tav tm="0">
                                          <p:val>
                                            <p:strVal val="0-#ppt_h/2"/>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6"/>
                                        </p:tgtEl>
                                        <p:attrNameLst>
                                          <p:attrName>style.visibility</p:attrName>
                                        </p:attrNameLst>
                                      </p:cBhvr>
                                      <p:to>
                                        <p:strVal val="visible"/>
                                      </p:to>
                                    </p:set>
                                    <p:anim calcmode="lin" valueType="num">
                                      <p:cBhvr additive="base">
                                        <p:cTn id="294" dur="3000" fill="hold"/>
                                        <p:tgtEl>
                                          <p:spTgt spid="6"/>
                                        </p:tgtEl>
                                        <p:attrNameLst>
                                          <p:attrName>ppt_x</p:attrName>
                                        </p:attrNameLst>
                                      </p:cBhvr>
                                      <p:tavLst>
                                        <p:tav tm="0">
                                          <p:val>
                                            <p:strVal val="1+#ppt_w/2"/>
                                          </p:val>
                                        </p:tav>
                                        <p:tav tm="100000">
                                          <p:val>
                                            <p:strVal val="#ppt_x"/>
                                          </p:val>
                                        </p:tav>
                                      </p:tavLst>
                                    </p:anim>
                                    <p:anim calcmode="lin" valueType="num">
                                      <p:cBhvr additive="base">
                                        <p:cTn id="295" dur="3000" fill="hold"/>
                                        <p:tgtEl>
                                          <p:spTgt spid="6"/>
                                        </p:tgtEl>
                                        <p:attrNameLst>
                                          <p:attrName>ppt_y</p:attrName>
                                        </p:attrNameLst>
                                      </p:cBhvr>
                                      <p:tavLst>
                                        <p:tav tm="0">
                                          <p:val>
                                            <p:strVal val="#ppt_y"/>
                                          </p:val>
                                        </p:tav>
                                        <p:tav tm="100000">
                                          <p:val>
                                            <p:strVal val="#ppt_y"/>
                                          </p:val>
                                        </p:tav>
                                      </p:tavLst>
                                    </p:anim>
                                  </p:childTnLst>
                                </p:cTn>
                              </p:par>
                              <p:par>
                                <p:cTn id="296" presetID="2" presetClass="entr" presetSubtype="2" fill="hold" nodeType="withEffect">
                                  <p:stCondLst>
                                    <p:cond delay="0"/>
                                  </p:stCondLst>
                                  <p:childTnLst>
                                    <p:set>
                                      <p:cBhvr>
                                        <p:cTn id="297" dur="1" fill="hold">
                                          <p:stCondLst>
                                            <p:cond delay="0"/>
                                          </p:stCondLst>
                                        </p:cTn>
                                        <p:tgtEl>
                                          <p:spTgt spid="10"/>
                                        </p:tgtEl>
                                        <p:attrNameLst>
                                          <p:attrName>style.visibility</p:attrName>
                                        </p:attrNameLst>
                                      </p:cBhvr>
                                      <p:to>
                                        <p:strVal val="visible"/>
                                      </p:to>
                                    </p:set>
                                    <p:anim calcmode="lin" valueType="num">
                                      <p:cBhvr additive="base">
                                        <p:cTn id="298" dur="3000" fill="hold"/>
                                        <p:tgtEl>
                                          <p:spTgt spid="10"/>
                                        </p:tgtEl>
                                        <p:attrNameLst>
                                          <p:attrName>ppt_x</p:attrName>
                                        </p:attrNameLst>
                                      </p:cBhvr>
                                      <p:tavLst>
                                        <p:tav tm="0">
                                          <p:val>
                                            <p:strVal val="1+#ppt_w/2"/>
                                          </p:val>
                                        </p:tav>
                                        <p:tav tm="100000">
                                          <p:val>
                                            <p:strVal val="#ppt_x"/>
                                          </p:val>
                                        </p:tav>
                                      </p:tavLst>
                                    </p:anim>
                                    <p:anim calcmode="lin" valueType="num">
                                      <p:cBhvr additive="base">
                                        <p:cTn id="299" dur="3000" fill="hold"/>
                                        <p:tgtEl>
                                          <p:spTgt spid="10"/>
                                        </p:tgtEl>
                                        <p:attrNameLst>
                                          <p:attrName>ppt_y</p:attrName>
                                        </p:attrNameLst>
                                      </p:cBhvr>
                                      <p:tavLst>
                                        <p:tav tm="0">
                                          <p:val>
                                            <p:strVal val="#ppt_y"/>
                                          </p:val>
                                        </p:tav>
                                        <p:tav tm="100000">
                                          <p:val>
                                            <p:strVal val="#ppt_y"/>
                                          </p:val>
                                        </p:tav>
                                      </p:tavLst>
                                    </p:anim>
                                  </p:childTnLst>
                                </p:cTn>
                              </p:par>
                              <p:par>
                                <p:cTn id="300" presetID="2" presetClass="entr" presetSubtype="2" fill="hold" nodeType="withEffect">
                                  <p:stCondLst>
                                    <p:cond delay="0"/>
                                  </p:stCondLst>
                                  <p:childTnLst>
                                    <p:set>
                                      <p:cBhvr>
                                        <p:cTn id="301" dur="1" fill="hold">
                                          <p:stCondLst>
                                            <p:cond delay="0"/>
                                          </p:stCondLst>
                                        </p:cTn>
                                        <p:tgtEl>
                                          <p:spTgt spid="14"/>
                                        </p:tgtEl>
                                        <p:attrNameLst>
                                          <p:attrName>style.visibility</p:attrName>
                                        </p:attrNameLst>
                                      </p:cBhvr>
                                      <p:to>
                                        <p:strVal val="visible"/>
                                      </p:to>
                                    </p:set>
                                    <p:anim calcmode="lin" valueType="num">
                                      <p:cBhvr additive="base">
                                        <p:cTn id="302" dur="3000" fill="hold"/>
                                        <p:tgtEl>
                                          <p:spTgt spid="14"/>
                                        </p:tgtEl>
                                        <p:attrNameLst>
                                          <p:attrName>ppt_x</p:attrName>
                                        </p:attrNameLst>
                                      </p:cBhvr>
                                      <p:tavLst>
                                        <p:tav tm="0">
                                          <p:val>
                                            <p:strVal val="1+#ppt_w/2"/>
                                          </p:val>
                                        </p:tav>
                                        <p:tav tm="100000">
                                          <p:val>
                                            <p:strVal val="#ppt_x"/>
                                          </p:val>
                                        </p:tav>
                                      </p:tavLst>
                                    </p:anim>
                                    <p:anim calcmode="lin" valueType="num">
                                      <p:cBhvr additive="base">
                                        <p:cTn id="303" dur="3000" fill="hold"/>
                                        <p:tgtEl>
                                          <p:spTgt spid="14"/>
                                        </p:tgtEl>
                                        <p:attrNameLst>
                                          <p:attrName>ppt_y</p:attrName>
                                        </p:attrNameLst>
                                      </p:cBhvr>
                                      <p:tavLst>
                                        <p:tav tm="0">
                                          <p:val>
                                            <p:strVal val="#ppt_y"/>
                                          </p:val>
                                        </p:tav>
                                        <p:tav tm="100000">
                                          <p:val>
                                            <p:strVal val="#ppt_y"/>
                                          </p:val>
                                        </p:tav>
                                      </p:tavLst>
                                    </p:anim>
                                  </p:childTnLst>
                                </p:cTn>
                              </p:par>
                              <p:par>
                                <p:cTn id="304" presetID="2" presetClass="entr" presetSubtype="2" fill="hold" nodeType="withEffect">
                                  <p:stCondLst>
                                    <p:cond delay="0"/>
                                  </p:stCondLst>
                                  <p:childTnLst>
                                    <p:set>
                                      <p:cBhvr>
                                        <p:cTn id="305" dur="1" fill="hold">
                                          <p:stCondLst>
                                            <p:cond delay="0"/>
                                          </p:stCondLst>
                                        </p:cTn>
                                        <p:tgtEl>
                                          <p:spTgt spid="15"/>
                                        </p:tgtEl>
                                        <p:attrNameLst>
                                          <p:attrName>style.visibility</p:attrName>
                                        </p:attrNameLst>
                                      </p:cBhvr>
                                      <p:to>
                                        <p:strVal val="visible"/>
                                      </p:to>
                                    </p:set>
                                    <p:anim calcmode="lin" valueType="num">
                                      <p:cBhvr additive="base">
                                        <p:cTn id="306" dur="3000" fill="hold"/>
                                        <p:tgtEl>
                                          <p:spTgt spid="15"/>
                                        </p:tgtEl>
                                        <p:attrNameLst>
                                          <p:attrName>ppt_x</p:attrName>
                                        </p:attrNameLst>
                                      </p:cBhvr>
                                      <p:tavLst>
                                        <p:tav tm="0">
                                          <p:val>
                                            <p:strVal val="1+#ppt_w/2"/>
                                          </p:val>
                                        </p:tav>
                                        <p:tav tm="100000">
                                          <p:val>
                                            <p:strVal val="#ppt_x"/>
                                          </p:val>
                                        </p:tav>
                                      </p:tavLst>
                                    </p:anim>
                                    <p:anim calcmode="lin" valueType="num">
                                      <p:cBhvr additive="base">
                                        <p:cTn id="307" dur="3000" fill="hold"/>
                                        <p:tgtEl>
                                          <p:spTgt spid="15"/>
                                        </p:tgtEl>
                                        <p:attrNameLst>
                                          <p:attrName>ppt_y</p:attrName>
                                        </p:attrNameLst>
                                      </p:cBhvr>
                                      <p:tavLst>
                                        <p:tav tm="0">
                                          <p:val>
                                            <p:strVal val="#ppt_y"/>
                                          </p:val>
                                        </p:tav>
                                        <p:tav tm="100000">
                                          <p:val>
                                            <p:strVal val="#ppt_y"/>
                                          </p:val>
                                        </p:tav>
                                      </p:tavLst>
                                    </p:anim>
                                  </p:childTnLst>
                                </p:cTn>
                              </p:par>
                              <p:par>
                                <p:cTn id="308" presetID="23" presetClass="exit" presetSubtype="544" fill="hold" nodeType="withEffect">
                                  <p:stCondLst>
                                    <p:cond delay="0"/>
                                  </p:stCondLst>
                                  <p:childTnLst>
                                    <p:anim calcmode="lin" valueType="num">
                                      <p:cBhvr>
                                        <p:cTn id="309" dur="3000"/>
                                        <p:tgtEl>
                                          <p:spTgt spid="3"/>
                                        </p:tgtEl>
                                        <p:attrNameLst>
                                          <p:attrName>ppt_w</p:attrName>
                                        </p:attrNameLst>
                                      </p:cBhvr>
                                      <p:tavLst>
                                        <p:tav tm="0">
                                          <p:val>
                                            <p:strVal val="ppt_w"/>
                                          </p:val>
                                        </p:tav>
                                        <p:tav tm="100000">
                                          <p:val>
                                            <p:fltVal val="0"/>
                                          </p:val>
                                        </p:tav>
                                      </p:tavLst>
                                    </p:anim>
                                    <p:anim calcmode="lin" valueType="num">
                                      <p:cBhvr>
                                        <p:cTn id="310" dur="3000"/>
                                        <p:tgtEl>
                                          <p:spTgt spid="3"/>
                                        </p:tgtEl>
                                        <p:attrNameLst>
                                          <p:attrName>ppt_h</p:attrName>
                                        </p:attrNameLst>
                                      </p:cBhvr>
                                      <p:tavLst>
                                        <p:tav tm="0">
                                          <p:val>
                                            <p:strVal val="ppt_h"/>
                                          </p:val>
                                        </p:tav>
                                        <p:tav tm="100000">
                                          <p:val>
                                            <p:fltVal val="0"/>
                                          </p:val>
                                        </p:tav>
                                      </p:tavLst>
                                    </p:anim>
                                    <p:anim calcmode="lin" valueType="num">
                                      <p:cBhvr>
                                        <p:cTn id="311" dur="3000"/>
                                        <p:tgtEl>
                                          <p:spTgt spid="3"/>
                                        </p:tgtEl>
                                        <p:attrNameLst>
                                          <p:attrName>ppt_x</p:attrName>
                                        </p:attrNameLst>
                                      </p:cBhvr>
                                      <p:tavLst>
                                        <p:tav tm="0">
                                          <p:val>
                                            <p:strVal val="ppt_x"/>
                                          </p:val>
                                        </p:tav>
                                        <p:tav tm="100000">
                                          <p:val>
                                            <p:fltVal val="0.5"/>
                                          </p:val>
                                        </p:tav>
                                      </p:tavLst>
                                    </p:anim>
                                    <p:anim calcmode="lin" valueType="num">
                                      <p:cBhvr>
                                        <p:cTn id="312" dur="3000"/>
                                        <p:tgtEl>
                                          <p:spTgt spid="3"/>
                                        </p:tgtEl>
                                        <p:attrNameLst>
                                          <p:attrName>ppt_y</p:attrName>
                                        </p:attrNameLst>
                                      </p:cBhvr>
                                      <p:tavLst>
                                        <p:tav tm="0">
                                          <p:val>
                                            <p:strVal val="ppt_y"/>
                                          </p:val>
                                        </p:tav>
                                        <p:tav tm="100000">
                                          <p:val>
                                            <p:fltVal val="0.5"/>
                                          </p:val>
                                        </p:tav>
                                      </p:tavLst>
                                    </p:anim>
                                    <p:set>
                                      <p:cBhvr>
                                        <p:cTn id="313" dur="1" fill="hold">
                                          <p:stCondLst>
                                            <p:cond delay="2999"/>
                                          </p:stCondLst>
                                        </p:cTn>
                                        <p:tgtEl>
                                          <p:spTgt spid="3"/>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3000"/>
                                        <p:tgtEl>
                                          <p:spTgt spid="4"/>
                                        </p:tgtEl>
                                        <p:attrNameLst>
                                          <p:attrName>ppt_w</p:attrName>
                                        </p:attrNameLst>
                                      </p:cBhvr>
                                      <p:tavLst>
                                        <p:tav tm="0">
                                          <p:val>
                                            <p:strVal val="ppt_w"/>
                                          </p:val>
                                        </p:tav>
                                        <p:tav tm="100000">
                                          <p:val>
                                            <p:fltVal val="0"/>
                                          </p:val>
                                        </p:tav>
                                      </p:tavLst>
                                    </p:anim>
                                    <p:anim calcmode="lin" valueType="num">
                                      <p:cBhvr>
                                        <p:cTn id="316" dur="3000"/>
                                        <p:tgtEl>
                                          <p:spTgt spid="4"/>
                                        </p:tgtEl>
                                        <p:attrNameLst>
                                          <p:attrName>ppt_h</p:attrName>
                                        </p:attrNameLst>
                                      </p:cBhvr>
                                      <p:tavLst>
                                        <p:tav tm="0">
                                          <p:val>
                                            <p:strVal val="ppt_h"/>
                                          </p:val>
                                        </p:tav>
                                        <p:tav tm="100000">
                                          <p:val>
                                            <p:fltVal val="0"/>
                                          </p:val>
                                        </p:tav>
                                      </p:tavLst>
                                    </p:anim>
                                    <p:anim calcmode="lin" valueType="num">
                                      <p:cBhvr>
                                        <p:cTn id="317" dur="3000"/>
                                        <p:tgtEl>
                                          <p:spTgt spid="4"/>
                                        </p:tgtEl>
                                        <p:attrNameLst>
                                          <p:attrName>ppt_x</p:attrName>
                                        </p:attrNameLst>
                                      </p:cBhvr>
                                      <p:tavLst>
                                        <p:tav tm="0">
                                          <p:val>
                                            <p:strVal val="ppt_x"/>
                                          </p:val>
                                        </p:tav>
                                        <p:tav tm="100000">
                                          <p:val>
                                            <p:fltVal val="0.5"/>
                                          </p:val>
                                        </p:tav>
                                      </p:tavLst>
                                    </p:anim>
                                    <p:anim calcmode="lin" valueType="num">
                                      <p:cBhvr>
                                        <p:cTn id="318" dur="3000"/>
                                        <p:tgtEl>
                                          <p:spTgt spid="4"/>
                                        </p:tgtEl>
                                        <p:attrNameLst>
                                          <p:attrName>ppt_y</p:attrName>
                                        </p:attrNameLst>
                                      </p:cBhvr>
                                      <p:tavLst>
                                        <p:tav tm="0">
                                          <p:val>
                                            <p:strVal val="ppt_y"/>
                                          </p:val>
                                        </p:tav>
                                        <p:tav tm="100000">
                                          <p:val>
                                            <p:fltVal val="0.5"/>
                                          </p:val>
                                        </p:tav>
                                      </p:tavLst>
                                    </p:anim>
                                    <p:set>
                                      <p:cBhvr>
                                        <p:cTn id="319" dur="1" fill="hold">
                                          <p:stCondLst>
                                            <p:cond delay="2999"/>
                                          </p:stCondLst>
                                        </p:cTn>
                                        <p:tgtEl>
                                          <p:spTgt spid="4"/>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3000"/>
                                        <p:tgtEl>
                                          <p:spTgt spid="5"/>
                                        </p:tgtEl>
                                        <p:attrNameLst>
                                          <p:attrName>ppt_w</p:attrName>
                                        </p:attrNameLst>
                                      </p:cBhvr>
                                      <p:tavLst>
                                        <p:tav tm="0">
                                          <p:val>
                                            <p:strVal val="ppt_w"/>
                                          </p:val>
                                        </p:tav>
                                        <p:tav tm="100000">
                                          <p:val>
                                            <p:fltVal val="0"/>
                                          </p:val>
                                        </p:tav>
                                      </p:tavLst>
                                    </p:anim>
                                    <p:anim calcmode="lin" valueType="num">
                                      <p:cBhvr>
                                        <p:cTn id="322" dur="3000"/>
                                        <p:tgtEl>
                                          <p:spTgt spid="5"/>
                                        </p:tgtEl>
                                        <p:attrNameLst>
                                          <p:attrName>ppt_h</p:attrName>
                                        </p:attrNameLst>
                                      </p:cBhvr>
                                      <p:tavLst>
                                        <p:tav tm="0">
                                          <p:val>
                                            <p:strVal val="ppt_h"/>
                                          </p:val>
                                        </p:tav>
                                        <p:tav tm="100000">
                                          <p:val>
                                            <p:fltVal val="0"/>
                                          </p:val>
                                        </p:tav>
                                      </p:tavLst>
                                    </p:anim>
                                    <p:anim calcmode="lin" valueType="num">
                                      <p:cBhvr>
                                        <p:cTn id="323" dur="3000"/>
                                        <p:tgtEl>
                                          <p:spTgt spid="5"/>
                                        </p:tgtEl>
                                        <p:attrNameLst>
                                          <p:attrName>ppt_x</p:attrName>
                                        </p:attrNameLst>
                                      </p:cBhvr>
                                      <p:tavLst>
                                        <p:tav tm="0">
                                          <p:val>
                                            <p:strVal val="ppt_x"/>
                                          </p:val>
                                        </p:tav>
                                        <p:tav tm="100000">
                                          <p:val>
                                            <p:fltVal val="0.5"/>
                                          </p:val>
                                        </p:tav>
                                      </p:tavLst>
                                    </p:anim>
                                    <p:anim calcmode="lin" valueType="num">
                                      <p:cBhvr>
                                        <p:cTn id="324" dur="3000"/>
                                        <p:tgtEl>
                                          <p:spTgt spid="5"/>
                                        </p:tgtEl>
                                        <p:attrNameLst>
                                          <p:attrName>ppt_y</p:attrName>
                                        </p:attrNameLst>
                                      </p:cBhvr>
                                      <p:tavLst>
                                        <p:tav tm="0">
                                          <p:val>
                                            <p:strVal val="ppt_y"/>
                                          </p:val>
                                        </p:tav>
                                        <p:tav tm="100000">
                                          <p:val>
                                            <p:fltVal val="0.5"/>
                                          </p:val>
                                        </p:tav>
                                      </p:tavLst>
                                    </p:anim>
                                    <p:set>
                                      <p:cBhvr>
                                        <p:cTn id="325" dur="1" fill="hold">
                                          <p:stCondLst>
                                            <p:cond delay="2999"/>
                                          </p:stCondLst>
                                        </p:cTn>
                                        <p:tgtEl>
                                          <p:spTgt spid="5"/>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3000"/>
                                        <p:tgtEl>
                                          <p:spTgt spid="6"/>
                                        </p:tgtEl>
                                        <p:attrNameLst>
                                          <p:attrName>ppt_w</p:attrName>
                                        </p:attrNameLst>
                                      </p:cBhvr>
                                      <p:tavLst>
                                        <p:tav tm="0">
                                          <p:val>
                                            <p:strVal val="ppt_w"/>
                                          </p:val>
                                        </p:tav>
                                        <p:tav tm="100000">
                                          <p:val>
                                            <p:fltVal val="0"/>
                                          </p:val>
                                        </p:tav>
                                      </p:tavLst>
                                    </p:anim>
                                    <p:anim calcmode="lin" valueType="num">
                                      <p:cBhvr>
                                        <p:cTn id="328" dur="3000"/>
                                        <p:tgtEl>
                                          <p:spTgt spid="6"/>
                                        </p:tgtEl>
                                        <p:attrNameLst>
                                          <p:attrName>ppt_h</p:attrName>
                                        </p:attrNameLst>
                                      </p:cBhvr>
                                      <p:tavLst>
                                        <p:tav tm="0">
                                          <p:val>
                                            <p:strVal val="ppt_h"/>
                                          </p:val>
                                        </p:tav>
                                        <p:tav tm="100000">
                                          <p:val>
                                            <p:fltVal val="0"/>
                                          </p:val>
                                        </p:tav>
                                      </p:tavLst>
                                    </p:anim>
                                    <p:anim calcmode="lin" valueType="num">
                                      <p:cBhvr>
                                        <p:cTn id="329" dur="3000"/>
                                        <p:tgtEl>
                                          <p:spTgt spid="6"/>
                                        </p:tgtEl>
                                        <p:attrNameLst>
                                          <p:attrName>ppt_x</p:attrName>
                                        </p:attrNameLst>
                                      </p:cBhvr>
                                      <p:tavLst>
                                        <p:tav tm="0">
                                          <p:val>
                                            <p:strVal val="ppt_x"/>
                                          </p:val>
                                        </p:tav>
                                        <p:tav tm="100000">
                                          <p:val>
                                            <p:fltVal val="0.5"/>
                                          </p:val>
                                        </p:tav>
                                      </p:tavLst>
                                    </p:anim>
                                    <p:anim calcmode="lin" valueType="num">
                                      <p:cBhvr>
                                        <p:cTn id="330" dur="3000"/>
                                        <p:tgtEl>
                                          <p:spTgt spid="6"/>
                                        </p:tgtEl>
                                        <p:attrNameLst>
                                          <p:attrName>ppt_y</p:attrName>
                                        </p:attrNameLst>
                                      </p:cBhvr>
                                      <p:tavLst>
                                        <p:tav tm="0">
                                          <p:val>
                                            <p:strVal val="ppt_y"/>
                                          </p:val>
                                        </p:tav>
                                        <p:tav tm="100000">
                                          <p:val>
                                            <p:fltVal val="0.5"/>
                                          </p:val>
                                        </p:tav>
                                      </p:tavLst>
                                    </p:anim>
                                    <p:set>
                                      <p:cBhvr>
                                        <p:cTn id="331" dur="1" fill="hold">
                                          <p:stCondLst>
                                            <p:cond delay="2999"/>
                                          </p:stCondLst>
                                        </p:cTn>
                                        <p:tgtEl>
                                          <p:spTgt spid="6"/>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3000"/>
                                        <p:tgtEl>
                                          <p:spTgt spid="7"/>
                                        </p:tgtEl>
                                        <p:attrNameLst>
                                          <p:attrName>ppt_w</p:attrName>
                                        </p:attrNameLst>
                                      </p:cBhvr>
                                      <p:tavLst>
                                        <p:tav tm="0">
                                          <p:val>
                                            <p:strVal val="ppt_w"/>
                                          </p:val>
                                        </p:tav>
                                        <p:tav tm="100000">
                                          <p:val>
                                            <p:fltVal val="0"/>
                                          </p:val>
                                        </p:tav>
                                      </p:tavLst>
                                    </p:anim>
                                    <p:anim calcmode="lin" valueType="num">
                                      <p:cBhvr>
                                        <p:cTn id="334" dur="3000"/>
                                        <p:tgtEl>
                                          <p:spTgt spid="7"/>
                                        </p:tgtEl>
                                        <p:attrNameLst>
                                          <p:attrName>ppt_h</p:attrName>
                                        </p:attrNameLst>
                                      </p:cBhvr>
                                      <p:tavLst>
                                        <p:tav tm="0">
                                          <p:val>
                                            <p:strVal val="ppt_h"/>
                                          </p:val>
                                        </p:tav>
                                        <p:tav tm="100000">
                                          <p:val>
                                            <p:fltVal val="0"/>
                                          </p:val>
                                        </p:tav>
                                      </p:tavLst>
                                    </p:anim>
                                    <p:anim calcmode="lin" valueType="num">
                                      <p:cBhvr>
                                        <p:cTn id="335" dur="3000"/>
                                        <p:tgtEl>
                                          <p:spTgt spid="7"/>
                                        </p:tgtEl>
                                        <p:attrNameLst>
                                          <p:attrName>ppt_x</p:attrName>
                                        </p:attrNameLst>
                                      </p:cBhvr>
                                      <p:tavLst>
                                        <p:tav tm="0">
                                          <p:val>
                                            <p:strVal val="ppt_x"/>
                                          </p:val>
                                        </p:tav>
                                        <p:tav tm="100000">
                                          <p:val>
                                            <p:fltVal val="0.5"/>
                                          </p:val>
                                        </p:tav>
                                      </p:tavLst>
                                    </p:anim>
                                    <p:anim calcmode="lin" valueType="num">
                                      <p:cBhvr>
                                        <p:cTn id="336" dur="3000"/>
                                        <p:tgtEl>
                                          <p:spTgt spid="7"/>
                                        </p:tgtEl>
                                        <p:attrNameLst>
                                          <p:attrName>ppt_y</p:attrName>
                                        </p:attrNameLst>
                                      </p:cBhvr>
                                      <p:tavLst>
                                        <p:tav tm="0">
                                          <p:val>
                                            <p:strVal val="ppt_y"/>
                                          </p:val>
                                        </p:tav>
                                        <p:tav tm="100000">
                                          <p:val>
                                            <p:fltVal val="0.5"/>
                                          </p:val>
                                        </p:tav>
                                      </p:tavLst>
                                    </p:anim>
                                    <p:set>
                                      <p:cBhvr>
                                        <p:cTn id="337" dur="1" fill="hold">
                                          <p:stCondLst>
                                            <p:cond delay="2999"/>
                                          </p:stCondLst>
                                        </p:cTn>
                                        <p:tgtEl>
                                          <p:spTgt spid="7"/>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3000"/>
                                        <p:tgtEl>
                                          <p:spTgt spid="8"/>
                                        </p:tgtEl>
                                        <p:attrNameLst>
                                          <p:attrName>ppt_w</p:attrName>
                                        </p:attrNameLst>
                                      </p:cBhvr>
                                      <p:tavLst>
                                        <p:tav tm="0">
                                          <p:val>
                                            <p:strVal val="ppt_w"/>
                                          </p:val>
                                        </p:tav>
                                        <p:tav tm="100000">
                                          <p:val>
                                            <p:fltVal val="0"/>
                                          </p:val>
                                        </p:tav>
                                      </p:tavLst>
                                    </p:anim>
                                    <p:anim calcmode="lin" valueType="num">
                                      <p:cBhvr>
                                        <p:cTn id="340" dur="3000"/>
                                        <p:tgtEl>
                                          <p:spTgt spid="8"/>
                                        </p:tgtEl>
                                        <p:attrNameLst>
                                          <p:attrName>ppt_h</p:attrName>
                                        </p:attrNameLst>
                                      </p:cBhvr>
                                      <p:tavLst>
                                        <p:tav tm="0">
                                          <p:val>
                                            <p:strVal val="ppt_h"/>
                                          </p:val>
                                        </p:tav>
                                        <p:tav tm="100000">
                                          <p:val>
                                            <p:fltVal val="0"/>
                                          </p:val>
                                        </p:tav>
                                      </p:tavLst>
                                    </p:anim>
                                    <p:anim calcmode="lin" valueType="num">
                                      <p:cBhvr>
                                        <p:cTn id="341" dur="3000"/>
                                        <p:tgtEl>
                                          <p:spTgt spid="8"/>
                                        </p:tgtEl>
                                        <p:attrNameLst>
                                          <p:attrName>ppt_x</p:attrName>
                                        </p:attrNameLst>
                                      </p:cBhvr>
                                      <p:tavLst>
                                        <p:tav tm="0">
                                          <p:val>
                                            <p:strVal val="ppt_x"/>
                                          </p:val>
                                        </p:tav>
                                        <p:tav tm="100000">
                                          <p:val>
                                            <p:fltVal val="0.5"/>
                                          </p:val>
                                        </p:tav>
                                      </p:tavLst>
                                    </p:anim>
                                    <p:anim calcmode="lin" valueType="num">
                                      <p:cBhvr>
                                        <p:cTn id="342" dur="3000"/>
                                        <p:tgtEl>
                                          <p:spTgt spid="8"/>
                                        </p:tgtEl>
                                        <p:attrNameLst>
                                          <p:attrName>ppt_y</p:attrName>
                                        </p:attrNameLst>
                                      </p:cBhvr>
                                      <p:tavLst>
                                        <p:tav tm="0">
                                          <p:val>
                                            <p:strVal val="ppt_y"/>
                                          </p:val>
                                        </p:tav>
                                        <p:tav tm="100000">
                                          <p:val>
                                            <p:fltVal val="0.5"/>
                                          </p:val>
                                        </p:tav>
                                      </p:tavLst>
                                    </p:anim>
                                    <p:set>
                                      <p:cBhvr>
                                        <p:cTn id="343" dur="1" fill="hold">
                                          <p:stCondLst>
                                            <p:cond delay="2999"/>
                                          </p:stCondLst>
                                        </p:cTn>
                                        <p:tgtEl>
                                          <p:spTgt spid="8"/>
                                        </p:tgtEl>
                                        <p:attrNameLst>
                                          <p:attrName>style.visibility</p:attrName>
                                        </p:attrNameLst>
                                      </p:cBhvr>
                                      <p:to>
                                        <p:strVal val="hidden"/>
                                      </p:to>
                                    </p:set>
                                  </p:childTnLst>
                                </p:cTn>
                              </p:par>
                              <p:par>
                                <p:cTn id="344" presetID="23" presetClass="exit" presetSubtype="544" fill="hold" nodeType="withEffect">
                                  <p:stCondLst>
                                    <p:cond delay="0"/>
                                  </p:stCondLst>
                                  <p:childTnLst>
                                    <p:anim calcmode="lin" valueType="num">
                                      <p:cBhvr>
                                        <p:cTn id="345" dur="3000"/>
                                        <p:tgtEl>
                                          <p:spTgt spid="9"/>
                                        </p:tgtEl>
                                        <p:attrNameLst>
                                          <p:attrName>ppt_w</p:attrName>
                                        </p:attrNameLst>
                                      </p:cBhvr>
                                      <p:tavLst>
                                        <p:tav tm="0">
                                          <p:val>
                                            <p:strVal val="ppt_w"/>
                                          </p:val>
                                        </p:tav>
                                        <p:tav tm="100000">
                                          <p:val>
                                            <p:fltVal val="0"/>
                                          </p:val>
                                        </p:tav>
                                      </p:tavLst>
                                    </p:anim>
                                    <p:anim calcmode="lin" valueType="num">
                                      <p:cBhvr>
                                        <p:cTn id="346" dur="3000"/>
                                        <p:tgtEl>
                                          <p:spTgt spid="9"/>
                                        </p:tgtEl>
                                        <p:attrNameLst>
                                          <p:attrName>ppt_h</p:attrName>
                                        </p:attrNameLst>
                                      </p:cBhvr>
                                      <p:tavLst>
                                        <p:tav tm="0">
                                          <p:val>
                                            <p:strVal val="ppt_h"/>
                                          </p:val>
                                        </p:tav>
                                        <p:tav tm="100000">
                                          <p:val>
                                            <p:fltVal val="0"/>
                                          </p:val>
                                        </p:tav>
                                      </p:tavLst>
                                    </p:anim>
                                    <p:anim calcmode="lin" valueType="num">
                                      <p:cBhvr>
                                        <p:cTn id="347" dur="3000"/>
                                        <p:tgtEl>
                                          <p:spTgt spid="9"/>
                                        </p:tgtEl>
                                        <p:attrNameLst>
                                          <p:attrName>ppt_x</p:attrName>
                                        </p:attrNameLst>
                                      </p:cBhvr>
                                      <p:tavLst>
                                        <p:tav tm="0">
                                          <p:val>
                                            <p:strVal val="ppt_x"/>
                                          </p:val>
                                        </p:tav>
                                        <p:tav tm="100000">
                                          <p:val>
                                            <p:fltVal val="0.5"/>
                                          </p:val>
                                        </p:tav>
                                      </p:tavLst>
                                    </p:anim>
                                    <p:anim calcmode="lin" valueType="num">
                                      <p:cBhvr>
                                        <p:cTn id="348" dur="3000"/>
                                        <p:tgtEl>
                                          <p:spTgt spid="9"/>
                                        </p:tgtEl>
                                        <p:attrNameLst>
                                          <p:attrName>ppt_y</p:attrName>
                                        </p:attrNameLst>
                                      </p:cBhvr>
                                      <p:tavLst>
                                        <p:tav tm="0">
                                          <p:val>
                                            <p:strVal val="ppt_y"/>
                                          </p:val>
                                        </p:tav>
                                        <p:tav tm="100000">
                                          <p:val>
                                            <p:fltVal val="0.5"/>
                                          </p:val>
                                        </p:tav>
                                      </p:tavLst>
                                    </p:anim>
                                    <p:set>
                                      <p:cBhvr>
                                        <p:cTn id="349" dur="1" fill="hold">
                                          <p:stCondLst>
                                            <p:cond delay="2999"/>
                                          </p:stCondLst>
                                        </p:cTn>
                                        <p:tgtEl>
                                          <p:spTgt spid="9"/>
                                        </p:tgtEl>
                                        <p:attrNameLst>
                                          <p:attrName>style.visibility</p:attrName>
                                        </p:attrNameLst>
                                      </p:cBhvr>
                                      <p:to>
                                        <p:strVal val="hidden"/>
                                      </p:to>
                                    </p:set>
                                  </p:childTnLst>
                                </p:cTn>
                              </p:par>
                              <p:par>
                                <p:cTn id="350" presetID="23" presetClass="exit" presetSubtype="544" fill="hold" nodeType="withEffect">
                                  <p:stCondLst>
                                    <p:cond delay="0"/>
                                  </p:stCondLst>
                                  <p:childTnLst>
                                    <p:anim calcmode="lin" valueType="num">
                                      <p:cBhvr>
                                        <p:cTn id="351" dur="3000"/>
                                        <p:tgtEl>
                                          <p:spTgt spid="10"/>
                                        </p:tgtEl>
                                        <p:attrNameLst>
                                          <p:attrName>ppt_w</p:attrName>
                                        </p:attrNameLst>
                                      </p:cBhvr>
                                      <p:tavLst>
                                        <p:tav tm="0">
                                          <p:val>
                                            <p:strVal val="ppt_w"/>
                                          </p:val>
                                        </p:tav>
                                        <p:tav tm="100000">
                                          <p:val>
                                            <p:fltVal val="0"/>
                                          </p:val>
                                        </p:tav>
                                      </p:tavLst>
                                    </p:anim>
                                    <p:anim calcmode="lin" valueType="num">
                                      <p:cBhvr>
                                        <p:cTn id="352" dur="3000"/>
                                        <p:tgtEl>
                                          <p:spTgt spid="10"/>
                                        </p:tgtEl>
                                        <p:attrNameLst>
                                          <p:attrName>ppt_h</p:attrName>
                                        </p:attrNameLst>
                                      </p:cBhvr>
                                      <p:tavLst>
                                        <p:tav tm="0">
                                          <p:val>
                                            <p:strVal val="ppt_h"/>
                                          </p:val>
                                        </p:tav>
                                        <p:tav tm="100000">
                                          <p:val>
                                            <p:fltVal val="0"/>
                                          </p:val>
                                        </p:tav>
                                      </p:tavLst>
                                    </p:anim>
                                    <p:anim calcmode="lin" valueType="num">
                                      <p:cBhvr>
                                        <p:cTn id="353" dur="3000"/>
                                        <p:tgtEl>
                                          <p:spTgt spid="10"/>
                                        </p:tgtEl>
                                        <p:attrNameLst>
                                          <p:attrName>ppt_x</p:attrName>
                                        </p:attrNameLst>
                                      </p:cBhvr>
                                      <p:tavLst>
                                        <p:tav tm="0">
                                          <p:val>
                                            <p:strVal val="ppt_x"/>
                                          </p:val>
                                        </p:tav>
                                        <p:tav tm="100000">
                                          <p:val>
                                            <p:fltVal val="0.5"/>
                                          </p:val>
                                        </p:tav>
                                      </p:tavLst>
                                    </p:anim>
                                    <p:anim calcmode="lin" valueType="num">
                                      <p:cBhvr>
                                        <p:cTn id="354" dur="3000"/>
                                        <p:tgtEl>
                                          <p:spTgt spid="10"/>
                                        </p:tgtEl>
                                        <p:attrNameLst>
                                          <p:attrName>ppt_y</p:attrName>
                                        </p:attrNameLst>
                                      </p:cBhvr>
                                      <p:tavLst>
                                        <p:tav tm="0">
                                          <p:val>
                                            <p:strVal val="ppt_y"/>
                                          </p:val>
                                        </p:tav>
                                        <p:tav tm="100000">
                                          <p:val>
                                            <p:fltVal val="0.5"/>
                                          </p:val>
                                        </p:tav>
                                      </p:tavLst>
                                    </p:anim>
                                    <p:set>
                                      <p:cBhvr>
                                        <p:cTn id="355" dur="1" fill="hold">
                                          <p:stCondLst>
                                            <p:cond delay="2999"/>
                                          </p:stCondLst>
                                        </p:cTn>
                                        <p:tgtEl>
                                          <p:spTgt spid="10"/>
                                        </p:tgtEl>
                                        <p:attrNameLst>
                                          <p:attrName>style.visibility</p:attrName>
                                        </p:attrNameLst>
                                      </p:cBhvr>
                                      <p:to>
                                        <p:strVal val="hidden"/>
                                      </p:to>
                                    </p:set>
                                  </p:childTnLst>
                                </p:cTn>
                              </p:par>
                              <p:par>
                                <p:cTn id="356" presetID="23" presetClass="exit" presetSubtype="544" fill="hold" nodeType="withEffect">
                                  <p:stCondLst>
                                    <p:cond delay="0"/>
                                  </p:stCondLst>
                                  <p:childTnLst>
                                    <p:anim calcmode="lin" valueType="num">
                                      <p:cBhvr>
                                        <p:cTn id="357" dur="3000"/>
                                        <p:tgtEl>
                                          <p:spTgt spid="11"/>
                                        </p:tgtEl>
                                        <p:attrNameLst>
                                          <p:attrName>ppt_w</p:attrName>
                                        </p:attrNameLst>
                                      </p:cBhvr>
                                      <p:tavLst>
                                        <p:tav tm="0">
                                          <p:val>
                                            <p:strVal val="ppt_w"/>
                                          </p:val>
                                        </p:tav>
                                        <p:tav tm="100000">
                                          <p:val>
                                            <p:fltVal val="0"/>
                                          </p:val>
                                        </p:tav>
                                      </p:tavLst>
                                    </p:anim>
                                    <p:anim calcmode="lin" valueType="num">
                                      <p:cBhvr>
                                        <p:cTn id="358" dur="3000"/>
                                        <p:tgtEl>
                                          <p:spTgt spid="11"/>
                                        </p:tgtEl>
                                        <p:attrNameLst>
                                          <p:attrName>ppt_h</p:attrName>
                                        </p:attrNameLst>
                                      </p:cBhvr>
                                      <p:tavLst>
                                        <p:tav tm="0">
                                          <p:val>
                                            <p:strVal val="ppt_h"/>
                                          </p:val>
                                        </p:tav>
                                        <p:tav tm="100000">
                                          <p:val>
                                            <p:fltVal val="0"/>
                                          </p:val>
                                        </p:tav>
                                      </p:tavLst>
                                    </p:anim>
                                    <p:anim calcmode="lin" valueType="num">
                                      <p:cBhvr>
                                        <p:cTn id="359" dur="3000"/>
                                        <p:tgtEl>
                                          <p:spTgt spid="11"/>
                                        </p:tgtEl>
                                        <p:attrNameLst>
                                          <p:attrName>ppt_x</p:attrName>
                                        </p:attrNameLst>
                                      </p:cBhvr>
                                      <p:tavLst>
                                        <p:tav tm="0">
                                          <p:val>
                                            <p:strVal val="ppt_x"/>
                                          </p:val>
                                        </p:tav>
                                        <p:tav tm="100000">
                                          <p:val>
                                            <p:fltVal val="0.5"/>
                                          </p:val>
                                        </p:tav>
                                      </p:tavLst>
                                    </p:anim>
                                    <p:anim calcmode="lin" valueType="num">
                                      <p:cBhvr>
                                        <p:cTn id="360" dur="3000"/>
                                        <p:tgtEl>
                                          <p:spTgt spid="11"/>
                                        </p:tgtEl>
                                        <p:attrNameLst>
                                          <p:attrName>ppt_y</p:attrName>
                                        </p:attrNameLst>
                                      </p:cBhvr>
                                      <p:tavLst>
                                        <p:tav tm="0">
                                          <p:val>
                                            <p:strVal val="ppt_y"/>
                                          </p:val>
                                        </p:tav>
                                        <p:tav tm="100000">
                                          <p:val>
                                            <p:fltVal val="0.5"/>
                                          </p:val>
                                        </p:tav>
                                      </p:tavLst>
                                    </p:anim>
                                    <p:set>
                                      <p:cBhvr>
                                        <p:cTn id="361" dur="1" fill="hold">
                                          <p:stCondLst>
                                            <p:cond delay="2999"/>
                                          </p:stCondLst>
                                        </p:cTn>
                                        <p:tgtEl>
                                          <p:spTgt spid="11"/>
                                        </p:tgtEl>
                                        <p:attrNameLst>
                                          <p:attrName>style.visibility</p:attrName>
                                        </p:attrNameLst>
                                      </p:cBhvr>
                                      <p:to>
                                        <p:strVal val="hidden"/>
                                      </p:to>
                                    </p:set>
                                  </p:childTnLst>
                                </p:cTn>
                              </p:par>
                              <p:par>
                                <p:cTn id="362" presetID="23" presetClass="exit" presetSubtype="544" fill="hold" nodeType="withEffect">
                                  <p:stCondLst>
                                    <p:cond delay="0"/>
                                  </p:stCondLst>
                                  <p:childTnLst>
                                    <p:anim calcmode="lin" valueType="num">
                                      <p:cBhvr>
                                        <p:cTn id="363" dur="3000"/>
                                        <p:tgtEl>
                                          <p:spTgt spid="12"/>
                                        </p:tgtEl>
                                        <p:attrNameLst>
                                          <p:attrName>ppt_w</p:attrName>
                                        </p:attrNameLst>
                                      </p:cBhvr>
                                      <p:tavLst>
                                        <p:tav tm="0">
                                          <p:val>
                                            <p:strVal val="ppt_w"/>
                                          </p:val>
                                        </p:tav>
                                        <p:tav tm="100000">
                                          <p:val>
                                            <p:fltVal val="0"/>
                                          </p:val>
                                        </p:tav>
                                      </p:tavLst>
                                    </p:anim>
                                    <p:anim calcmode="lin" valueType="num">
                                      <p:cBhvr>
                                        <p:cTn id="364" dur="3000"/>
                                        <p:tgtEl>
                                          <p:spTgt spid="12"/>
                                        </p:tgtEl>
                                        <p:attrNameLst>
                                          <p:attrName>ppt_h</p:attrName>
                                        </p:attrNameLst>
                                      </p:cBhvr>
                                      <p:tavLst>
                                        <p:tav tm="0">
                                          <p:val>
                                            <p:strVal val="ppt_h"/>
                                          </p:val>
                                        </p:tav>
                                        <p:tav tm="100000">
                                          <p:val>
                                            <p:fltVal val="0"/>
                                          </p:val>
                                        </p:tav>
                                      </p:tavLst>
                                    </p:anim>
                                    <p:anim calcmode="lin" valueType="num">
                                      <p:cBhvr>
                                        <p:cTn id="365" dur="3000"/>
                                        <p:tgtEl>
                                          <p:spTgt spid="12"/>
                                        </p:tgtEl>
                                        <p:attrNameLst>
                                          <p:attrName>ppt_x</p:attrName>
                                        </p:attrNameLst>
                                      </p:cBhvr>
                                      <p:tavLst>
                                        <p:tav tm="0">
                                          <p:val>
                                            <p:strVal val="ppt_x"/>
                                          </p:val>
                                        </p:tav>
                                        <p:tav tm="100000">
                                          <p:val>
                                            <p:fltVal val="0.5"/>
                                          </p:val>
                                        </p:tav>
                                      </p:tavLst>
                                    </p:anim>
                                    <p:anim calcmode="lin" valueType="num">
                                      <p:cBhvr>
                                        <p:cTn id="366" dur="3000"/>
                                        <p:tgtEl>
                                          <p:spTgt spid="12"/>
                                        </p:tgtEl>
                                        <p:attrNameLst>
                                          <p:attrName>ppt_y</p:attrName>
                                        </p:attrNameLst>
                                      </p:cBhvr>
                                      <p:tavLst>
                                        <p:tav tm="0">
                                          <p:val>
                                            <p:strVal val="ppt_y"/>
                                          </p:val>
                                        </p:tav>
                                        <p:tav tm="100000">
                                          <p:val>
                                            <p:fltVal val="0.5"/>
                                          </p:val>
                                        </p:tav>
                                      </p:tavLst>
                                    </p:anim>
                                    <p:set>
                                      <p:cBhvr>
                                        <p:cTn id="367" dur="1" fill="hold">
                                          <p:stCondLst>
                                            <p:cond delay="2999"/>
                                          </p:stCondLst>
                                        </p:cTn>
                                        <p:tgtEl>
                                          <p:spTgt spid="12"/>
                                        </p:tgtEl>
                                        <p:attrNameLst>
                                          <p:attrName>style.visibility</p:attrName>
                                        </p:attrNameLst>
                                      </p:cBhvr>
                                      <p:to>
                                        <p:strVal val="hidden"/>
                                      </p:to>
                                    </p:set>
                                  </p:childTnLst>
                                </p:cTn>
                              </p:par>
                              <p:par>
                                <p:cTn id="368" presetID="23" presetClass="exit" presetSubtype="544" fill="hold" nodeType="withEffect">
                                  <p:stCondLst>
                                    <p:cond delay="0"/>
                                  </p:stCondLst>
                                  <p:childTnLst>
                                    <p:anim calcmode="lin" valueType="num">
                                      <p:cBhvr>
                                        <p:cTn id="369" dur="3000"/>
                                        <p:tgtEl>
                                          <p:spTgt spid="13"/>
                                        </p:tgtEl>
                                        <p:attrNameLst>
                                          <p:attrName>ppt_w</p:attrName>
                                        </p:attrNameLst>
                                      </p:cBhvr>
                                      <p:tavLst>
                                        <p:tav tm="0">
                                          <p:val>
                                            <p:strVal val="ppt_w"/>
                                          </p:val>
                                        </p:tav>
                                        <p:tav tm="100000">
                                          <p:val>
                                            <p:fltVal val="0"/>
                                          </p:val>
                                        </p:tav>
                                      </p:tavLst>
                                    </p:anim>
                                    <p:anim calcmode="lin" valueType="num">
                                      <p:cBhvr>
                                        <p:cTn id="370" dur="3000"/>
                                        <p:tgtEl>
                                          <p:spTgt spid="13"/>
                                        </p:tgtEl>
                                        <p:attrNameLst>
                                          <p:attrName>ppt_h</p:attrName>
                                        </p:attrNameLst>
                                      </p:cBhvr>
                                      <p:tavLst>
                                        <p:tav tm="0">
                                          <p:val>
                                            <p:strVal val="ppt_h"/>
                                          </p:val>
                                        </p:tav>
                                        <p:tav tm="100000">
                                          <p:val>
                                            <p:fltVal val="0"/>
                                          </p:val>
                                        </p:tav>
                                      </p:tavLst>
                                    </p:anim>
                                    <p:anim calcmode="lin" valueType="num">
                                      <p:cBhvr>
                                        <p:cTn id="371" dur="3000"/>
                                        <p:tgtEl>
                                          <p:spTgt spid="13"/>
                                        </p:tgtEl>
                                        <p:attrNameLst>
                                          <p:attrName>ppt_x</p:attrName>
                                        </p:attrNameLst>
                                      </p:cBhvr>
                                      <p:tavLst>
                                        <p:tav tm="0">
                                          <p:val>
                                            <p:strVal val="ppt_x"/>
                                          </p:val>
                                        </p:tav>
                                        <p:tav tm="100000">
                                          <p:val>
                                            <p:fltVal val="0.5"/>
                                          </p:val>
                                        </p:tav>
                                      </p:tavLst>
                                    </p:anim>
                                    <p:anim calcmode="lin" valueType="num">
                                      <p:cBhvr>
                                        <p:cTn id="372" dur="3000"/>
                                        <p:tgtEl>
                                          <p:spTgt spid="13"/>
                                        </p:tgtEl>
                                        <p:attrNameLst>
                                          <p:attrName>ppt_y</p:attrName>
                                        </p:attrNameLst>
                                      </p:cBhvr>
                                      <p:tavLst>
                                        <p:tav tm="0">
                                          <p:val>
                                            <p:strVal val="ppt_y"/>
                                          </p:val>
                                        </p:tav>
                                        <p:tav tm="100000">
                                          <p:val>
                                            <p:fltVal val="0.5"/>
                                          </p:val>
                                        </p:tav>
                                      </p:tavLst>
                                    </p:anim>
                                    <p:set>
                                      <p:cBhvr>
                                        <p:cTn id="373" dur="1" fill="hold">
                                          <p:stCondLst>
                                            <p:cond delay="2999"/>
                                          </p:stCondLst>
                                        </p:cTn>
                                        <p:tgtEl>
                                          <p:spTgt spid="13"/>
                                        </p:tgtEl>
                                        <p:attrNameLst>
                                          <p:attrName>style.visibility</p:attrName>
                                        </p:attrNameLst>
                                      </p:cBhvr>
                                      <p:to>
                                        <p:strVal val="hidden"/>
                                      </p:to>
                                    </p:set>
                                  </p:childTnLst>
                                </p:cTn>
                              </p:par>
                              <p:par>
                                <p:cTn id="374" presetID="23" presetClass="exit" presetSubtype="544" fill="hold" nodeType="withEffect">
                                  <p:stCondLst>
                                    <p:cond delay="0"/>
                                  </p:stCondLst>
                                  <p:childTnLst>
                                    <p:anim calcmode="lin" valueType="num">
                                      <p:cBhvr>
                                        <p:cTn id="375" dur="3000"/>
                                        <p:tgtEl>
                                          <p:spTgt spid="14"/>
                                        </p:tgtEl>
                                        <p:attrNameLst>
                                          <p:attrName>ppt_w</p:attrName>
                                        </p:attrNameLst>
                                      </p:cBhvr>
                                      <p:tavLst>
                                        <p:tav tm="0">
                                          <p:val>
                                            <p:strVal val="ppt_w"/>
                                          </p:val>
                                        </p:tav>
                                        <p:tav tm="100000">
                                          <p:val>
                                            <p:fltVal val="0"/>
                                          </p:val>
                                        </p:tav>
                                      </p:tavLst>
                                    </p:anim>
                                    <p:anim calcmode="lin" valueType="num">
                                      <p:cBhvr>
                                        <p:cTn id="376" dur="3000"/>
                                        <p:tgtEl>
                                          <p:spTgt spid="14"/>
                                        </p:tgtEl>
                                        <p:attrNameLst>
                                          <p:attrName>ppt_h</p:attrName>
                                        </p:attrNameLst>
                                      </p:cBhvr>
                                      <p:tavLst>
                                        <p:tav tm="0">
                                          <p:val>
                                            <p:strVal val="ppt_h"/>
                                          </p:val>
                                        </p:tav>
                                        <p:tav tm="100000">
                                          <p:val>
                                            <p:fltVal val="0"/>
                                          </p:val>
                                        </p:tav>
                                      </p:tavLst>
                                    </p:anim>
                                    <p:anim calcmode="lin" valueType="num">
                                      <p:cBhvr>
                                        <p:cTn id="377" dur="3000"/>
                                        <p:tgtEl>
                                          <p:spTgt spid="14"/>
                                        </p:tgtEl>
                                        <p:attrNameLst>
                                          <p:attrName>ppt_x</p:attrName>
                                        </p:attrNameLst>
                                      </p:cBhvr>
                                      <p:tavLst>
                                        <p:tav tm="0">
                                          <p:val>
                                            <p:strVal val="ppt_x"/>
                                          </p:val>
                                        </p:tav>
                                        <p:tav tm="100000">
                                          <p:val>
                                            <p:fltVal val="0.5"/>
                                          </p:val>
                                        </p:tav>
                                      </p:tavLst>
                                    </p:anim>
                                    <p:anim calcmode="lin" valueType="num">
                                      <p:cBhvr>
                                        <p:cTn id="378" dur="3000"/>
                                        <p:tgtEl>
                                          <p:spTgt spid="14"/>
                                        </p:tgtEl>
                                        <p:attrNameLst>
                                          <p:attrName>ppt_y</p:attrName>
                                        </p:attrNameLst>
                                      </p:cBhvr>
                                      <p:tavLst>
                                        <p:tav tm="0">
                                          <p:val>
                                            <p:strVal val="ppt_y"/>
                                          </p:val>
                                        </p:tav>
                                        <p:tav tm="100000">
                                          <p:val>
                                            <p:fltVal val="0.5"/>
                                          </p:val>
                                        </p:tav>
                                      </p:tavLst>
                                    </p:anim>
                                    <p:set>
                                      <p:cBhvr>
                                        <p:cTn id="379" dur="1" fill="hold">
                                          <p:stCondLst>
                                            <p:cond delay="2999"/>
                                          </p:stCondLst>
                                        </p:cTn>
                                        <p:tgtEl>
                                          <p:spTgt spid="14"/>
                                        </p:tgtEl>
                                        <p:attrNameLst>
                                          <p:attrName>style.visibility</p:attrName>
                                        </p:attrNameLst>
                                      </p:cBhvr>
                                      <p:to>
                                        <p:strVal val="hidden"/>
                                      </p:to>
                                    </p:set>
                                  </p:childTnLst>
                                </p:cTn>
                              </p:par>
                              <p:par>
                                <p:cTn id="380" presetID="23" presetClass="exit" presetSubtype="544" fill="hold" nodeType="withEffect">
                                  <p:stCondLst>
                                    <p:cond delay="0"/>
                                  </p:stCondLst>
                                  <p:childTnLst>
                                    <p:anim calcmode="lin" valueType="num">
                                      <p:cBhvr>
                                        <p:cTn id="381" dur="3000"/>
                                        <p:tgtEl>
                                          <p:spTgt spid="15"/>
                                        </p:tgtEl>
                                        <p:attrNameLst>
                                          <p:attrName>ppt_w</p:attrName>
                                        </p:attrNameLst>
                                      </p:cBhvr>
                                      <p:tavLst>
                                        <p:tav tm="0">
                                          <p:val>
                                            <p:strVal val="ppt_w"/>
                                          </p:val>
                                        </p:tav>
                                        <p:tav tm="100000">
                                          <p:val>
                                            <p:fltVal val="0"/>
                                          </p:val>
                                        </p:tav>
                                      </p:tavLst>
                                    </p:anim>
                                    <p:anim calcmode="lin" valueType="num">
                                      <p:cBhvr>
                                        <p:cTn id="382" dur="3000"/>
                                        <p:tgtEl>
                                          <p:spTgt spid="15"/>
                                        </p:tgtEl>
                                        <p:attrNameLst>
                                          <p:attrName>ppt_h</p:attrName>
                                        </p:attrNameLst>
                                      </p:cBhvr>
                                      <p:tavLst>
                                        <p:tav tm="0">
                                          <p:val>
                                            <p:strVal val="ppt_h"/>
                                          </p:val>
                                        </p:tav>
                                        <p:tav tm="100000">
                                          <p:val>
                                            <p:fltVal val="0"/>
                                          </p:val>
                                        </p:tav>
                                      </p:tavLst>
                                    </p:anim>
                                    <p:anim calcmode="lin" valueType="num">
                                      <p:cBhvr>
                                        <p:cTn id="383" dur="3000"/>
                                        <p:tgtEl>
                                          <p:spTgt spid="15"/>
                                        </p:tgtEl>
                                        <p:attrNameLst>
                                          <p:attrName>ppt_x</p:attrName>
                                        </p:attrNameLst>
                                      </p:cBhvr>
                                      <p:tavLst>
                                        <p:tav tm="0">
                                          <p:val>
                                            <p:strVal val="ppt_x"/>
                                          </p:val>
                                        </p:tav>
                                        <p:tav tm="100000">
                                          <p:val>
                                            <p:fltVal val="0.5"/>
                                          </p:val>
                                        </p:tav>
                                      </p:tavLst>
                                    </p:anim>
                                    <p:anim calcmode="lin" valueType="num">
                                      <p:cBhvr>
                                        <p:cTn id="384" dur="3000"/>
                                        <p:tgtEl>
                                          <p:spTgt spid="15"/>
                                        </p:tgtEl>
                                        <p:attrNameLst>
                                          <p:attrName>ppt_y</p:attrName>
                                        </p:attrNameLst>
                                      </p:cBhvr>
                                      <p:tavLst>
                                        <p:tav tm="0">
                                          <p:val>
                                            <p:strVal val="ppt_y"/>
                                          </p:val>
                                        </p:tav>
                                        <p:tav tm="100000">
                                          <p:val>
                                            <p:fltVal val="0.5"/>
                                          </p:val>
                                        </p:tav>
                                      </p:tavLst>
                                    </p:anim>
                                    <p:set>
                                      <p:cBhvr>
                                        <p:cTn id="385" dur="1" fill="hold">
                                          <p:stCondLst>
                                            <p:cond delay="2999"/>
                                          </p:stCondLst>
                                        </p:cTn>
                                        <p:tgtEl>
                                          <p:spTgt spid="15"/>
                                        </p:tgtEl>
                                        <p:attrNameLst>
                                          <p:attrName>style.visibility</p:attrName>
                                        </p:attrNameLst>
                                      </p:cBhvr>
                                      <p:to>
                                        <p:strVal val="hidden"/>
                                      </p:to>
                                    </p:set>
                                  </p:childTnLst>
                                </p:cTn>
                              </p:par>
                              <p:par>
                                <p:cTn id="386" presetID="23" presetClass="exit" presetSubtype="544" fill="hold" nodeType="withEffect">
                                  <p:stCondLst>
                                    <p:cond delay="0"/>
                                  </p:stCondLst>
                                  <p:childTnLst>
                                    <p:anim calcmode="lin" valueType="num">
                                      <p:cBhvr>
                                        <p:cTn id="387" dur="3000"/>
                                        <p:tgtEl>
                                          <p:spTgt spid="16"/>
                                        </p:tgtEl>
                                        <p:attrNameLst>
                                          <p:attrName>ppt_w</p:attrName>
                                        </p:attrNameLst>
                                      </p:cBhvr>
                                      <p:tavLst>
                                        <p:tav tm="0">
                                          <p:val>
                                            <p:strVal val="ppt_w"/>
                                          </p:val>
                                        </p:tav>
                                        <p:tav tm="100000">
                                          <p:val>
                                            <p:fltVal val="0"/>
                                          </p:val>
                                        </p:tav>
                                      </p:tavLst>
                                    </p:anim>
                                    <p:anim calcmode="lin" valueType="num">
                                      <p:cBhvr>
                                        <p:cTn id="388" dur="3000"/>
                                        <p:tgtEl>
                                          <p:spTgt spid="16"/>
                                        </p:tgtEl>
                                        <p:attrNameLst>
                                          <p:attrName>ppt_h</p:attrName>
                                        </p:attrNameLst>
                                      </p:cBhvr>
                                      <p:tavLst>
                                        <p:tav tm="0">
                                          <p:val>
                                            <p:strVal val="ppt_h"/>
                                          </p:val>
                                        </p:tav>
                                        <p:tav tm="100000">
                                          <p:val>
                                            <p:fltVal val="0"/>
                                          </p:val>
                                        </p:tav>
                                      </p:tavLst>
                                    </p:anim>
                                    <p:anim calcmode="lin" valueType="num">
                                      <p:cBhvr>
                                        <p:cTn id="389" dur="3000"/>
                                        <p:tgtEl>
                                          <p:spTgt spid="16"/>
                                        </p:tgtEl>
                                        <p:attrNameLst>
                                          <p:attrName>ppt_x</p:attrName>
                                        </p:attrNameLst>
                                      </p:cBhvr>
                                      <p:tavLst>
                                        <p:tav tm="0">
                                          <p:val>
                                            <p:strVal val="ppt_x"/>
                                          </p:val>
                                        </p:tav>
                                        <p:tav tm="100000">
                                          <p:val>
                                            <p:fltVal val="0.5"/>
                                          </p:val>
                                        </p:tav>
                                      </p:tavLst>
                                    </p:anim>
                                    <p:anim calcmode="lin" valueType="num">
                                      <p:cBhvr>
                                        <p:cTn id="390" dur="3000"/>
                                        <p:tgtEl>
                                          <p:spTgt spid="16"/>
                                        </p:tgtEl>
                                        <p:attrNameLst>
                                          <p:attrName>ppt_y</p:attrName>
                                        </p:attrNameLst>
                                      </p:cBhvr>
                                      <p:tavLst>
                                        <p:tav tm="0">
                                          <p:val>
                                            <p:strVal val="ppt_y"/>
                                          </p:val>
                                        </p:tav>
                                        <p:tav tm="100000">
                                          <p:val>
                                            <p:fltVal val="0.5"/>
                                          </p:val>
                                        </p:tav>
                                      </p:tavLst>
                                    </p:anim>
                                    <p:set>
                                      <p:cBhvr>
                                        <p:cTn id="391" dur="1" fill="hold">
                                          <p:stCondLst>
                                            <p:cond delay="2999"/>
                                          </p:stCondLst>
                                        </p:cTn>
                                        <p:tgtEl>
                                          <p:spTgt spid="16"/>
                                        </p:tgtEl>
                                        <p:attrNameLst>
                                          <p:attrName>style.visibility</p:attrName>
                                        </p:attrNameLst>
                                      </p:cBhvr>
                                      <p:to>
                                        <p:strVal val="hidden"/>
                                      </p:to>
                                    </p:set>
                                  </p:childTnLst>
                                </p:cTn>
                              </p:par>
                              <p:par>
                                <p:cTn id="392" presetID="23" presetClass="exit" presetSubtype="544" fill="hold" nodeType="withEffect">
                                  <p:stCondLst>
                                    <p:cond delay="0"/>
                                  </p:stCondLst>
                                  <p:childTnLst>
                                    <p:anim calcmode="lin" valueType="num">
                                      <p:cBhvr>
                                        <p:cTn id="393" dur="3000"/>
                                        <p:tgtEl>
                                          <p:spTgt spid="17"/>
                                        </p:tgtEl>
                                        <p:attrNameLst>
                                          <p:attrName>ppt_w</p:attrName>
                                        </p:attrNameLst>
                                      </p:cBhvr>
                                      <p:tavLst>
                                        <p:tav tm="0">
                                          <p:val>
                                            <p:strVal val="ppt_w"/>
                                          </p:val>
                                        </p:tav>
                                        <p:tav tm="100000">
                                          <p:val>
                                            <p:fltVal val="0"/>
                                          </p:val>
                                        </p:tav>
                                      </p:tavLst>
                                    </p:anim>
                                    <p:anim calcmode="lin" valueType="num">
                                      <p:cBhvr>
                                        <p:cTn id="394" dur="3000"/>
                                        <p:tgtEl>
                                          <p:spTgt spid="17"/>
                                        </p:tgtEl>
                                        <p:attrNameLst>
                                          <p:attrName>ppt_h</p:attrName>
                                        </p:attrNameLst>
                                      </p:cBhvr>
                                      <p:tavLst>
                                        <p:tav tm="0">
                                          <p:val>
                                            <p:strVal val="ppt_h"/>
                                          </p:val>
                                        </p:tav>
                                        <p:tav tm="100000">
                                          <p:val>
                                            <p:fltVal val="0"/>
                                          </p:val>
                                        </p:tav>
                                      </p:tavLst>
                                    </p:anim>
                                    <p:anim calcmode="lin" valueType="num">
                                      <p:cBhvr>
                                        <p:cTn id="395" dur="3000"/>
                                        <p:tgtEl>
                                          <p:spTgt spid="17"/>
                                        </p:tgtEl>
                                        <p:attrNameLst>
                                          <p:attrName>ppt_x</p:attrName>
                                        </p:attrNameLst>
                                      </p:cBhvr>
                                      <p:tavLst>
                                        <p:tav tm="0">
                                          <p:val>
                                            <p:strVal val="ppt_x"/>
                                          </p:val>
                                        </p:tav>
                                        <p:tav tm="100000">
                                          <p:val>
                                            <p:fltVal val="0.5"/>
                                          </p:val>
                                        </p:tav>
                                      </p:tavLst>
                                    </p:anim>
                                    <p:anim calcmode="lin" valueType="num">
                                      <p:cBhvr>
                                        <p:cTn id="396" dur="3000"/>
                                        <p:tgtEl>
                                          <p:spTgt spid="17"/>
                                        </p:tgtEl>
                                        <p:attrNameLst>
                                          <p:attrName>ppt_y</p:attrName>
                                        </p:attrNameLst>
                                      </p:cBhvr>
                                      <p:tavLst>
                                        <p:tav tm="0">
                                          <p:val>
                                            <p:strVal val="ppt_y"/>
                                          </p:val>
                                        </p:tav>
                                        <p:tav tm="100000">
                                          <p:val>
                                            <p:fltVal val="0.5"/>
                                          </p:val>
                                        </p:tav>
                                      </p:tavLst>
                                    </p:anim>
                                    <p:set>
                                      <p:cBhvr>
                                        <p:cTn id="397" dur="1" fill="hold">
                                          <p:stCondLst>
                                            <p:cond delay="2999"/>
                                          </p:stCondLst>
                                        </p:cTn>
                                        <p:tgtEl>
                                          <p:spTgt spid="17"/>
                                        </p:tgtEl>
                                        <p:attrNameLst>
                                          <p:attrName>style.visibility</p:attrName>
                                        </p:attrNameLst>
                                      </p:cBhvr>
                                      <p:to>
                                        <p:strVal val="hidden"/>
                                      </p:to>
                                    </p:set>
                                  </p:childTnLst>
                                </p:cTn>
                              </p:par>
                              <p:par>
                                <p:cTn id="398" presetID="23" presetClass="exit" presetSubtype="544" fill="hold" nodeType="withEffect">
                                  <p:stCondLst>
                                    <p:cond delay="0"/>
                                  </p:stCondLst>
                                  <p:childTnLst>
                                    <p:anim calcmode="lin" valueType="num">
                                      <p:cBhvr>
                                        <p:cTn id="399" dur="3000"/>
                                        <p:tgtEl>
                                          <p:spTgt spid="18"/>
                                        </p:tgtEl>
                                        <p:attrNameLst>
                                          <p:attrName>ppt_w</p:attrName>
                                        </p:attrNameLst>
                                      </p:cBhvr>
                                      <p:tavLst>
                                        <p:tav tm="0">
                                          <p:val>
                                            <p:strVal val="ppt_w"/>
                                          </p:val>
                                        </p:tav>
                                        <p:tav tm="100000">
                                          <p:val>
                                            <p:fltVal val="0"/>
                                          </p:val>
                                        </p:tav>
                                      </p:tavLst>
                                    </p:anim>
                                    <p:anim calcmode="lin" valueType="num">
                                      <p:cBhvr>
                                        <p:cTn id="400" dur="3000"/>
                                        <p:tgtEl>
                                          <p:spTgt spid="18"/>
                                        </p:tgtEl>
                                        <p:attrNameLst>
                                          <p:attrName>ppt_h</p:attrName>
                                        </p:attrNameLst>
                                      </p:cBhvr>
                                      <p:tavLst>
                                        <p:tav tm="0">
                                          <p:val>
                                            <p:strVal val="ppt_h"/>
                                          </p:val>
                                        </p:tav>
                                        <p:tav tm="100000">
                                          <p:val>
                                            <p:fltVal val="0"/>
                                          </p:val>
                                        </p:tav>
                                      </p:tavLst>
                                    </p:anim>
                                    <p:anim calcmode="lin" valueType="num">
                                      <p:cBhvr>
                                        <p:cTn id="401" dur="3000"/>
                                        <p:tgtEl>
                                          <p:spTgt spid="18"/>
                                        </p:tgtEl>
                                        <p:attrNameLst>
                                          <p:attrName>ppt_x</p:attrName>
                                        </p:attrNameLst>
                                      </p:cBhvr>
                                      <p:tavLst>
                                        <p:tav tm="0">
                                          <p:val>
                                            <p:strVal val="ppt_x"/>
                                          </p:val>
                                        </p:tav>
                                        <p:tav tm="100000">
                                          <p:val>
                                            <p:fltVal val="0.5"/>
                                          </p:val>
                                        </p:tav>
                                      </p:tavLst>
                                    </p:anim>
                                    <p:anim calcmode="lin" valueType="num">
                                      <p:cBhvr>
                                        <p:cTn id="402" dur="3000"/>
                                        <p:tgtEl>
                                          <p:spTgt spid="18"/>
                                        </p:tgtEl>
                                        <p:attrNameLst>
                                          <p:attrName>ppt_y</p:attrName>
                                        </p:attrNameLst>
                                      </p:cBhvr>
                                      <p:tavLst>
                                        <p:tav tm="0">
                                          <p:val>
                                            <p:strVal val="ppt_y"/>
                                          </p:val>
                                        </p:tav>
                                        <p:tav tm="100000">
                                          <p:val>
                                            <p:fltVal val="0.5"/>
                                          </p:val>
                                        </p:tav>
                                      </p:tavLst>
                                    </p:anim>
                                    <p:set>
                                      <p:cBhvr>
                                        <p:cTn id="403" dur="1" fill="hold">
                                          <p:stCondLst>
                                            <p:cond delay="2999"/>
                                          </p:stCondLst>
                                        </p:cTn>
                                        <p:tgtEl>
                                          <p:spTgt spid="18"/>
                                        </p:tgtEl>
                                        <p:attrNameLst>
                                          <p:attrName>style.visibility</p:attrName>
                                        </p:attrNameLst>
                                      </p:cBhvr>
                                      <p:to>
                                        <p:strVal val="hidden"/>
                                      </p:to>
                                    </p:set>
                                  </p:childTnLst>
                                </p:cTn>
                              </p:par>
                              <p:par>
                                <p:cTn id="404" presetID="23" presetClass="exit" presetSubtype="544" fill="hold" nodeType="withEffect">
                                  <p:stCondLst>
                                    <p:cond delay="0"/>
                                  </p:stCondLst>
                                  <p:childTnLst>
                                    <p:anim calcmode="lin" valueType="num">
                                      <p:cBhvr>
                                        <p:cTn id="405" dur="3000"/>
                                        <p:tgtEl>
                                          <p:spTgt spid="19"/>
                                        </p:tgtEl>
                                        <p:attrNameLst>
                                          <p:attrName>ppt_w</p:attrName>
                                        </p:attrNameLst>
                                      </p:cBhvr>
                                      <p:tavLst>
                                        <p:tav tm="0">
                                          <p:val>
                                            <p:strVal val="ppt_w"/>
                                          </p:val>
                                        </p:tav>
                                        <p:tav tm="100000">
                                          <p:val>
                                            <p:fltVal val="0"/>
                                          </p:val>
                                        </p:tav>
                                      </p:tavLst>
                                    </p:anim>
                                    <p:anim calcmode="lin" valueType="num">
                                      <p:cBhvr>
                                        <p:cTn id="406" dur="3000"/>
                                        <p:tgtEl>
                                          <p:spTgt spid="19"/>
                                        </p:tgtEl>
                                        <p:attrNameLst>
                                          <p:attrName>ppt_h</p:attrName>
                                        </p:attrNameLst>
                                      </p:cBhvr>
                                      <p:tavLst>
                                        <p:tav tm="0">
                                          <p:val>
                                            <p:strVal val="ppt_h"/>
                                          </p:val>
                                        </p:tav>
                                        <p:tav tm="100000">
                                          <p:val>
                                            <p:fltVal val="0"/>
                                          </p:val>
                                        </p:tav>
                                      </p:tavLst>
                                    </p:anim>
                                    <p:anim calcmode="lin" valueType="num">
                                      <p:cBhvr>
                                        <p:cTn id="407" dur="3000"/>
                                        <p:tgtEl>
                                          <p:spTgt spid="19"/>
                                        </p:tgtEl>
                                        <p:attrNameLst>
                                          <p:attrName>ppt_x</p:attrName>
                                        </p:attrNameLst>
                                      </p:cBhvr>
                                      <p:tavLst>
                                        <p:tav tm="0">
                                          <p:val>
                                            <p:strVal val="ppt_x"/>
                                          </p:val>
                                        </p:tav>
                                        <p:tav tm="100000">
                                          <p:val>
                                            <p:fltVal val="0.5"/>
                                          </p:val>
                                        </p:tav>
                                      </p:tavLst>
                                    </p:anim>
                                    <p:anim calcmode="lin" valueType="num">
                                      <p:cBhvr>
                                        <p:cTn id="408" dur="3000"/>
                                        <p:tgtEl>
                                          <p:spTgt spid="19"/>
                                        </p:tgtEl>
                                        <p:attrNameLst>
                                          <p:attrName>ppt_y</p:attrName>
                                        </p:attrNameLst>
                                      </p:cBhvr>
                                      <p:tavLst>
                                        <p:tav tm="0">
                                          <p:val>
                                            <p:strVal val="ppt_y"/>
                                          </p:val>
                                        </p:tav>
                                        <p:tav tm="100000">
                                          <p:val>
                                            <p:fltVal val="0.5"/>
                                          </p:val>
                                        </p:tav>
                                      </p:tavLst>
                                    </p:anim>
                                    <p:set>
                                      <p:cBhvr>
                                        <p:cTn id="409" dur="1" fill="hold">
                                          <p:stCondLst>
                                            <p:cond delay="2999"/>
                                          </p:stCondLst>
                                        </p:cTn>
                                        <p:tgtEl>
                                          <p:spTgt spid="19"/>
                                        </p:tgtEl>
                                        <p:attrNameLst>
                                          <p:attrName>style.visibility</p:attrName>
                                        </p:attrNameLst>
                                      </p:cBhvr>
                                      <p:to>
                                        <p:strVal val="hidden"/>
                                      </p:to>
                                    </p:set>
                                  </p:childTnLst>
                                </p:cTn>
                              </p:par>
                              <p:par>
                                <p:cTn id="410" presetID="23" presetClass="exit" presetSubtype="544" fill="hold" nodeType="withEffect">
                                  <p:stCondLst>
                                    <p:cond delay="0"/>
                                  </p:stCondLst>
                                  <p:childTnLst>
                                    <p:anim calcmode="lin" valueType="num">
                                      <p:cBhvr>
                                        <p:cTn id="411" dur="3000"/>
                                        <p:tgtEl>
                                          <p:spTgt spid="20"/>
                                        </p:tgtEl>
                                        <p:attrNameLst>
                                          <p:attrName>ppt_w</p:attrName>
                                        </p:attrNameLst>
                                      </p:cBhvr>
                                      <p:tavLst>
                                        <p:tav tm="0">
                                          <p:val>
                                            <p:strVal val="ppt_w"/>
                                          </p:val>
                                        </p:tav>
                                        <p:tav tm="100000">
                                          <p:val>
                                            <p:fltVal val="0"/>
                                          </p:val>
                                        </p:tav>
                                      </p:tavLst>
                                    </p:anim>
                                    <p:anim calcmode="lin" valueType="num">
                                      <p:cBhvr>
                                        <p:cTn id="412" dur="3000"/>
                                        <p:tgtEl>
                                          <p:spTgt spid="20"/>
                                        </p:tgtEl>
                                        <p:attrNameLst>
                                          <p:attrName>ppt_h</p:attrName>
                                        </p:attrNameLst>
                                      </p:cBhvr>
                                      <p:tavLst>
                                        <p:tav tm="0">
                                          <p:val>
                                            <p:strVal val="ppt_h"/>
                                          </p:val>
                                        </p:tav>
                                        <p:tav tm="100000">
                                          <p:val>
                                            <p:fltVal val="0"/>
                                          </p:val>
                                        </p:tav>
                                      </p:tavLst>
                                    </p:anim>
                                    <p:anim calcmode="lin" valueType="num">
                                      <p:cBhvr>
                                        <p:cTn id="413" dur="3000"/>
                                        <p:tgtEl>
                                          <p:spTgt spid="20"/>
                                        </p:tgtEl>
                                        <p:attrNameLst>
                                          <p:attrName>ppt_x</p:attrName>
                                        </p:attrNameLst>
                                      </p:cBhvr>
                                      <p:tavLst>
                                        <p:tav tm="0">
                                          <p:val>
                                            <p:strVal val="ppt_x"/>
                                          </p:val>
                                        </p:tav>
                                        <p:tav tm="100000">
                                          <p:val>
                                            <p:fltVal val="0.5"/>
                                          </p:val>
                                        </p:tav>
                                      </p:tavLst>
                                    </p:anim>
                                    <p:anim calcmode="lin" valueType="num">
                                      <p:cBhvr>
                                        <p:cTn id="414" dur="3000"/>
                                        <p:tgtEl>
                                          <p:spTgt spid="20"/>
                                        </p:tgtEl>
                                        <p:attrNameLst>
                                          <p:attrName>ppt_y</p:attrName>
                                        </p:attrNameLst>
                                      </p:cBhvr>
                                      <p:tavLst>
                                        <p:tav tm="0">
                                          <p:val>
                                            <p:strVal val="ppt_y"/>
                                          </p:val>
                                        </p:tav>
                                        <p:tav tm="100000">
                                          <p:val>
                                            <p:fltVal val="0.5"/>
                                          </p:val>
                                        </p:tav>
                                      </p:tavLst>
                                    </p:anim>
                                    <p:set>
                                      <p:cBhvr>
                                        <p:cTn id="415" dur="1" fill="hold">
                                          <p:stCondLst>
                                            <p:cond delay="2999"/>
                                          </p:stCondLst>
                                        </p:cTn>
                                        <p:tgtEl>
                                          <p:spTgt spid="20"/>
                                        </p:tgtEl>
                                        <p:attrNameLst>
                                          <p:attrName>style.visibility</p:attrName>
                                        </p:attrNameLst>
                                      </p:cBhvr>
                                      <p:to>
                                        <p:strVal val="hidden"/>
                                      </p:to>
                                    </p:set>
                                  </p:childTnLst>
                                </p:cTn>
                              </p:par>
                              <p:par>
                                <p:cTn id="416" presetID="23" presetClass="exit" presetSubtype="544" fill="hold" nodeType="withEffect">
                                  <p:stCondLst>
                                    <p:cond delay="0"/>
                                  </p:stCondLst>
                                  <p:childTnLst>
                                    <p:anim calcmode="lin" valueType="num">
                                      <p:cBhvr>
                                        <p:cTn id="417" dur="3000"/>
                                        <p:tgtEl>
                                          <p:spTgt spid="21"/>
                                        </p:tgtEl>
                                        <p:attrNameLst>
                                          <p:attrName>ppt_w</p:attrName>
                                        </p:attrNameLst>
                                      </p:cBhvr>
                                      <p:tavLst>
                                        <p:tav tm="0">
                                          <p:val>
                                            <p:strVal val="ppt_w"/>
                                          </p:val>
                                        </p:tav>
                                        <p:tav tm="100000">
                                          <p:val>
                                            <p:fltVal val="0"/>
                                          </p:val>
                                        </p:tav>
                                      </p:tavLst>
                                    </p:anim>
                                    <p:anim calcmode="lin" valueType="num">
                                      <p:cBhvr>
                                        <p:cTn id="418" dur="3000"/>
                                        <p:tgtEl>
                                          <p:spTgt spid="21"/>
                                        </p:tgtEl>
                                        <p:attrNameLst>
                                          <p:attrName>ppt_h</p:attrName>
                                        </p:attrNameLst>
                                      </p:cBhvr>
                                      <p:tavLst>
                                        <p:tav tm="0">
                                          <p:val>
                                            <p:strVal val="ppt_h"/>
                                          </p:val>
                                        </p:tav>
                                        <p:tav tm="100000">
                                          <p:val>
                                            <p:fltVal val="0"/>
                                          </p:val>
                                        </p:tav>
                                      </p:tavLst>
                                    </p:anim>
                                    <p:anim calcmode="lin" valueType="num">
                                      <p:cBhvr>
                                        <p:cTn id="419" dur="3000"/>
                                        <p:tgtEl>
                                          <p:spTgt spid="21"/>
                                        </p:tgtEl>
                                        <p:attrNameLst>
                                          <p:attrName>ppt_x</p:attrName>
                                        </p:attrNameLst>
                                      </p:cBhvr>
                                      <p:tavLst>
                                        <p:tav tm="0">
                                          <p:val>
                                            <p:strVal val="ppt_x"/>
                                          </p:val>
                                        </p:tav>
                                        <p:tav tm="100000">
                                          <p:val>
                                            <p:fltVal val="0.5"/>
                                          </p:val>
                                        </p:tav>
                                      </p:tavLst>
                                    </p:anim>
                                    <p:anim calcmode="lin" valueType="num">
                                      <p:cBhvr>
                                        <p:cTn id="420" dur="3000"/>
                                        <p:tgtEl>
                                          <p:spTgt spid="21"/>
                                        </p:tgtEl>
                                        <p:attrNameLst>
                                          <p:attrName>ppt_y</p:attrName>
                                        </p:attrNameLst>
                                      </p:cBhvr>
                                      <p:tavLst>
                                        <p:tav tm="0">
                                          <p:val>
                                            <p:strVal val="ppt_y"/>
                                          </p:val>
                                        </p:tav>
                                        <p:tav tm="100000">
                                          <p:val>
                                            <p:fltVal val="0.5"/>
                                          </p:val>
                                        </p:tav>
                                      </p:tavLst>
                                    </p:anim>
                                    <p:set>
                                      <p:cBhvr>
                                        <p:cTn id="421" dur="1" fill="hold">
                                          <p:stCondLst>
                                            <p:cond delay="2999"/>
                                          </p:stCondLst>
                                        </p:cTn>
                                        <p:tgtEl>
                                          <p:spTgt spid="21"/>
                                        </p:tgtEl>
                                        <p:attrNameLst>
                                          <p:attrName>style.visibility</p:attrName>
                                        </p:attrNameLst>
                                      </p:cBhvr>
                                      <p:to>
                                        <p:strVal val="hidden"/>
                                      </p:to>
                                    </p:set>
                                  </p:childTnLst>
                                </p:cTn>
                              </p:par>
                              <p:par>
                                <p:cTn id="422" presetID="23" presetClass="exit" presetSubtype="544" fill="hold" nodeType="withEffect">
                                  <p:stCondLst>
                                    <p:cond delay="0"/>
                                  </p:stCondLst>
                                  <p:childTnLst>
                                    <p:anim calcmode="lin" valueType="num">
                                      <p:cBhvr>
                                        <p:cTn id="423" dur="3000"/>
                                        <p:tgtEl>
                                          <p:spTgt spid="22"/>
                                        </p:tgtEl>
                                        <p:attrNameLst>
                                          <p:attrName>ppt_w</p:attrName>
                                        </p:attrNameLst>
                                      </p:cBhvr>
                                      <p:tavLst>
                                        <p:tav tm="0">
                                          <p:val>
                                            <p:strVal val="ppt_w"/>
                                          </p:val>
                                        </p:tav>
                                        <p:tav tm="100000">
                                          <p:val>
                                            <p:fltVal val="0"/>
                                          </p:val>
                                        </p:tav>
                                      </p:tavLst>
                                    </p:anim>
                                    <p:anim calcmode="lin" valueType="num">
                                      <p:cBhvr>
                                        <p:cTn id="424" dur="3000"/>
                                        <p:tgtEl>
                                          <p:spTgt spid="22"/>
                                        </p:tgtEl>
                                        <p:attrNameLst>
                                          <p:attrName>ppt_h</p:attrName>
                                        </p:attrNameLst>
                                      </p:cBhvr>
                                      <p:tavLst>
                                        <p:tav tm="0">
                                          <p:val>
                                            <p:strVal val="ppt_h"/>
                                          </p:val>
                                        </p:tav>
                                        <p:tav tm="100000">
                                          <p:val>
                                            <p:fltVal val="0"/>
                                          </p:val>
                                        </p:tav>
                                      </p:tavLst>
                                    </p:anim>
                                    <p:anim calcmode="lin" valueType="num">
                                      <p:cBhvr>
                                        <p:cTn id="425" dur="3000"/>
                                        <p:tgtEl>
                                          <p:spTgt spid="22"/>
                                        </p:tgtEl>
                                        <p:attrNameLst>
                                          <p:attrName>ppt_x</p:attrName>
                                        </p:attrNameLst>
                                      </p:cBhvr>
                                      <p:tavLst>
                                        <p:tav tm="0">
                                          <p:val>
                                            <p:strVal val="ppt_x"/>
                                          </p:val>
                                        </p:tav>
                                        <p:tav tm="100000">
                                          <p:val>
                                            <p:fltVal val="0.5"/>
                                          </p:val>
                                        </p:tav>
                                      </p:tavLst>
                                    </p:anim>
                                    <p:anim calcmode="lin" valueType="num">
                                      <p:cBhvr>
                                        <p:cTn id="426" dur="3000"/>
                                        <p:tgtEl>
                                          <p:spTgt spid="22"/>
                                        </p:tgtEl>
                                        <p:attrNameLst>
                                          <p:attrName>ppt_y</p:attrName>
                                        </p:attrNameLst>
                                      </p:cBhvr>
                                      <p:tavLst>
                                        <p:tav tm="0">
                                          <p:val>
                                            <p:strVal val="ppt_y"/>
                                          </p:val>
                                        </p:tav>
                                        <p:tav tm="100000">
                                          <p:val>
                                            <p:fltVal val="0.5"/>
                                          </p:val>
                                        </p:tav>
                                      </p:tavLst>
                                    </p:anim>
                                    <p:set>
                                      <p:cBhvr>
                                        <p:cTn id="427" dur="1" fill="hold">
                                          <p:stCondLst>
                                            <p:cond delay="2999"/>
                                          </p:stCondLst>
                                        </p:cTn>
                                        <p:tgtEl>
                                          <p:spTgt spid="22"/>
                                        </p:tgtEl>
                                        <p:attrNameLst>
                                          <p:attrName>style.visibility</p:attrName>
                                        </p:attrNameLst>
                                      </p:cBhvr>
                                      <p:to>
                                        <p:strVal val="hidden"/>
                                      </p:to>
                                    </p:set>
                                  </p:childTnLst>
                                </p:cTn>
                              </p:par>
                              <p:par>
                                <p:cTn id="428" presetID="23" presetClass="exit" presetSubtype="544" fill="hold" nodeType="withEffect">
                                  <p:stCondLst>
                                    <p:cond delay="0"/>
                                  </p:stCondLst>
                                  <p:childTnLst>
                                    <p:anim calcmode="lin" valueType="num">
                                      <p:cBhvr>
                                        <p:cTn id="429" dur="3000"/>
                                        <p:tgtEl>
                                          <p:spTgt spid="23"/>
                                        </p:tgtEl>
                                        <p:attrNameLst>
                                          <p:attrName>ppt_w</p:attrName>
                                        </p:attrNameLst>
                                      </p:cBhvr>
                                      <p:tavLst>
                                        <p:tav tm="0">
                                          <p:val>
                                            <p:strVal val="ppt_w"/>
                                          </p:val>
                                        </p:tav>
                                        <p:tav tm="100000">
                                          <p:val>
                                            <p:fltVal val="0"/>
                                          </p:val>
                                        </p:tav>
                                      </p:tavLst>
                                    </p:anim>
                                    <p:anim calcmode="lin" valueType="num">
                                      <p:cBhvr>
                                        <p:cTn id="430" dur="3000"/>
                                        <p:tgtEl>
                                          <p:spTgt spid="23"/>
                                        </p:tgtEl>
                                        <p:attrNameLst>
                                          <p:attrName>ppt_h</p:attrName>
                                        </p:attrNameLst>
                                      </p:cBhvr>
                                      <p:tavLst>
                                        <p:tav tm="0">
                                          <p:val>
                                            <p:strVal val="ppt_h"/>
                                          </p:val>
                                        </p:tav>
                                        <p:tav tm="100000">
                                          <p:val>
                                            <p:fltVal val="0"/>
                                          </p:val>
                                        </p:tav>
                                      </p:tavLst>
                                    </p:anim>
                                    <p:anim calcmode="lin" valueType="num">
                                      <p:cBhvr>
                                        <p:cTn id="431" dur="3000"/>
                                        <p:tgtEl>
                                          <p:spTgt spid="23"/>
                                        </p:tgtEl>
                                        <p:attrNameLst>
                                          <p:attrName>ppt_x</p:attrName>
                                        </p:attrNameLst>
                                      </p:cBhvr>
                                      <p:tavLst>
                                        <p:tav tm="0">
                                          <p:val>
                                            <p:strVal val="ppt_x"/>
                                          </p:val>
                                        </p:tav>
                                        <p:tav tm="100000">
                                          <p:val>
                                            <p:fltVal val="0.5"/>
                                          </p:val>
                                        </p:tav>
                                      </p:tavLst>
                                    </p:anim>
                                    <p:anim calcmode="lin" valueType="num">
                                      <p:cBhvr>
                                        <p:cTn id="432" dur="3000"/>
                                        <p:tgtEl>
                                          <p:spTgt spid="23"/>
                                        </p:tgtEl>
                                        <p:attrNameLst>
                                          <p:attrName>ppt_y</p:attrName>
                                        </p:attrNameLst>
                                      </p:cBhvr>
                                      <p:tavLst>
                                        <p:tav tm="0">
                                          <p:val>
                                            <p:strVal val="ppt_y"/>
                                          </p:val>
                                        </p:tav>
                                        <p:tav tm="100000">
                                          <p:val>
                                            <p:fltVal val="0.5"/>
                                          </p:val>
                                        </p:tav>
                                      </p:tavLst>
                                    </p:anim>
                                    <p:set>
                                      <p:cBhvr>
                                        <p:cTn id="433" dur="1" fill="hold">
                                          <p:stCondLst>
                                            <p:cond delay="2999"/>
                                          </p:stCondLst>
                                        </p:cTn>
                                        <p:tgtEl>
                                          <p:spTgt spid="23"/>
                                        </p:tgtEl>
                                        <p:attrNameLst>
                                          <p:attrName>style.visibility</p:attrName>
                                        </p:attrNameLst>
                                      </p:cBhvr>
                                      <p:to>
                                        <p:strVal val="hidden"/>
                                      </p:to>
                                    </p:set>
                                  </p:childTnLst>
                                </p:cTn>
                              </p:par>
                              <p:par>
                                <p:cTn id="434" presetID="23" presetClass="exit" presetSubtype="544" fill="hold" nodeType="withEffect">
                                  <p:stCondLst>
                                    <p:cond delay="0"/>
                                  </p:stCondLst>
                                  <p:childTnLst>
                                    <p:anim calcmode="lin" valueType="num">
                                      <p:cBhvr>
                                        <p:cTn id="435" dur="3000"/>
                                        <p:tgtEl>
                                          <p:spTgt spid="24"/>
                                        </p:tgtEl>
                                        <p:attrNameLst>
                                          <p:attrName>ppt_w</p:attrName>
                                        </p:attrNameLst>
                                      </p:cBhvr>
                                      <p:tavLst>
                                        <p:tav tm="0">
                                          <p:val>
                                            <p:strVal val="ppt_w"/>
                                          </p:val>
                                        </p:tav>
                                        <p:tav tm="100000">
                                          <p:val>
                                            <p:fltVal val="0"/>
                                          </p:val>
                                        </p:tav>
                                      </p:tavLst>
                                    </p:anim>
                                    <p:anim calcmode="lin" valueType="num">
                                      <p:cBhvr>
                                        <p:cTn id="436" dur="3000"/>
                                        <p:tgtEl>
                                          <p:spTgt spid="24"/>
                                        </p:tgtEl>
                                        <p:attrNameLst>
                                          <p:attrName>ppt_h</p:attrName>
                                        </p:attrNameLst>
                                      </p:cBhvr>
                                      <p:tavLst>
                                        <p:tav tm="0">
                                          <p:val>
                                            <p:strVal val="ppt_h"/>
                                          </p:val>
                                        </p:tav>
                                        <p:tav tm="100000">
                                          <p:val>
                                            <p:fltVal val="0"/>
                                          </p:val>
                                        </p:tav>
                                      </p:tavLst>
                                    </p:anim>
                                    <p:anim calcmode="lin" valueType="num">
                                      <p:cBhvr>
                                        <p:cTn id="437" dur="3000"/>
                                        <p:tgtEl>
                                          <p:spTgt spid="24"/>
                                        </p:tgtEl>
                                        <p:attrNameLst>
                                          <p:attrName>ppt_x</p:attrName>
                                        </p:attrNameLst>
                                      </p:cBhvr>
                                      <p:tavLst>
                                        <p:tav tm="0">
                                          <p:val>
                                            <p:strVal val="ppt_x"/>
                                          </p:val>
                                        </p:tav>
                                        <p:tav tm="100000">
                                          <p:val>
                                            <p:fltVal val="0.5"/>
                                          </p:val>
                                        </p:tav>
                                      </p:tavLst>
                                    </p:anim>
                                    <p:anim calcmode="lin" valueType="num">
                                      <p:cBhvr>
                                        <p:cTn id="438" dur="3000"/>
                                        <p:tgtEl>
                                          <p:spTgt spid="24"/>
                                        </p:tgtEl>
                                        <p:attrNameLst>
                                          <p:attrName>ppt_y</p:attrName>
                                        </p:attrNameLst>
                                      </p:cBhvr>
                                      <p:tavLst>
                                        <p:tav tm="0">
                                          <p:val>
                                            <p:strVal val="ppt_y"/>
                                          </p:val>
                                        </p:tav>
                                        <p:tav tm="100000">
                                          <p:val>
                                            <p:fltVal val="0.5"/>
                                          </p:val>
                                        </p:tav>
                                      </p:tavLst>
                                    </p:anim>
                                    <p:set>
                                      <p:cBhvr>
                                        <p:cTn id="439" dur="1" fill="hold">
                                          <p:stCondLst>
                                            <p:cond delay="2999"/>
                                          </p:stCondLst>
                                        </p:cTn>
                                        <p:tgtEl>
                                          <p:spTgt spid="24"/>
                                        </p:tgtEl>
                                        <p:attrNameLst>
                                          <p:attrName>style.visibility</p:attrName>
                                        </p:attrNameLst>
                                      </p:cBhvr>
                                      <p:to>
                                        <p:strVal val="hidden"/>
                                      </p:to>
                                    </p:set>
                                  </p:childTnLst>
                                </p:cTn>
                              </p:par>
                              <p:par>
                                <p:cTn id="440" presetID="23" presetClass="exit" presetSubtype="544" fill="hold" nodeType="withEffect">
                                  <p:stCondLst>
                                    <p:cond delay="0"/>
                                  </p:stCondLst>
                                  <p:childTnLst>
                                    <p:anim calcmode="lin" valueType="num">
                                      <p:cBhvr>
                                        <p:cTn id="441" dur="3000"/>
                                        <p:tgtEl>
                                          <p:spTgt spid="25"/>
                                        </p:tgtEl>
                                        <p:attrNameLst>
                                          <p:attrName>ppt_w</p:attrName>
                                        </p:attrNameLst>
                                      </p:cBhvr>
                                      <p:tavLst>
                                        <p:tav tm="0">
                                          <p:val>
                                            <p:strVal val="ppt_w"/>
                                          </p:val>
                                        </p:tav>
                                        <p:tav tm="100000">
                                          <p:val>
                                            <p:fltVal val="0"/>
                                          </p:val>
                                        </p:tav>
                                      </p:tavLst>
                                    </p:anim>
                                    <p:anim calcmode="lin" valueType="num">
                                      <p:cBhvr>
                                        <p:cTn id="442" dur="3000"/>
                                        <p:tgtEl>
                                          <p:spTgt spid="25"/>
                                        </p:tgtEl>
                                        <p:attrNameLst>
                                          <p:attrName>ppt_h</p:attrName>
                                        </p:attrNameLst>
                                      </p:cBhvr>
                                      <p:tavLst>
                                        <p:tav tm="0">
                                          <p:val>
                                            <p:strVal val="ppt_h"/>
                                          </p:val>
                                        </p:tav>
                                        <p:tav tm="100000">
                                          <p:val>
                                            <p:fltVal val="0"/>
                                          </p:val>
                                        </p:tav>
                                      </p:tavLst>
                                    </p:anim>
                                    <p:anim calcmode="lin" valueType="num">
                                      <p:cBhvr>
                                        <p:cTn id="443" dur="3000"/>
                                        <p:tgtEl>
                                          <p:spTgt spid="25"/>
                                        </p:tgtEl>
                                        <p:attrNameLst>
                                          <p:attrName>ppt_x</p:attrName>
                                        </p:attrNameLst>
                                      </p:cBhvr>
                                      <p:tavLst>
                                        <p:tav tm="0">
                                          <p:val>
                                            <p:strVal val="ppt_x"/>
                                          </p:val>
                                        </p:tav>
                                        <p:tav tm="100000">
                                          <p:val>
                                            <p:fltVal val="0.5"/>
                                          </p:val>
                                        </p:tav>
                                      </p:tavLst>
                                    </p:anim>
                                    <p:anim calcmode="lin" valueType="num">
                                      <p:cBhvr>
                                        <p:cTn id="444" dur="3000"/>
                                        <p:tgtEl>
                                          <p:spTgt spid="25"/>
                                        </p:tgtEl>
                                        <p:attrNameLst>
                                          <p:attrName>ppt_y</p:attrName>
                                        </p:attrNameLst>
                                      </p:cBhvr>
                                      <p:tavLst>
                                        <p:tav tm="0">
                                          <p:val>
                                            <p:strVal val="ppt_y"/>
                                          </p:val>
                                        </p:tav>
                                        <p:tav tm="100000">
                                          <p:val>
                                            <p:fltVal val="0.5"/>
                                          </p:val>
                                        </p:tav>
                                      </p:tavLst>
                                    </p:anim>
                                    <p:set>
                                      <p:cBhvr>
                                        <p:cTn id="445" dur="1" fill="hold">
                                          <p:stCondLst>
                                            <p:cond delay="2999"/>
                                          </p:stCondLst>
                                        </p:cTn>
                                        <p:tgtEl>
                                          <p:spTgt spid="25"/>
                                        </p:tgtEl>
                                        <p:attrNameLst>
                                          <p:attrName>style.visibility</p:attrName>
                                        </p:attrNameLst>
                                      </p:cBhvr>
                                      <p:to>
                                        <p:strVal val="hidden"/>
                                      </p:to>
                                    </p:set>
                                  </p:childTnLst>
                                </p:cTn>
                              </p:par>
                              <p:par>
                                <p:cTn id="446" presetID="23" presetClass="exit" presetSubtype="544" fill="hold" nodeType="withEffect">
                                  <p:stCondLst>
                                    <p:cond delay="0"/>
                                  </p:stCondLst>
                                  <p:childTnLst>
                                    <p:anim calcmode="lin" valueType="num">
                                      <p:cBhvr>
                                        <p:cTn id="447" dur="3000"/>
                                        <p:tgtEl>
                                          <p:spTgt spid="26"/>
                                        </p:tgtEl>
                                        <p:attrNameLst>
                                          <p:attrName>ppt_w</p:attrName>
                                        </p:attrNameLst>
                                      </p:cBhvr>
                                      <p:tavLst>
                                        <p:tav tm="0">
                                          <p:val>
                                            <p:strVal val="ppt_w"/>
                                          </p:val>
                                        </p:tav>
                                        <p:tav tm="100000">
                                          <p:val>
                                            <p:fltVal val="0"/>
                                          </p:val>
                                        </p:tav>
                                      </p:tavLst>
                                    </p:anim>
                                    <p:anim calcmode="lin" valueType="num">
                                      <p:cBhvr>
                                        <p:cTn id="448" dur="3000"/>
                                        <p:tgtEl>
                                          <p:spTgt spid="26"/>
                                        </p:tgtEl>
                                        <p:attrNameLst>
                                          <p:attrName>ppt_h</p:attrName>
                                        </p:attrNameLst>
                                      </p:cBhvr>
                                      <p:tavLst>
                                        <p:tav tm="0">
                                          <p:val>
                                            <p:strVal val="ppt_h"/>
                                          </p:val>
                                        </p:tav>
                                        <p:tav tm="100000">
                                          <p:val>
                                            <p:fltVal val="0"/>
                                          </p:val>
                                        </p:tav>
                                      </p:tavLst>
                                    </p:anim>
                                    <p:anim calcmode="lin" valueType="num">
                                      <p:cBhvr>
                                        <p:cTn id="449" dur="3000"/>
                                        <p:tgtEl>
                                          <p:spTgt spid="26"/>
                                        </p:tgtEl>
                                        <p:attrNameLst>
                                          <p:attrName>ppt_x</p:attrName>
                                        </p:attrNameLst>
                                      </p:cBhvr>
                                      <p:tavLst>
                                        <p:tav tm="0">
                                          <p:val>
                                            <p:strVal val="ppt_x"/>
                                          </p:val>
                                        </p:tav>
                                        <p:tav tm="100000">
                                          <p:val>
                                            <p:fltVal val="0.5"/>
                                          </p:val>
                                        </p:tav>
                                      </p:tavLst>
                                    </p:anim>
                                    <p:anim calcmode="lin" valueType="num">
                                      <p:cBhvr>
                                        <p:cTn id="450" dur="3000"/>
                                        <p:tgtEl>
                                          <p:spTgt spid="26"/>
                                        </p:tgtEl>
                                        <p:attrNameLst>
                                          <p:attrName>ppt_y</p:attrName>
                                        </p:attrNameLst>
                                      </p:cBhvr>
                                      <p:tavLst>
                                        <p:tav tm="0">
                                          <p:val>
                                            <p:strVal val="ppt_y"/>
                                          </p:val>
                                        </p:tav>
                                        <p:tav tm="100000">
                                          <p:val>
                                            <p:fltVal val="0.5"/>
                                          </p:val>
                                        </p:tav>
                                      </p:tavLst>
                                    </p:anim>
                                    <p:set>
                                      <p:cBhvr>
                                        <p:cTn id="451" dur="1" fill="hold">
                                          <p:stCondLst>
                                            <p:cond delay="2999"/>
                                          </p:stCondLst>
                                        </p:cTn>
                                        <p:tgtEl>
                                          <p:spTgt spid="26"/>
                                        </p:tgtEl>
                                        <p:attrNameLst>
                                          <p:attrName>style.visibility</p:attrName>
                                        </p:attrNameLst>
                                      </p:cBhvr>
                                      <p:to>
                                        <p:strVal val="hidden"/>
                                      </p:to>
                                    </p:set>
                                  </p:childTnLst>
                                </p:cTn>
                              </p:par>
                              <p:par>
                                <p:cTn id="452" presetID="23" presetClass="exit" presetSubtype="544" fill="hold" nodeType="withEffect">
                                  <p:stCondLst>
                                    <p:cond delay="0"/>
                                  </p:stCondLst>
                                  <p:childTnLst>
                                    <p:anim calcmode="lin" valueType="num">
                                      <p:cBhvr>
                                        <p:cTn id="453" dur="3000"/>
                                        <p:tgtEl>
                                          <p:spTgt spid="27"/>
                                        </p:tgtEl>
                                        <p:attrNameLst>
                                          <p:attrName>ppt_w</p:attrName>
                                        </p:attrNameLst>
                                      </p:cBhvr>
                                      <p:tavLst>
                                        <p:tav tm="0">
                                          <p:val>
                                            <p:strVal val="ppt_w"/>
                                          </p:val>
                                        </p:tav>
                                        <p:tav tm="100000">
                                          <p:val>
                                            <p:fltVal val="0"/>
                                          </p:val>
                                        </p:tav>
                                      </p:tavLst>
                                    </p:anim>
                                    <p:anim calcmode="lin" valueType="num">
                                      <p:cBhvr>
                                        <p:cTn id="454" dur="3000"/>
                                        <p:tgtEl>
                                          <p:spTgt spid="27"/>
                                        </p:tgtEl>
                                        <p:attrNameLst>
                                          <p:attrName>ppt_h</p:attrName>
                                        </p:attrNameLst>
                                      </p:cBhvr>
                                      <p:tavLst>
                                        <p:tav tm="0">
                                          <p:val>
                                            <p:strVal val="ppt_h"/>
                                          </p:val>
                                        </p:tav>
                                        <p:tav tm="100000">
                                          <p:val>
                                            <p:fltVal val="0"/>
                                          </p:val>
                                        </p:tav>
                                      </p:tavLst>
                                    </p:anim>
                                    <p:anim calcmode="lin" valueType="num">
                                      <p:cBhvr>
                                        <p:cTn id="455" dur="3000"/>
                                        <p:tgtEl>
                                          <p:spTgt spid="27"/>
                                        </p:tgtEl>
                                        <p:attrNameLst>
                                          <p:attrName>ppt_x</p:attrName>
                                        </p:attrNameLst>
                                      </p:cBhvr>
                                      <p:tavLst>
                                        <p:tav tm="0">
                                          <p:val>
                                            <p:strVal val="ppt_x"/>
                                          </p:val>
                                        </p:tav>
                                        <p:tav tm="100000">
                                          <p:val>
                                            <p:fltVal val="0.5"/>
                                          </p:val>
                                        </p:tav>
                                      </p:tavLst>
                                    </p:anim>
                                    <p:anim calcmode="lin" valueType="num">
                                      <p:cBhvr>
                                        <p:cTn id="456" dur="3000"/>
                                        <p:tgtEl>
                                          <p:spTgt spid="27"/>
                                        </p:tgtEl>
                                        <p:attrNameLst>
                                          <p:attrName>ppt_y</p:attrName>
                                        </p:attrNameLst>
                                      </p:cBhvr>
                                      <p:tavLst>
                                        <p:tav tm="0">
                                          <p:val>
                                            <p:strVal val="ppt_y"/>
                                          </p:val>
                                        </p:tav>
                                        <p:tav tm="100000">
                                          <p:val>
                                            <p:fltVal val="0.5"/>
                                          </p:val>
                                        </p:tav>
                                      </p:tavLst>
                                    </p:anim>
                                    <p:set>
                                      <p:cBhvr>
                                        <p:cTn id="457" dur="1" fill="hold">
                                          <p:stCondLst>
                                            <p:cond delay="2999"/>
                                          </p:stCondLst>
                                        </p:cTn>
                                        <p:tgtEl>
                                          <p:spTgt spid="27"/>
                                        </p:tgtEl>
                                        <p:attrNameLst>
                                          <p:attrName>style.visibility</p:attrName>
                                        </p:attrNameLst>
                                      </p:cBhvr>
                                      <p:to>
                                        <p:strVal val="hidden"/>
                                      </p:to>
                                    </p:set>
                                  </p:childTnLst>
                                </p:cTn>
                              </p:par>
                              <p:par>
                                <p:cTn id="458" presetID="23" presetClass="exit" presetSubtype="544" fill="hold" nodeType="withEffect">
                                  <p:stCondLst>
                                    <p:cond delay="0"/>
                                  </p:stCondLst>
                                  <p:childTnLst>
                                    <p:anim calcmode="lin" valueType="num">
                                      <p:cBhvr>
                                        <p:cTn id="459" dur="3000"/>
                                        <p:tgtEl>
                                          <p:spTgt spid="28"/>
                                        </p:tgtEl>
                                        <p:attrNameLst>
                                          <p:attrName>ppt_w</p:attrName>
                                        </p:attrNameLst>
                                      </p:cBhvr>
                                      <p:tavLst>
                                        <p:tav tm="0">
                                          <p:val>
                                            <p:strVal val="ppt_w"/>
                                          </p:val>
                                        </p:tav>
                                        <p:tav tm="100000">
                                          <p:val>
                                            <p:fltVal val="0"/>
                                          </p:val>
                                        </p:tav>
                                      </p:tavLst>
                                    </p:anim>
                                    <p:anim calcmode="lin" valueType="num">
                                      <p:cBhvr>
                                        <p:cTn id="460" dur="3000"/>
                                        <p:tgtEl>
                                          <p:spTgt spid="28"/>
                                        </p:tgtEl>
                                        <p:attrNameLst>
                                          <p:attrName>ppt_h</p:attrName>
                                        </p:attrNameLst>
                                      </p:cBhvr>
                                      <p:tavLst>
                                        <p:tav tm="0">
                                          <p:val>
                                            <p:strVal val="ppt_h"/>
                                          </p:val>
                                        </p:tav>
                                        <p:tav tm="100000">
                                          <p:val>
                                            <p:fltVal val="0"/>
                                          </p:val>
                                        </p:tav>
                                      </p:tavLst>
                                    </p:anim>
                                    <p:anim calcmode="lin" valueType="num">
                                      <p:cBhvr>
                                        <p:cTn id="461" dur="3000"/>
                                        <p:tgtEl>
                                          <p:spTgt spid="28"/>
                                        </p:tgtEl>
                                        <p:attrNameLst>
                                          <p:attrName>ppt_x</p:attrName>
                                        </p:attrNameLst>
                                      </p:cBhvr>
                                      <p:tavLst>
                                        <p:tav tm="0">
                                          <p:val>
                                            <p:strVal val="ppt_x"/>
                                          </p:val>
                                        </p:tav>
                                        <p:tav tm="100000">
                                          <p:val>
                                            <p:fltVal val="0.5"/>
                                          </p:val>
                                        </p:tav>
                                      </p:tavLst>
                                    </p:anim>
                                    <p:anim calcmode="lin" valueType="num">
                                      <p:cBhvr>
                                        <p:cTn id="462" dur="3000"/>
                                        <p:tgtEl>
                                          <p:spTgt spid="28"/>
                                        </p:tgtEl>
                                        <p:attrNameLst>
                                          <p:attrName>ppt_y</p:attrName>
                                        </p:attrNameLst>
                                      </p:cBhvr>
                                      <p:tavLst>
                                        <p:tav tm="0">
                                          <p:val>
                                            <p:strVal val="ppt_y"/>
                                          </p:val>
                                        </p:tav>
                                        <p:tav tm="100000">
                                          <p:val>
                                            <p:fltVal val="0.5"/>
                                          </p:val>
                                        </p:tav>
                                      </p:tavLst>
                                    </p:anim>
                                    <p:set>
                                      <p:cBhvr>
                                        <p:cTn id="463" dur="1" fill="hold">
                                          <p:stCondLst>
                                            <p:cond delay="2999"/>
                                          </p:stCondLst>
                                        </p:cTn>
                                        <p:tgtEl>
                                          <p:spTgt spid="28"/>
                                        </p:tgtEl>
                                        <p:attrNameLst>
                                          <p:attrName>style.visibility</p:attrName>
                                        </p:attrNameLst>
                                      </p:cBhvr>
                                      <p:to>
                                        <p:strVal val="hidden"/>
                                      </p:to>
                                    </p:set>
                                  </p:childTnLst>
                                </p:cTn>
                              </p:par>
                              <p:par>
                                <p:cTn id="464" presetID="23" presetClass="exit" presetSubtype="544" fill="hold" nodeType="withEffect">
                                  <p:stCondLst>
                                    <p:cond delay="0"/>
                                  </p:stCondLst>
                                  <p:childTnLst>
                                    <p:anim calcmode="lin" valueType="num">
                                      <p:cBhvr>
                                        <p:cTn id="465" dur="3000"/>
                                        <p:tgtEl>
                                          <p:spTgt spid="29"/>
                                        </p:tgtEl>
                                        <p:attrNameLst>
                                          <p:attrName>ppt_w</p:attrName>
                                        </p:attrNameLst>
                                      </p:cBhvr>
                                      <p:tavLst>
                                        <p:tav tm="0">
                                          <p:val>
                                            <p:strVal val="ppt_w"/>
                                          </p:val>
                                        </p:tav>
                                        <p:tav tm="100000">
                                          <p:val>
                                            <p:fltVal val="0"/>
                                          </p:val>
                                        </p:tav>
                                      </p:tavLst>
                                    </p:anim>
                                    <p:anim calcmode="lin" valueType="num">
                                      <p:cBhvr>
                                        <p:cTn id="466" dur="3000"/>
                                        <p:tgtEl>
                                          <p:spTgt spid="29"/>
                                        </p:tgtEl>
                                        <p:attrNameLst>
                                          <p:attrName>ppt_h</p:attrName>
                                        </p:attrNameLst>
                                      </p:cBhvr>
                                      <p:tavLst>
                                        <p:tav tm="0">
                                          <p:val>
                                            <p:strVal val="ppt_h"/>
                                          </p:val>
                                        </p:tav>
                                        <p:tav tm="100000">
                                          <p:val>
                                            <p:fltVal val="0"/>
                                          </p:val>
                                        </p:tav>
                                      </p:tavLst>
                                    </p:anim>
                                    <p:anim calcmode="lin" valueType="num">
                                      <p:cBhvr>
                                        <p:cTn id="467" dur="3000"/>
                                        <p:tgtEl>
                                          <p:spTgt spid="29"/>
                                        </p:tgtEl>
                                        <p:attrNameLst>
                                          <p:attrName>ppt_x</p:attrName>
                                        </p:attrNameLst>
                                      </p:cBhvr>
                                      <p:tavLst>
                                        <p:tav tm="0">
                                          <p:val>
                                            <p:strVal val="ppt_x"/>
                                          </p:val>
                                        </p:tav>
                                        <p:tav tm="100000">
                                          <p:val>
                                            <p:fltVal val="0.5"/>
                                          </p:val>
                                        </p:tav>
                                      </p:tavLst>
                                    </p:anim>
                                    <p:anim calcmode="lin" valueType="num">
                                      <p:cBhvr>
                                        <p:cTn id="468" dur="3000"/>
                                        <p:tgtEl>
                                          <p:spTgt spid="29"/>
                                        </p:tgtEl>
                                        <p:attrNameLst>
                                          <p:attrName>ppt_y</p:attrName>
                                        </p:attrNameLst>
                                      </p:cBhvr>
                                      <p:tavLst>
                                        <p:tav tm="0">
                                          <p:val>
                                            <p:strVal val="ppt_y"/>
                                          </p:val>
                                        </p:tav>
                                        <p:tav tm="100000">
                                          <p:val>
                                            <p:fltVal val="0.5"/>
                                          </p:val>
                                        </p:tav>
                                      </p:tavLst>
                                    </p:anim>
                                    <p:set>
                                      <p:cBhvr>
                                        <p:cTn id="469" dur="1" fill="hold">
                                          <p:stCondLst>
                                            <p:cond delay="2999"/>
                                          </p:stCondLst>
                                        </p:cTn>
                                        <p:tgtEl>
                                          <p:spTgt spid="29"/>
                                        </p:tgtEl>
                                        <p:attrNameLst>
                                          <p:attrName>style.visibility</p:attrName>
                                        </p:attrNameLst>
                                      </p:cBhvr>
                                      <p:to>
                                        <p:strVal val="hidden"/>
                                      </p:to>
                                    </p:set>
                                  </p:childTnLst>
                                </p:cTn>
                              </p:par>
                              <p:par>
                                <p:cTn id="470" presetID="23" presetClass="exit" presetSubtype="544" fill="hold" nodeType="withEffect">
                                  <p:stCondLst>
                                    <p:cond delay="0"/>
                                  </p:stCondLst>
                                  <p:childTnLst>
                                    <p:anim calcmode="lin" valueType="num">
                                      <p:cBhvr>
                                        <p:cTn id="471" dur="3000"/>
                                        <p:tgtEl>
                                          <p:spTgt spid="30"/>
                                        </p:tgtEl>
                                        <p:attrNameLst>
                                          <p:attrName>ppt_w</p:attrName>
                                        </p:attrNameLst>
                                      </p:cBhvr>
                                      <p:tavLst>
                                        <p:tav tm="0">
                                          <p:val>
                                            <p:strVal val="ppt_w"/>
                                          </p:val>
                                        </p:tav>
                                        <p:tav tm="100000">
                                          <p:val>
                                            <p:fltVal val="0"/>
                                          </p:val>
                                        </p:tav>
                                      </p:tavLst>
                                    </p:anim>
                                    <p:anim calcmode="lin" valueType="num">
                                      <p:cBhvr>
                                        <p:cTn id="472" dur="3000"/>
                                        <p:tgtEl>
                                          <p:spTgt spid="30"/>
                                        </p:tgtEl>
                                        <p:attrNameLst>
                                          <p:attrName>ppt_h</p:attrName>
                                        </p:attrNameLst>
                                      </p:cBhvr>
                                      <p:tavLst>
                                        <p:tav tm="0">
                                          <p:val>
                                            <p:strVal val="ppt_h"/>
                                          </p:val>
                                        </p:tav>
                                        <p:tav tm="100000">
                                          <p:val>
                                            <p:fltVal val="0"/>
                                          </p:val>
                                        </p:tav>
                                      </p:tavLst>
                                    </p:anim>
                                    <p:anim calcmode="lin" valueType="num">
                                      <p:cBhvr>
                                        <p:cTn id="473" dur="3000"/>
                                        <p:tgtEl>
                                          <p:spTgt spid="30"/>
                                        </p:tgtEl>
                                        <p:attrNameLst>
                                          <p:attrName>ppt_x</p:attrName>
                                        </p:attrNameLst>
                                      </p:cBhvr>
                                      <p:tavLst>
                                        <p:tav tm="0">
                                          <p:val>
                                            <p:strVal val="ppt_x"/>
                                          </p:val>
                                        </p:tav>
                                        <p:tav tm="100000">
                                          <p:val>
                                            <p:fltVal val="0.5"/>
                                          </p:val>
                                        </p:tav>
                                      </p:tavLst>
                                    </p:anim>
                                    <p:anim calcmode="lin" valueType="num">
                                      <p:cBhvr>
                                        <p:cTn id="474" dur="3000"/>
                                        <p:tgtEl>
                                          <p:spTgt spid="30"/>
                                        </p:tgtEl>
                                        <p:attrNameLst>
                                          <p:attrName>ppt_y</p:attrName>
                                        </p:attrNameLst>
                                      </p:cBhvr>
                                      <p:tavLst>
                                        <p:tav tm="0">
                                          <p:val>
                                            <p:strVal val="ppt_y"/>
                                          </p:val>
                                        </p:tav>
                                        <p:tav tm="100000">
                                          <p:val>
                                            <p:fltVal val="0.5"/>
                                          </p:val>
                                        </p:tav>
                                      </p:tavLst>
                                    </p:anim>
                                    <p:set>
                                      <p:cBhvr>
                                        <p:cTn id="475" dur="1" fill="hold">
                                          <p:stCondLst>
                                            <p:cond delay="2999"/>
                                          </p:stCondLst>
                                        </p:cTn>
                                        <p:tgtEl>
                                          <p:spTgt spid="30"/>
                                        </p:tgtEl>
                                        <p:attrNameLst>
                                          <p:attrName>style.visibility</p:attrName>
                                        </p:attrNameLst>
                                      </p:cBhvr>
                                      <p:to>
                                        <p:strVal val="hidden"/>
                                      </p:to>
                                    </p:set>
                                  </p:childTnLst>
                                </p:cTn>
                              </p:par>
                              <p:par>
                                <p:cTn id="476" presetID="23" presetClass="exit" presetSubtype="544" fill="hold" nodeType="withEffect">
                                  <p:stCondLst>
                                    <p:cond delay="0"/>
                                  </p:stCondLst>
                                  <p:childTnLst>
                                    <p:anim calcmode="lin" valueType="num">
                                      <p:cBhvr>
                                        <p:cTn id="477" dur="3000"/>
                                        <p:tgtEl>
                                          <p:spTgt spid="31"/>
                                        </p:tgtEl>
                                        <p:attrNameLst>
                                          <p:attrName>ppt_w</p:attrName>
                                        </p:attrNameLst>
                                      </p:cBhvr>
                                      <p:tavLst>
                                        <p:tav tm="0">
                                          <p:val>
                                            <p:strVal val="ppt_w"/>
                                          </p:val>
                                        </p:tav>
                                        <p:tav tm="100000">
                                          <p:val>
                                            <p:fltVal val="0"/>
                                          </p:val>
                                        </p:tav>
                                      </p:tavLst>
                                    </p:anim>
                                    <p:anim calcmode="lin" valueType="num">
                                      <p:cBhvr>
                                        <p:cTn id="478" dur="3000"/>
                                        <p:tgtEl>
                                          <p:spTgt spid="31"/>
                                        </p:tgtEl>
                                        <p:attrNameLst>
                                          <p:attrName>ppt_h</p:attrName>
                                        </p:attrNameLst>
                                      </p:cBhvr>
                                      <p:tavLst>
                                        <p:tav tm="0">
                                          <p:val>
                                            <p:strVal val="ppt_h"/>
                                          </p:val>
                                        </p:tav>
                                        <p:tav tm="100000">
                                          <p:val>
                                            <p:fltVal val="0"/>
                                          </p:val>
                                        </p:tav>
                                      </p:tavLst>
                                    </p:anim>
                                    <p:anim calcmode="lin" valueType="num">
                                      <p:cBhvr>
                                        <p:cTn id="479" dur="3000"/>
                                        <p:tgtEl>
                                          <p:spTgt spid="31"/>
                                        </p:tgtEl>
                                        <p:attrNameLst>
                                          <p:attrName>ppt_x</p:attrName>
                                        </p:attrNameLst>
                                      </p:cBhvr>
                                      <p:tavLst>
                                        <p:tav tm="0">
                                          <p:val>
                                            <p:strVal val="ppt_x"/>
                                          </p:val>
                                        </p:tav>
                                        <p:tav tm="100000">
                                          <p:val>
                                            <p:fltVal val="0.5"/>
                                          </p:val>
                                        </p:tav>
                                      </p:tavLst>
                                    </p:anim>
                                    <p:anim calcmode="lin" valueType="num">
                                      <p:cBhvr>
                                        <p:cTn id="480" dur="3000"/>
                                        <p:tgtEl>
                                          <p:spTgt spid="31"/>
                                        </p:tgtEl>
                                        <p:attrNameLst>
                                          <p:attrName>ppt_y</p:attrName>
                                        </p:attrNameLst>
                                      </p:cBhvr>
                                      <p:tavLst>
                                        <p:tav tm="0">
                                          <p:val>
                                            <p:strVal val="ppt_y"/>
                                          </p:val>
                                        </p:tav>
                                        <p:tav tm="100000">
                                          <p:val>
                                            <p:fltVal val="0.5"/>
                                          </p:val>
                                        </p:tav>
                                      </p:tavLst>
                                    </p:anim>
                                    <p:set>
                                      <p:cBhvr>
                                        <p:cTn id="481" dur="1" fill="hold">
                                          <p:stCondLst>
                                            <p:cond delay="2999"/>
                                          </p:stCondLst>
                                        </p:cTn>
                                        <p:tgtEl>
                                          <p:spTgt spid="31"/>
                                        </p:tgtEl>
                                        <p:attrNameLst>
                                          <p:attrName>style.visibility</p:attrName>
                                        </p:attrNameLst>
                                      </p:cBhvr>
                                      <p:to>
                                        <p:strVal val="hidden"/>
                                      </p:to>
                                    </p:set>
                                  </p:childTnLst>
                                </p:cTn>
                              </p:par>
                              <p:par>
                                <p:cTn id="482" presetID="23" presetClass="exit" presetSubtype="544" fill="hold" nodeType="withEffect">
                                  <p:stCondLst>
                                    <p:cond delay="0"/>
                                  </p:stCondLst>
                                  <p:childTnLst>
                                    <p:anim calcmode="lin" valueType="num">
                                      <p:cBhvr>
                                        <p:cTn id="483" dur="3000"/>
                                        <p:tgtEl>
                                          <p:spTgt spid="32"/>
                                        </p:tgtEl>
                                        <p:attrNameLst>
                                          <p:attrName>ppt_w</p:attrName>
                                        </p:attrNameLst>
                                      </p:cBhvr>
                                      <p:tavLst>
                                        <p:tav tm="0">
                                          <p:val>
                                            <p:strVal val="ppt_w"/>
                                          </p:val>
                                        </p:tav>
                                        <p:tav tm="100000">
                                          <p:val>
                                            <p:fltVal val="0"/>
                                          </p:val>
                                        </p:tav>
                                      </p:tavLst>
                                    </p:anim>
                                    <p:anim calcmode="lin" valueType="num">
                                      <p:cBhvr>
                                        <p:cTn id="484" dur="3000"/>
                                        <p:tgtEl>
                                          <p:spTgt spid="32"/>
                                        </p:tgtEl>
                                        <p:attrNameLst>
                                          <p:attrName>ppt_h</p:attrName>
                                        </p:attrNameLst>
                                      </p:cBhvr>
                                      <p:tavLst>
                                        <p:tav tm="0">
                                          <p:val>
                                            <p:strVal val="ppt_h"/>
                                          </p:val>
                                        </p:tav>
                                        <p:tav tm="100000">
                                          <p:val>
                                            <p:fltVal val="0"/>
                                          </p:val>
                                        </p:tav>
                                      </p:tavLst>
                                    </p:anim>
                                    <p:anim calcmode="lin" valueType="num">
                                      <p:cBhvr>
                                        <p:cTn id="485" dur="3000"/>
                                        <p:tgtEl>
                                          <p:spTgt spid="32"/>
                                        </p:tgtEl>
                                        <p:attrNameLst>
                                          <p:attrName>ppt_x</p:attrName>
                                        </p:attrNameLst>
                                      </p:cBhvr>
                                      <p:tavLst>
                                        <p:tav tm="0">
                                          <p:val>
                                            <p:strVal val="ppt_x"/>
                                          </p:val>
                                        </p:tav>
                                        <p:tav tm="100000">
                                          <p:val>
                                            <p:fltVal val="0.5"/>
                                          </p:val>
                                        </p:tav>
                                      </p:tavLst>
                                    </p:anim>
                                    <p:anim calcmode="lin" valueType="num">
                                      <p:cBhvr>
                                        <p:cTn id="486" dur="3000"/>
                                        <p:tgtEl>
                                          <p:spTgt spid="32"/>
                                        </p:tgtEl>
                                        <p:attrNameLst>
                                          <p:attrName>ppt_y</p:attrName>
                                        </p:attrNameLst>
                                      </p:cBhvr>
                                      <p:tavLst>
                                        <p:tav tm="0">
                                          <p:val>
                                            <p:strVal val="ppt_y"/>
                                          </p:val>
                                        </p:tav>
                                        <p:tav tm="100000">
                                          <p:val>
                                            <p:fltVal val="0.5"/>
                                          </p:val>
                                        </p:tav>
                                      </p:tavLst>
                                    </p:anim>
                                    <p:set>
                                      <p:cBhvr>
                                        <p:cTn id="487" dur="1" fill="hold">
                                          <p:stCondLst>
                                            <p:cond delay="2999"/>
                                          </p:stCondLst>
                                        </p:cTn>
                                        <p:tgtEl>
                                          <p:spTgt spid="32"/>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3000"/>
                                        <p:tgtEl>
                                          <p:spTgt spid="25"/>
                                        </p:tgtEl>
                                        <p:attrNameLst>
                                          <p:attrName>ppt_x</p:attrName>
                                        </p:attrNameLst>
                                      </p:cBhvr>
                                      <p:tavLst>
                                        <p:tav tm="0">
                                          <p:val>
                                            <p:strVal val="ppt_x"/>
                                          </p:val>
                                        </p:tav>
                                        <p:tav tm="100000">
                                          <p:val>
                                            <p:strVal val="1+ppt_w/2"/>
                                          </p:val>
                                        </p:tav>
                                      </p:tavLst>
                                    </p:anim>
                                    <p:anim calcmode="lin" valueType="num">
                                      <p:cBhvr additive="base">
                                        <p:cTn id="490" dur="3000"/>
                                        <p:tgtEl>
                                          <p:spTgt spid="25"/>
                                        </p:tgtEl>
                                        <p:attrNameLst>
                                          <p:attrName>ppt_y</p:attrName>
                                        </p:attrNameLst>
                                      </p:cBhvr>
                                      <p:tavLst>
                                        <p:tav tm="0">
                                          <p:val>
                                            <p:strVal val="ppt_y"/>
                                          </p:val>
                                        </p:tav>
                                        <p:tav tm="100000">
                                          <p:val>
                                            <p:strVal val="1+ppt_h/2"/>
                                          </p:val>
                                        </p:tav>
                                      </p:tavLst>
                                    </p:anim>
                                    <p:set>
                                      <p:cBhvr>
                                        <p:cTn id="491" dur="1" fill="hold">
                                          <p:stCondLst>
                                            <p:cond delay="2999"/>
                                          </p:stCondLst>
                                        </p:cTn>
                                        <p:tgtEl>
                                          <p:spTgt spid="25"/>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3000"/>
                                        <p:tgtEl>
                                          <p:spTgt spid="26"/>
                                        </p:tgtEl>
                                        <p:attrNameLst>
                                          <p:attrName>ppt_x</p:attrName>
                                        </p:attrNameLst>
                                      </p:cBhvr>
                                      <p:tavLst>
                                        <p:tav tm="0">
                                          <p:val>
                                            <p:strVal val="ppt_x"/>
                                          </p:val>
                                        </p:tav>
                                        <p:tav tm="100000">
                                          <p:val>
                                            <p:strVal val="1+ppt_w/2"/>
                                          </p:val>
                                        </p:tav>
                                      </p:tavLst>
                                    </p:anim>
                                    <p:anim calcmode="lin" valueType="num">
                                      <p:cBhvr additive="base">
                                        <p:cTn id="494" dur="3000"/>
                                        <p:tgtEl>
                                          <p:spTgt spid="26"/>
                                        </p:tgtEl>
                                        <p:attrNameLst>
                                          <p:attrName>ppt_y</p:attrName>
                                        </p:attrNameLst>
                                      </p:cBhvr>
                                      <p:tavLst>
                                        <p:tav tm="0">
                                          <p:val>
                                            <p:strVal val="ppt_y"/>
                                          </p:val>
                                        </p:tav>
                                        <p:tav tm="100000">
                                          <p:val>
                                            <p:strVal val="1+ppt_h/2"/>
                                          </p:val>
                                        </p:tav>
                                      </p:tavLst>
                                    </p:anim>
                                    <p:set>
                                      <p:cBhvr>
                                        <p:cTn id="495" dur="1" fill="hold">
                                          <p:stCondLst>
                                            <p:cond delay="2999"/>
                                          </p:stCondLst>
                                        </p:cTn>
                                        <p:tgtEl>
                                          <p:spTgt spid="26"/>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3000"/>
                                        <p:tgtEl>
                                          <p:spTgt spid="27"/>
                                        </p:tgtEl>
                                        <p:attrNameLst>
                                          <p:attrName>ppt_x</p:attrName>
                                        </p:attrNameLst>
                                      </p:cBhvr>
                                      <p:tavLst>
                                        <p:tav tm="0">
                                          <p:val>
                                            <p:strVal val="ppt_x"/>
                                          </p:val>
                                        </p:tav>
                                        <p:tav tm="100000">
                                          <p:val>
                                            <p:strVal val="1+ppt_w/2"/>
                                          </p:val>
                                        </p:tav>
                                      </p:tavLst>
                                    </p:anim>
                                    <p:anim calcmode="lin" valueType="num">
                                      <p:cBhvr additive="base">
                                        <p:cTn id="498" dur="3000"/>
                                        <p:tgtEl>
                                          <p:spTgt spid="27"/>
                                        </p:tgtEl>
                                        <p:attrNameLst>
                                          <p:attrName>ppt_y</p:attrName>
                                        </p:attrNameLst>
                                      </p:cBhvr>
                                      <p:tavLst>
                                        <p:tav tm="0">
                                          <p:val>
                                            <p:strVal val="ppt_y"/>
                                          </p:val>
                                        </p:tav>
                                        <p:tav tm="100000">
                                          <p:val>
                                            <p:strVal val="1+ppt_h/2"/>
                                          </p:val>
                                        </p:tav>
                                      </p:tavLst>
                                    </p:anim>
                                    <p:set>
                                      <p:cBhvr>
                                        <p:cTn id="499" dur="1" fill="hold">
                                          <p:stCondLst>
                                            <p:cond delay="2999"/>
                                          </p:stCondLst>
                                        </p:cTn>
                                        <p:tgtEl>
                                          <p:spTgt spid="27"/>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3000"/>
                                        <p:tgtEl>
                                          <p:spTgt spid="28"/>
                                        </p:tgtEl>
                                        <p:attrNameLst>
                                          <p:attrName>ppt_x</p:attrName>
                                        </p:attrNameLst>
                                      </p:cBhvr>
                                      <p:tavLst>
                                        <p:tav tm="0">
                                          <p:val>
                                            <p:strVal val="ppt_x"/>
                                          </p:val>
                                        </p:tav>
                                        <p:tav tm="100000">
                                          <p:val>
                                            <p:strVal val="1+ppt_w/2"/>
                                          </p:val>
                                        </p:tav>
                                      </p:tavLst>
                                    </p:anim>
                                    <p:anim calcmode="lin" valueType="num">
                                      <p:cBhvr additive="base">
                                        <p:cTn id="502" dur="3000"/>
                                        <p:tgtEl>
                                          <p:spTgt spid="28"/>
                                        </p:tgtEl>
                                        <p:attrNameLst>
                                          <p:attrName>ppt_y</p:attrName>
                                        </p:attrNameLst>
                                      </p:cBhvr>
                                      <p:tavLst>
                                        <p:tav tm="0">
                                          <p:val>
                                            <p:strVal val="ppt_y"/>
                                          </p:val>
                                        </p:tav>
                                        <p:tav tm="100000">
                                          <p:val>
                                            <p:strVal val="1+ppt_h/2"/>
                                          </p:val>
                                        </p:tav>
                                      </p:tavLst>
                                    </p:anim>
                                    <p:set>
                                      <p:cBhvr>
                                        <p:cTn id="503" dur="1" fill="hold">
                                          <p:stCondLst>
                                            <p:cond delay="2999"/>
                                          </p:stCondLst>
                                        </p:cTn>
                                        <p:tgtEl>
                                          <p:spTgt spid="28"/>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3"/>
                                        </p:tgtEl>
                                        <p:attrNameLst>
                                          <p:attrName>ppt_x</p:attrName>
                                        </p:attrNameLst>
                                      </p:cBhvr>
                                      <p:tavLst>
                                        <p:tav tm="0">
                                          <p:val>
                                            <p:strVal val="ppt_x"/>
                                          </p:val>
                                        </p:tav>
                                        <p:tav tm="100000">
                                          <p:val>
                                            <p:strVal val="ppt_x"/>
                                          </p:val>
                                        </p:tav>
                                      </p:tavLst>
                                    </p:anim>
                                    <p:anim calcmode="lin" valueType="num">
                                      <p:cBhvr additive="base">
                                        <p:cTn id="506" dur="3000"/>
                                        <p:tgtEl>
                                          <p:spTgt spid="3"/>
                                        </p:tgtEl>
                                        <p:attrNameLst>
                                          <p:attrName>ppt_y</p:attrName>
                                        </p:attrNameLst>
                                      </p:cBhvr>
                                      <p:tavLst>
                                        <p:tav tm="0">
                                          <p:val>
                                            <p:strVal val="ppt_y"/>
                                          </p:val>
                                        </p:tav>
                                        <p:tav tm="100000">
                                          <p:val>
                                            <p:strVal val="1+ppt_h/2"/>
                                          </p:val>
                                        </p:tav>
                                      </p:tavLst>
                                    </p:anim>
                                    <p:set>
                                      <p:cBhvr>
                                        <p:cTn id="507" dur="1" fill="hold">
                                          <p:stCondLst>
                                            <p:cond delay="2999"/>
                                          </p:stCondLst>
                                        </p:cTn>
                                        <p:tgtEl>
                                          <p:spTgt spid="3"/>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7"/>
                                        </p:tgtEl>
                                        <p:attrNameLst>
                                          <p:attrName>ppt_x</p:attrName>
                                        </p:attrNameLst>
                                      </p:cBhvr>
                                      <p:tavLst>
                                        <p:tav tm="0">
                                          <p:val>
                                            <p:strVal val="ppt_x"/>
                                          </p:val>
                                        </p:tav>
                                        <p:tav tm="100000">
                                          <p:val>
                                            <p:strVal val="ppt_x"/>
                                          </p:val>
                                        </p:tav>
                                      </p:tavLst>
                                    </p:anim>
                                    <p:anim calcmode="lin" valueType="num">
                                      <p:cBhvr additive="base">
                                        <p:cTn id="510" dur="3000"/>
                                        <p:tgtEl>
                                          <p:spTgt spid="7"/>
                                        </p:tgtEl>
                                        <p:attrNameLst>
                                          <p:attrName>ppt_y</p:attrName>
                                        </p:attrNameLst>
                                      </p:cBhvr>
                                      <p:tavLst>
                                        <p:tav tm="0">
                                          <p:val>
                                            <p:strVal val="ppt_y"/>
                                          </p:val>
                                        </p:tav>
                                        <p:tav tm="100000">
                                          <p:val>
                                            <p:strVal val="1+ppt_h/2"/>
                                          </p:val>
                                        </p:tav>
                                      </p:tavLst>
                                    </p:anim>
                                    <p:set>
                                      <p:cBhvr>
                                        <p:cTn id="511" dur="1" fill="hold">
                                          <p:stCondLst>
                                            <p:cond delay="2999"/>
                                          </p:stCondLst>
                                        </p:cTn>
                                        <p:tgtEl>
                                          <p:spTgt spid="7"/>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11"/>
                                        </p:tgtEl>
                                        <p:attrNameLst>
                                          <p:attrName>ppt_x</p:attrName>
                                        </p:attrNameLst>
                                      </p:cBhvr>
                                      <p:tavLst>
                                        <p:tav tm="0">
                                          <p:val>
                                            <p:strVal val="ppt_x"/>
                                          </p:val>
                                        </p:tav>
                                        <p:tav tm="100000">
                                          <p:val>
                                            <p:strVal val="ppt_x"/>
                                          </p:val>
                                        </p:tav>
                                      </p:tavLst>
                                    </p:anim>
                                    <p:anim calcmode="lin" valueType="num">
                                      <p:cBhvr additive="base">
                                        <p:cTn id="514" dur="3000"/>
                                        <p:tgtEl>
                                          <p:spTgt spid="11"/>
                                        </p:tgtEl>
                                        <p:attrNameLst>
                                          <p:attrName>ppt_y</p:attrName>
                                        </p:attrNameLst>
                                      </p:cBhvr>
                                      <p:tavLst>
                                        <p:tav tm="0">
                                          <p:val>
                                            <p:strVal val="ppt_y"/>
                                          </p:val>
                                        </p:tav>
                                        <p:tav tm="100000">
                                          <p:val>
                                            <p:strVal val="1+ppt_h/2"/>
                                          </p:val>
                                        </p:tav>
                                      </p:tavLst>
                                    </p:anim>
                                    <p:set>
                                      <p:cBhvr>
                                        <p:cTn id="515" dur="1" fill="hold">
                                          <p:stCondLst>
                                            <p:cond delay="2999"/>
                                          </p:stCondLst>
                                        </p:cTn>
                                        <p:tgtEl>
                                          <p:spTgt spid="11"/>
                                        </p:tgtEl>
                                        <p:attrNameLst>
                                          <p:attrName>style.visibility</p:attrName>
                                        </p:attrNameLst>
                                      </p:cBhvr>
                                      <p:to>
                                        <p:strVal val="hidden"/>
                                      </p:to>
                                    </p:set>
                                  </p:childTnLst>
                                </p:cTn>
                              </p:par>
                              <p:par>
                                <p:cTn id="516" presetID="2" presetClass="exit" presetSubtype="12" fill="hold" nodeType="withEffect">
                                  <p:stCondLst>
                                    <p:cond delay="0"/>
                                  </p:stCondLst>
                                  <p:childTnLst>
                                    <p:anim calcmode="lin" valueType="num">
                                      <p:cBhvr additive="base">
                                        <p:cTn id="517" dur="3000"/>
                                        <p:tgtEl>
                                          <p:spTgt spid="17"/>
                                        </p:tgtEl>
                                        <p:attrNameLst>
                                          <p:attrName>ppt_x</p:attrName>
                                        </p:attrNameLst>
                                      </p:cBhvr>
                                      <p:tavLst>
                                        <p:tav tm="0">
                                          <p:val>
                                            <p:strVal val="ppt_x"/>
                                          </p:val>
                                        </p:tav>
                                        <p:tav tm="100000">
                                          <p:val>
                                            <p:strVal val="0-ppt_w/2"/>
                                          </p:val>
                                        </p:tav>
                                      </p:tavLst>
                                    </p:anim>
                                    <p:anim calcmode="lin" valueType="num">
                                      <p:cBhvr additive="base">
                                        <p:cTn id="518" dur="3000"/>
                                        <p:tgtEl>
                                          <p:spTgt spid="17"/>
                                        </p:tgtEl>
                                        <p:attrNameLst>
                                          <p:attrName>ppt_y</p:attrName>
                                        </p:attrNameLst>
                                      </p:cBhvr>
                                      <p:tavLst>
                                        <p:tav tm="0">
                                          <p:val>
                                            <p:strVal val="ppt_y"/>
                                          </p:val>
                                        </p:tav>
                                        <p:tav tm="100000">
                                          <p:val>
                                            <p:strVal val="1+ppt_h/2"/>
                                          </p:val>
                                        </p:tav>
                                      </p:tavLst>
                                    </p:anim>
                                    <p:set>
                                      <p:cBhvr>
                                        <p:cTn id="519" dur="1" fill="hold">
                                          <p:stCondLst>
                                            <p:cond delay="2999"/>
                                          </p:stCondLst>
                                        </p:cTn>
                                        <p:tgtEl>
                                          <p:spTgt spid="17"/>
                                        </p:tgtEl>
                                        <p:attrNameLst>
                                          <p:attrName>style.visibility</p:attrName>
                                        </p:attrNameLst>
                                      </p:cBhvr>
                                      <p:to>
                                        <p:strVal val="hidden"/>
                                      </p:to>
                                    </p:set>
                                  </p:childTnLst>
                                </p:cTn>
                              </p:par>
                              <p:par>
                                <p:cTn id="520" presetID="2" presetClass="exit" presetSubtype="12" fill="hold" nodeType="withEffect">
                                  <p:stCondLst>
                                    <p:cond delay="0"/>
                                  </p:stCondLst>
                                  <p:childTnLst>
                                    <p:anim calcmode="lin" valueType="num">
                                      <p:cBhvr additive="base">
                                        <p:cTn id="521" dur="3000"/>
                                        <p:tgtEl>
                                          <p:spTgt spid="18"/>
                                        </p:tgtEl>
                                        <p:attrNameLst>
                                          <p:attrName>ppt_x</p:attrName>
                                        </p:attrNameLst>
                                      </p:cBhvr>
                                      <p:tavLst>
                                        <p:tav tm="0">
                                          <p:val>
                                            <p:strVal val="ppt_x"/>
                                          </p:val>
                                        </p:tav>
                                        <p:tav tm="100000">
                                          <p:val>
                                            <p:strVal val="0-ppt_w/2"/>
                                          </p:val>
                                        </p:tav>
                                      </p:tavLst>
                                    </p:anim>
                                    <p:anim calcmode="lin" valueType="num">
                                      <p:cBhvr additive="base">
                                        <p:cTn id="522" dur="3000"/>
                                        <p:tgtEl>
                                          <p:spTgt spid="18"/>
                                        </p:tgtEl>
                                        <p:attrNameLst>
                                          <p:attrName>ppt_y</p:attrName>
                                        </p:attrNameLst>
                                      </p:cBhvr>
                                      <p:tavLst>
                                        <p:tav tm="0">
                                          <p:val>
                                            <p:strVal val="ppt_y"/>
                                          </p:val>
                                        </p:tav>
                                        <p:tav tm="100000">
                                          <p:val>
                                            <p:strVal val="1+ppt_h/2"/>
                                          </p:val>
                                        </p:tav>
                                      </p:tavLst>
                                    </p:anim>
                                    <p:set>
                                      <p:cBhvr>
                                        <p:cTn id="523" dur="1" fill="hold">
                                          <p:stCondLst>
                                            <p:cond delay="2999"/>
                                          </p:stCondLst>
                                        </p:cTn>
                                        <p:tgtEl>
                                          <p:spTgt spid="18"/>
                                        </p:tgtEl>
                                        <p:attrNameLst>
                                          <p:attrName>style.visibility</p:attrName>
                                        </p:attrNameLst>
                                      </p:cBhvr>
                                      <p:to>
                                        <p:strVal val="hidden"/>
                                      </p:to>
                                    </p:set>
                                  </p:childTnLst>
                                </p:cTn>
                              </p:par>
                              <p:par>
                                <p:cTn id="524" presetID="2" presetClass="exit" presetSubtype="12" fill="hold" nodeType="withEffect">
                                  <p:stCondLst>
                                    <p:cond delay="0"/>
                                  </p:stCondLst>
                                  <p:childTnLst>
                                    <p:anim calcmode="lin" valueType="num">
                                      <p:cBhvr additive="base">
                                        <p:cTn id="525" dur="3000"/>
                                        <p:tgtEl>
                                          <p:spTgt spid="19"/>
                                        </p:tgtEl>
                                        <p:attrNameLst>
                                          <p:attrName>ppt_x</p:attrName>
                                        </p:attrNameLst>
                                      </p:cBhvr>
                                      <p:tavLst>
                                        <p:tav tm="0">
                                          <p:val>
                                            <p:strVal val="ppt_x"/>
                                          </p:val>
                                        </p:tav>
                                        <p:tav tm="100000">
                                          <p:val>
                                            <p:strVal val="0-ppt_w/2"/>
                                          </p:val>
                                        </p:tav>
                                      </p:tavLst>
                                    </p:anim>
                                    <p:anim calcmode="lin" valueType="num">
                                      <p:cBhvr additive="base">
                                        <p:cTn id="526" dur="3000"/>
                                        <p:tgtEl>
                                          <p:spTgt spid="19"/>
                                        </p:tgtEl>
                                        <p:attrNameLst>
                                          <p:attrName>ppt_y</p:attrName>
                                        </p:attrNameLst>
                                      </p:cBhvr>
                                      <p:tavLst>
                                        <p:tav tm="0">
                                          <p:val>
                                            <p:strVal val="ppt_y"/>
                                          </p:val>
                                        </p:tav>
                                        <p:tav tm="100000">
                                          <p:val>
                                            <p:strVal val="1+ppt_h/2"/>
                                          </p:val>
                                        </p:tav>
                                      </p:tavLst>
                                    </p:anim>
                                    <p:set>
                                      <p:cBhvr>
                                        <p:cTn id="527" dur="1" fill="hold">
                                          <p:stCondLst>
                                            <p:cond delay="2999"/>
                                          </p:stCondLst>
                                        </p:cTn>
                                        <p:tgtEl>
                                          <p:spTgt spid="19"/>
                                        </p:tgtEl>
                                        <p:attrNameLst>
                                          <p:attrName>style.visibility</p:attrName>
                                        </p:attrNameLst>
                                      </p:cBhvr>
                                      <p:to>
                                        <p:strVal val="hidden"/>
                                      </p:to>
                                    </p:set>
                                  </p:childTnLst>
                                </p:cTn>
                              </p:par>
                              <p:par>
                                <p:cTn id="528" presetID="2" presetClass="exit" presetSubtype="12" fill="hold" nodeType="withEffect">
                                  <p:stCondLst>
                                    <p:cond delay="0"/>
                                  </p:stCondLst>
                                  <p:childTnLst>
                                    <p:anim calcmode="lin" valueType="num">
                                      <p:cBhvr additive="base">
                                        <p:cTn id="529" dur="3000"/>
                                        <p:tgtEl>
                                          <p:spTgt spid="20"/>
                                        </p:tgtEl>
                                        <p:attrNameLst>
                                          <p:attrName>ppt_x</p:attrName>
                                        </p:attrNameLst>
                                      </p:cBhvr>
                                      <p:tavLst>
                                        <p:tav tm="0">
                                          <p:val>
                                            <p:strVal val="ppt_x"/>
                                          </p:val>
                                        </p:tav>
                                        <p:tav tm="100000">
                                          <p:val>
                                            <p:strVal val="0-ppt_w/2"/>
                                          </p:val>
                                        </p:tav>
                                      </p:tavLst>
                                    </p:anim>
                                    <p:anim calcmode="lin" valueType="num">
                                      <p:cBhvr additive="base">
                                        <p:cTn id="530" dur="3000"/>
                                        <p:tgtEl>
                                          <p:spTgt spid="20"/>
                                        </p:tgtEl>
                                        <p:attrNameLst>
                                          <p:attrName>ppt_y</p:attrName>
                                        </p:attrNameLst>
                                      </p:cBhvr>
                                      <p:tavLst>
                                        <p:tav tm="0">
                                          <p:val>
                                            <p:strVal val="ppt_y"/>
                                          </p:val>
                                        </p:tav>
                                        <p:tav tm="100000">
                                          <p:val>
                                            <p:strVal val="1+ppt_h/2"/>
                                          </p:val>
                                        </p:tav>
                                      </p:tavLst>
                                    </p:anim>
                                    <p:set>
                                      <p:cBhvr>
                                        <p:cTn id="531" dur="1" fill="hold">
                                          <p:stCondLst>
                                            <p:cond delay="2999"/>
                                          </p:stCondLst>
                                        </p:cTn>
                                        <p:tgtEl>
                                          <p:spTgt spid="20"/>
                                        </p:tgtEl>
                                        <p:attrNameLst>
                                          <p:attrName>style.visibility</p:attrName>
                                        </p:attrNameLst>
                                      </p:cBhvr>
                                      <p:to>
                                        <p:strVal val="hidden"/>
                                      </p:to>
                                    </p:set>
                                  </p:childTnLst>
                                </p:cTn>
                              </p:par>
                              <p:par>
                                <p:cTn id="532" presetID="2" presetClass="exit" presetSubtype="8" fill="hold" nodeType="withEffect">
                                  <p:stCondLst>
                                    <p:cond delay="0"/>
                                  </p:stCondLst>
                                  <p:childTnLst>
                                    <p:anim calcmode="lin" valueType="num">
                                      <p:cBhvr additive="base">
                                        <p:cTn id="533" dur="3000"/>
                                        <p:tgtEl>
                                          <p:spTgt spid="5"/>
                                        </p:tgtEl>
                                        <p:attrNameLst>
                                          <p:attrName>ppt_x</p:attrName>
                                        </p:attrNameLst>
                                      </p:cBhvr>
                                      <p:tavLst>
                                        <p:tav tm="0">
                                          <p:val>
                                            <p:strVal val="ppt_x"/>
                                          </p:val>
                                        </p:tav>
                                        <p:tav tm="100000">
                                          <p:val>
                                            <p:strVal val="0-ppt_w/2"/>
                                          </p:val>
                                        </p:tav>
                                      </p:tavLst>
                                    </p:anim>
                                    <p:anim calcmode="lin" valueType="num">
                                      <p:cBhvr additive="base">
                                        <p:cTn id="534" dur="3000"/>
                                        <p:tgtEl>
                                          <p:spTgt spid="5"/>
                                        </p:tgtEl>
                                        <p:attrNameLst>
                                          <p:attrName>ppt_y</p:attrName>
                                        </p:attrNameLst>
                                      </p:cBhvr>
                                      <p:tavLst>
                                        <p:tav tm="0">
                                          <p:val>
                                            <p:strVal val="ppt_y"/>
                                          </p:val>
                                        </p:tav>
                                        <p:tav tm="100000">
                                          <p:val>
                                            <p:strVal val="ppt_y"/>
                                          </p:val>
                                        </p:tav>
                                      </p:tavLst>
                                    </p:anim>
                                    <p:set>
                                      <p:cBhvr>
                                        <p:cTn id="535" dur="1" fill="hold">
                                          <p:stCondLst>
                                            <p:cond delay="2999"/>
                                          </p:stCondLst>
                                        </p:cTn>
                                        <p:tgtEl>
                                          <p:spTgt spid="5"/>
                                        </p:tgtEl>
                                        <p:attrNameLst>
                                          <p:attrName>style.visibility</p:attrName>
                                        </p:attrNameLst>
                                      </p:cBhvr>
                                      <p:to>
                                        <p:strVal val="hidden"/>
                                      </p:to>
                                    </p:set>
                                  </p:childTnLst>
                                </p:cTn>
                              </p:par>
                              <p:par>
                                <p:cTn id="536" presetID="2" presetClass="exit" presetSubtype="8" fill="hold" nodeType="withEffect">
                                  <p:stCondLst>
                                    <p:cond delay="0"/>
                                  </p:stCondLst>
                                  <p:childTnLst>
                                    <p:anim calcmode="lin" valueType="num">
                                      <p:cBhvr additive="base">
                                        <p:cTn id="537" dur="3000"/>
                                        <p:tgtEl>
                                          <p:spTgt spid="8"/>
                                        </p:tgtEl>
                                        <p:attrNameLst>
                                          <p:attrName>ppt_x</p:attrName>
                                        </p:attrNameLst>
                                      </p:cBhvr>
                                      <p:tavLst>
                                        <p:tav tm="0">
                                          <p:val>
                                            <p:strVal val="ppt_x"/>
                                          </p:val>
                                        </p:tav>
                                        <p:tav tm="100000">
                                          <p:val>
                                            <p:strVal val="0-ppt_w/2"/>
                                          </p:val>
                                        </p:tav>
                                      </p:tavLst>
                                    </p:anim>
                                    <p:anim calcmode="lin" valueType="num">
                                      <p:cBhvr additive="base">
                                        <p:cTn id="538" dur="3000"/>
                                        <p:tgtEl>
                                          <p:spTgt spid="8"/>
                                        </p:tgtEl>
                                        <p:attrNameLst>
                                          <p:attrName>ppt_y</p:attrName>
                                        </p:attrNameLst>
                                      </p:cBhvr>
                                      <p:tavLst>
                                        <p:tav tm="0">
                                          <p:val>
                                            <p:strVal val="ppt_y"/>
                                          </p:val>
                                        </p:tav>
                                        <p:tav tm="100000">
                                          <p:val>
                                            <p:strVal val="ppt_y"/>
                                          </p:val>
                                        </p:tav>
                                      </p:tavLst>
                                    </p:anim>
                                    <p:set>
                                      <p:cBhvr>
                                        <p:cTn id="539" dur="1" fill="hold">
                                          <p:stCondLst>
                                            <p:cond delay="2999"/>
                                          </p:stCondLst>
                                        </p:cTn>
                                        <p:tgtEl>
                                          <p:spTgt spid="8"/>
                                        </p:tgtEl>
                                        <p:attrNameLst>
                                          <p:attrName>style.visibility</p:attrName>
                                        </p:attrNameLst>
                                      </p:cBhvr>
                                      <p:to>
                                        <p:strVal val="hidden"/>
                                      </p:to>
                                    </p:set>
                                  </p:childTnLst>
                                </p:cTn>
                              </p:par>
                              <p:par>
                                <p:cTn id="540" presetID="2" presetClass="exit" presetSubtype="8" fill="hold" nodeType="withEffect">
                                  <p:stCondLst>
                                    <p:cond delay="0"/>
                                  </p:stCondLst>
                                  <p:childTnLst>
                                    <p:anim calcmode="lin" valueType="num">
                                      <p:cBhvr additive="base">
                                        <p:cTn id="541" dur="3000"/>
                                        <p:tgtEl>
                                          <p:spTgt spid="13"/>
                                        </p:tgtEl>
                                        <p:attrNameLst>
                                          <p:attrName>ppt_x</p:attrName>
                                        </p:attrNameLst>
                                      </p:cBhvr>
                                      <p:tavLst>
                                        <p:tav tm="0">
                                          <p:val>
                                            <p:strVal val="ppt_x"/>
                                          </p:val>
                                        </p:tav>
                                        <p:tav tm="100000">
                                          <p:val>
                                            <p:strVal val="0-ppt_w/2"/>
                                          </p:val>
                                        </p:tav>
                                      </p:tavLst>
                                    </p:anim>
                                    <p:anim calcmode="lin" valueType="num">
                                      <p:cBhvr additive="base">
                                        <p:cTn id="542" dur="3000"/>
                                        <p:tgtEl>
                                          <p:spTgt spid="13"/>
                                        </p:tgtEl>
                                        <p:attrNameLst>
                                          <p:attrName>ppt_y</p:attrName>
                                        </p:attrNameLst>
                                      </p:cBhvr>
                                      <p:tavLst>
                                        <p:tav tm="0">
                                          <p:val>
                                            <p:strVal val="ppt_y"/>
                                          </p:val>
                                        </p:tav>
                                        <p:tav tm="100000">
                                          <p:val>
                                            <p:strVal val="ppt_y"/>
                                          </p:val>
                                        </p:tav>
                                      </p:tavLst>
                                    </p:anim>
                                    <p:set>
                                      <p:cBhvr>
                                        <p:cTn id="543" dur="1" fill="hold">
                                          <p:stCondLst>
                                            <p:cond delay="2999"/>
                                          </p:stCondLst>
                                        </p:cTn>
                                        <p:tgtEl>
                                          <p:spTgt spid="13"/>
                                        </p:tgtEl>
                                        <p:attrNameLst>
                                          <p:attrName>style.visibility</p:attrName>
                                        </p:attrNameLst>
                                      </p:cBhvr>
                                      <p:to>
                                        <p:strVal val="hidden"/>
                                      </p:to>
                                    </p:set>
                                  </p:childTnLst>
                                </p:cTn>
                              </p:par>
                              <p:par>
                                <p:cTn id="544" presetID="2" presetClass="exit" presetSubtype="8" fill="hold" nodeType="withEffect">
                                  <p:stCondLst>
                                    <p:cond delay="0"/>
                                  </p:stCondLst>
                                  <p:childTnLst>
                                    <p:anim calcmode="lin" valueType="num">
                                      <p:cBhvr additive="base">
                                        <p:cTn id="545" dur="3000"/>
                                        <p:tgtEl>
                                          <p:spTgt spid="16"/>
                                        </p:tgtEl>
                                        <p:attrNameLst>
                                          <p:attrName>ppt_x</p:attrName>
                                        </p:attrNameLst>
                                      </p:cBhvr>
                                      <p:tavLst>
                                        <p:tav tm="0">
                                          <p:val>
                                            <p:strVal val="ppt_x"/>
                                          </p:val>
                                        </p:tav>
                                        <p:tav tm="100000">
                                          <p:val>
                                            <p:strVal val="0-ppt_w/2"/>
                                          </p:val>
                                        </p:tav>
                                      </p:tavLst>
                                    </p:anim>
                                    <p:anim calcmode="lin" valueType="num">
                                      <p:cBhvr additive="base">
                                        <p:cTn id="546" dur="3000"/>
                                        <p:tgtEl>
                                          <p:spTgt spid="16"/>
                                        </p:tgtEl>
                                        <p:attrNameLst>
                                          <p:attrName>ppt_y</p:attrName>
                                        </p:attrNameLst>
                                      </p:cBhvr>
                                      <p:tavLst>
                                        <p:tav tm="0">
                                          <p:val>
                                            <p:strVal val="ppt_y"/>
                                          </p:val>
                                        </p:tav>
                                        <p:tav tm="100000">
                                          <p:val>
                                            <p:strVal val="ppt_y"/>
                                          </p:val>
                                        </p:tav>
                                      </p:tavLst>
                                    </p:anim>
                                    <p:set>
                                      <p:cBhvr>
                                        <p:cTn id="547" dur="1" fill="hold">
                                          <p:stCondLst>
                                            <p:cond delay="2999"/>
                                          </p:stCondLst>
                                        </p:cTn>
                                        <p:tgtEl>
                                          <p:spTgt spid="16"/>
                                        </p:tgtEl>
                                        <p:attrNameLst>
                                          <p:attrName>style.visibility</p:attrName>
                                        </p:attrNameLst>
                                      </p:cBhvr>
                                      <p:to>
                                        <p:strVal val="hidden"/>
                                      </p:to>
                                    </p:set>
                                  </p:childTnLst>
                                </p:cTn>
                              </p:par>
                              <p:par>
                                <p:cTn id="548" presetID="2" presetClass="exit" presetSubtype="9" fill="hold" nodeType="withEffect">
                                  <p:stCondLst>
                                    <p:cond delay="0"/>
                                  </p:stCondLst>
                                  <p:childTnLst>
                                    <p:anim calcmode="lin" valueType="num">
                                      <p:cBhvr additive="base">
                                        <p:cTn id="549" dur="3000"/>
                                        <p:tgtEl>
                                          <p:spTgt spid="29"/>
                                        </p:tgtEl>
                                        <p:attrNameLst>
                                          <p:attrName>ppt_x</p:attrName>
                                        </p:attrNameLst>
                                      </p:cBhvr>
                                      <p:tavLst>
                                        <p:tav tm="0">
                                          <p:val>
                                            <p:strVal val="ppt_x"/>
                                          </p:val>
                                        </p:tav>
                                        <p:tav tm="100000">
                                          <p:val>
                                            <p:strVal val="0-ppt_w/2"/>
                                          </p:val>
                                        </p:tav>
                                      </p:tavLst>
                                    </p:anim>
                                    <p:anim calcmode="lin" valueType="num">
                                      <p:cBhvr additive="base">
                                        <p:cTn id="550" dur="3000"/>
                                        <p:tgtEl>
                                          <p:spTgt spid="29"/>
                                        </p:tgtEl>
                                        <p:attrNameLst>
                                          <p:attrName>ppt_y</p:attrName>
                                        </p:attrNameLst>
                                      </p:cBhvr>
                                      <p:tavLst>
                                        <p:tav tm="0">
                                          <p:val>
                                            <p:strVal val="ppt_y"/>
                                          </p:val>
                                        </p:tav>
                                        <p:tav tm="100000">
                                          <p:val>
                                            <p:strVal val="0-ppt_h/2"/>
                                          </p:val>
                                        </p:tav>
                                      </p:tavLst>
                                    </p:anim>
                                    <p:set>
                                      <p:cBhvr>
                                        <p:cTn id="551" dur="1" fill="hold">
                                          <p:stCondLst>
                                            <p:cond delay="2999"/>
                                          </p:stCondLst>
                                        </p:cTn>
                                        <p:tgtEl>
                                          <p:spTgt spid="29"/>
                                        </p:tgtEl>
                                        <p:attrNameLst>
                                          <p:attrName>style.visibility</p:attrName>
                                        </p:attrNameLst>
                                      </p:cBhvr>
                                      <p:to>
                                        <p:strVal val="hidden"/>
                                      </p:to>
                                    </p:set>
                                  </p:childTnLst>
                                </p:cTn>
                              </p:par>
                              <p:par>
                                <p:cTn id="552" presetID="2" presetClass="exit" presetSubtype="9" fill="hold" nodeType="withEffect">
                                  <p:stCondLst>
                                    <p:cond delay="0"/>
                                  </p:stCondLst>
                                  <p:childTnLst>
                                    <p:anim calcmode="lin" valueType="num">
                                      <p:cBhvr additive="base">
                                        <p:cTn id="553" dur="3000"/>
                                        <p:tgtEl>
                                          <p:spTgt spid="30"/>
                                        </p:tgtEl>
                                        <p:attrNameLst>
                                          <p:attrName>ppt_x</p:attrName>
                                        </p:attrNameLst>
                                      </p:cBhvr>
                                      <p:tavLst>
                                        <p:tav tm="0">
                                          <p:val>
                                            <p:strVal val="ppt_x"/>
                                          </p:val>
                                        </p:tav>
                                        <p:tav tm="100000">
                                          <p:val>
                                            <p:strVal val="0-ppt_w/2"/>
                                          </p:val>
                                        </p:tav>
                                      </p:tavLst>
                                    </p:anim>
                                    <p:anim calcmode="lin" valueType="num">
                                      <p:cBhvr additive="base">
                                        <p:cTn id="554" dur="3000"/>
                                        <p:tgtEl>
                                          <p:spTgt spid="30"/>
                                        </p:tgtEl>
                                        <p:attrNameLst>
                                          <p:attrName>ppt_y</p:attrName>
                                        </p:attrNameLst>
                                      </p:cBhvr>
                                      <p:tavLst>
                                        <p:tav tm="0">
                                          <p:val>
                                            <p:strVal val="ppt_y"/>
                                          </p:val>
                                        </p:tav>
                                        <p:tav tm="100000">
                                          <p:val>
                                            <p:strVal val="0-ppt_h/2"/>
                                          </p:val>
                                        </p:tav>
                                      </p:tavLst>
                                    </p:anim>
                                    <p:set>
                                      <p:cBhvr>
                                        <p:cTn id="555" dur="1" fill="hold">
                                          <p:stCondLst>
                                            <p:cond delay="2999"/>
                                          </p:stCondLst>
                                        </p:cTn>
                                        <p:tgtEl>
                                          <p:spTgt spid="30"/>
                                        </p:tgtEl>
                                        <p:attrNameLst>
                                          <p:attrName>style.visibility</p:attrName>
                                        </p:attrNameLst>
                                      </p:cBhvr>
                                      <p:to>
                                        <p:strVal val="hidden"/>
                                      </p:to>
                                    </p:set>
                                  </p:childTnLst>
                                </p:cTn>
                              </p:par>
                              <p:par>
                                <p:cTn id="556" presetID="2" presetClass="exit" presetSubtype="9" fill="hold" nodeType="withEffect">
                                  <p:stCondLst>
                                    <p:cond delay="0"/>
                                  </p:stCondLst>
                                  <p:childTnLst>
                                    <p:anim calcmode="lin" valueType="num">
                                      <p:cBhvr additive="base">
                                        <p:cTn id="557" dur="3000"/>
                                        <p:tgtEl>
                                          <p:spTgt spid="31"/>
                                        </p:tgtEl>
                                        <p:attrNameLst>
                                          <p:attrName>ppt_x</p:attrName>
                                        </p:attrNameLst>
                                      </p:cBhvr>
                                      <p:tavLst>
                                        <p:tav tm="0">
                                          <p:val>
                                            <p:strVal val="ppt_x"/>
                                          </p:val>
                                        </p:tav>
                                        <p:tav tm="100000">
                                          <p:val>
                                            <p:strVal val="0-ppt_w/2"/>
                                          </p:val>
                                        </p:tav>
                                      </p:tavLst>
                                    </p:anim>
                                    <p:anim calcmode="lin" valueType="num">
                                      <p:cBhvr additive="base">
                                        <p:cTn id="558" dur="3000"/>
                                        <p:tgtEl>
                                          <p:spTgt spid="31"/>
                                        </p:tgtEl>
                                        <p:attrNameLst>
                                          <p:attrName>ppt_y</p:attrName>
                                        </p:attrNameLst>
                                      </p:cBhvr>
                                      <p:tavLst>
                                        <p:tav tm="0">
                                          <p:val>
                                            <p:strVal val="ppt_y"/>
                                          </p:val>
                                        </p:tav>
                                        <p:tav tm="100000">
                                          <p:val>
                                            <p:strVal val="0-ppt_h/2"/>
                                          </p:val>
                                        </p:tav>
                                      </p:tavLst>
                                    </p:anim>
                                    <p:set>
                                      <p:cBhvr>
                                        <p:cTn id="559" dur="1" fill="hold">
                                          <p:stCondLst>
                                            <p:cond delay="2999"/>
                                          </p:stCondLst>
                                        </p:cTn>
                                        <p:tgtEl>
                                          <p:spTgt spid="31"/>
                                        </p:tgtEl>
                                        <p:attrNameLst>
                                          <p:attrName>style.visibility</p:attrName>
                                        </p:attrNameLst>
                                      </p:cBhvr>
                                      <p:to>
                                        <p:strVal val="hidden"/>
                                      </p:to>
                                    </p:set>
                                  </p:childTnLst>
                                </p:cTn>
                              </p:par>
                              <p:par>
                                <p:cTn id="560" presetID="2" presetClass="exit" presetSubtype="9" fill="hold" nodeType="withEffect">
                                  <p:stCondLst>
                                    <p:cond delay="0"/>
                                  </p:stCondLst>
                                  <p:childTnLst>
                                    <p:anim calcmode="lin" valueType="num">
                                      <p:cBhvr additive="base">
                                        <p:cTn id="561" dur="3000"/>
                                        <p:tgtEl>
                                          <p:spTgt spid="32"/>
                                        </p:tgtEl>
                                        <p:attrNameLst>
                                          <p:attrName>ppt_x</p:attrName>
                                        </p:attrNameLst>
                                      </p:cBhvr>
                                      <p:tavLst>
                                        <p:tav tm="0">
                                          <p:val>
                                            <p:strVal val="ppt_x"/>
                                          </p:val>
                                        </p:tav>
                                        <p:tav tm="100000">
                                          <p:val>
                                            <p:strVal val="0-ppt_w/2"/>
                                          </p:val>
                                        </p:tav>
                                      </p:tavLst>
                                    </p:anim>
                                    <p:anim calcmode="lin" valueType="num">
                                      <p:cBhvr additive="base">
                                        <p:cTn id="562" dur="3000"/>
                                        <p:tgtEl>
                                          <p:spTgt spid="32"/>
                                        </p:tgtEl>
                                        <p:attrNameLst>
                                          <p:attrName>ppt_y</p:attrName>
                                        </p:attrNameLst>
                                      </p:cBhvr>
                                      <p:tavLst>
                                        <p:tav tm="0">
                                          <p:val>
                                            <p:strVal val="ppt_y"/>
                                          </p:val>
                                        </p:tav>
                                        <p:tav tm="100000">
                                          <p:val>
                                            <p:strVal val="0-ppt_h/2"/>
                                          </p:val>
                                        </p:tav>
                                      </p:tavLst>
                                    </p:anim>
                                    <p:set>
                                      <p:cBhvr>
                                        <p:cTn id="563" dur="1" fill="hold">
                                          <p:stCondLst>
                                            <p:cond delay="2999"/>
                                          </p:stCondLst>
                                        </p:cTn>
                                        <p:tgtEl>
                                          <p:spTgt spid="32"/>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3000"/>
                                        <p:tgtEl>
                                          <p:spTgt spid="4"/>
                                        </p:tgtEl>
                                        <p:attrNameLst>
                                          <p:attrName>ppt_x</p:attrName>
                                        </p:attrNameLst>
                                      </p:cBhvr>
                                      <p:tavLst>
                                        <p:tav tm="0">
                                          <p:val>
                                            <p:strVal val="ppt_x"/>
                                          </p:val>
                                        </p:tav>
                                        <p:tav tm="100000">
                                          <p:val>
                                            <p:strVal val="ppt_x"/>
                                          </p:val>
                                        </p:tav>
                                      </p:tavLst>
                                    </p:anim>
                                    <p:anim calcmode="lin" valueType="num">
                                      <p:cBhvr additive="base">
                                        <p:cTn id="566" dur="3000"/>
                                        <p:tgtEl>
                                          <p:spTgt spid="4"/>
                                        </p:tgtEl>
                                        <p:attrNameLst>
                                          <p:attrName>ppt_y</p:attrName>
                                        </p:attrNameLst>
                                      </p:cBhvr>
                                      <p:tavLst>
                                        <p:tav tm="0">
                                          <p:val>
                                            <p:strVal val="ppt_y"/>
                                          </p:val>
                                        </p:tav>
                                        <p:tav tm="100000">
                                          <p:val>
                                            <p:strVal val="0-ppt_h/2"/>
                                          </p:val>
                                        </p:tav>
                                      </p:tavLst>
                                    </p:anim>
                                    <p:set>
                                      <p:cBhvr>
                                        <p:cTn id="567" dur="1" fill="hold">
                                          <p:stCondLst>
                                            <p:cond delay="2999"/>
                                          </p:stCondLst>
                                        </p:cTn>
                                        <p:tgtEl>
                                          <p:spTgt spid="4"/>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3000"/>
                                        <p:tgtEl>
                                          <p:spTgt spid="9"/>
                                        </p:tgtEl>
                                        <p:attrNameLst>
                                          <p:attrName>ppt_x</p:attrName>
                                        </p:attrNameLst>
                                      </p:cBhvr>
                                      <p:tavLst>
                                        <p:tav tm="0">
                                          <p:val>
                                            <p:strVal val="ppt_x"/>
                                          </p:val>
                                        </p:tav>
                                        <p:tav tm="100000">
                                          <p:val>
                                            <p:strVal val="ppt_x"/>
                                          </p:val>
                                        </p:tav>
                                      </p:tavLst>
                                    </p:anim>
                                    <p:anim calcmode="lin" valueType="num">
                                      <p:cBhvr additive="base">
                                        <p:cTn id="570" dur="3000"/>
                                        <p:tgtEl>
                                          <p:spTgt spid="9"/>
                                        </p:tgtEl>
                                        <p:attrNameLst>
                                          <p:attrName>ppt_y</p:attrName>
                                        </p:attrNameLst>
                                      </p:cBhvr>
                                      <p:tavLst>
                                        <p:tav tm="0">
                                          <p:val>
                                            <p:strVal val="ppt_y"/>
                                          </p:val>
                                        </p:tav>
                                        <p:tav tm="100000">
                                          <p:val>
                                            <p:strVal val="0-ppt_h/2"/>
                                          </p:val>
                                        </p:tav>
                                      </p:tavLst>
                                    </p:anim>
                                    <p:set>
                                      <p:cBhvr>
                                        <p:cTn id="571" dur="1" fill="hold">
                                          <p:stCondLst>
                                            <p:cond delay="2999"/>
                                          </p:stCondLst>
                                        </p:cTn>
                                        <p:tgtEl>
                                          <p:spTgt spid="9"/>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3000"/>
                                        <p:tgtEl>
                                          <p:spTgt spid="12"/>
                                        </p:tgtEl>
                                        <p:attrNameLst>
                                          <p:attrName>ppt_x</p:attrName>
                                        </p:attrNameLst>
                                      </p:cBhvr>
                                      <p:tavLst>
                                        <p:tav tm="0">
                                          <p:val>
                                            <p:strVal val="ppt_x"/>
                                          </p:val>
                                        </p:tav>
                                        <p:tav tm="100000">
                                          <p:val>
                                            <p:strVal val="ppt_x"/>
                                          </p:val>
                                        </p:tav>
                                      </p:tavLst>
                                    </p:anim>
                                    <p:anim calcmode="lin" valueType="num">
                                      <p:cBhvr additive="base">
                                        <p:cTn id="574" dur="3000"/>
                                        <p:tgtEl>
                                          <p:spTgt spid="12"/>
                                        </p:tgtEl>
                                        <p:attrNameLst>
                                          <p:attrName>ppt_y</p:attrName>
                                        </p:attrNameLst>
                                      </p:cBhvr>
                                      <p:tavLst>
                                        <p:tav tm="0">
                                          <p:val>
                                            <p:strVal val="ppt_y"/>
                                          </p:val>
                                        </p:tav>
                                        <p:tav tm="100000">
                                          <p:val>
                                            <p:strVal val="0-ppt_h/2"/>
                                          </p:val>
                                        </p:tav>
                                      </p:tavLst>
                                    </p:anim>
                                    <p:set>
                                      <p:cBhvr>
                                        <p:cTn id="575" dur="1" fill="hold">
                                          <p:stCondLst>
                                            <p:cond delay="2999"/>
                                          </p:stCondLst>
                                        </p:cTn>
                                        <p:tgtEl>
                                          <p:spTgt spid="12"/>
                                        </p:tgtEl>
                                        <p:attrNameLst>
                                          <p:attrName>style.visibility</p:attrName>
                                        </p:attrNameLst>
                                      </p:cBhvr>
                                      <p:to>
                                        <p:strVal val="hidden"/>
                                      </p:to>
                                    </p:set>
                                  </p:childTnLst>
                                </p:cTn>
                              </p:par>
                              <p:par>
                                <p:cTn id="576" presetID="2" presetClass="exit" presetSubtype="3" fill="hold" nodeType="withEffect">
                                  <p:stCondLst>
                                    <p:cond delay="0"/>
                                  </p:stCondLst>
                                  <p:childTnLst>
                                    <p:anim calcmode="lin" valueType="num">
                                      <p:cBhvr additive="base">
                                        <p:cTn id="577" dur="3000"/>
                                        <p:tgtEl>
                                          <p:spTgt spid="21"/>
                                        </p:tgtEl>
                                        <p:attrNameLst>
                                          <p:attrName>ppt_x</p:attrName>
                                        </p:attrNameLst>
                                      </p:cBhvr>
                                      <p:tavLst>
                                        <p:tav tm="0">
                                          <p:val>
                                            <p:strVal val="ppt_x"/>
                                          </p:val>
                                        </p:tav>
                                        <p:tav tm="100000">
                                          <p:val>
                                            <p:strVal val="1+ppt_w/2"/>
                                          </p:val>
                                        </p:tav>
                                      </p:tavLst>
                                    </p:anim>
                                    <p:anim calcmode="lin" valueType="num">
                                      <p:cBhvr additive="base">
                                        <p:cTn id="578" dur="3000"/>
                                        <p:tgtEl>
                                          <p:spTgt spid="21"/>
                                        </p:tgtEl>
                                        <p:attrNameLst>
                                          <p:attrName>ppt_y</p:attrName>
                                        </p:attrNameLst>
                                      </p:cBhvr>
                                      <p:tavLst>
                                        <p:tav tm="0">
                                          <p:val>
                                            <p:strVal val="ppt_y"/>
                                          </p:val>
                                        </p:tav>
                                        <p:tav tm="100000">
                                          <p:val>
                                            <p:strVal val="0-ppt_h/2"/>
                                          </p:val>
                                        </p:tav>
                                      </p:tavLst>
                                    </p:anim>
                                    <p:set>
                                      <p:cBhvr>
                                        <p:cTn id="579" dur="1" fill="hold">
                                          <p:stCondLst>
                                            <p:cond delay="2999"/>
                                          </p:stCondLst>
                                        </p:cTn>
                                        <p:tgtEl>
                                          <p:spTgt spid="21"/>
                                        </p:tgtEl>
                                        <p:attrNameLst>
                                          <p:attrName>style.visibility</p:attrName>
                                        </p:attrNameLst>
                                      </p:cBhvr>
                                      <p:to>
                                        <p:strVal val="hidden"/>
                                      </p:to>
                                    </p:set>
                                  </p:childTnLst>
                                </p:cTn>
                              </p:par>
                              <p:par>
                                <p:cTn id="580" presetID="2" presetClass="exit" presetSubtype="3" fill="hold" nodeType="withEffect">
                                  <p:stCondLst>
                                    <p:cond delay="0"/>
                                  </p:stCondLst>
                                  <p:childTnLst>
                                    <p:anim calcmode="lin" valueType="num">
                                      <p:cBhvr additive="base">
                                        <p:cTn id="581" dur="3000"/>
                                        <p:tgtEl>
                                          <p:spTgt spid="22"/>
                                        </p:tgtEl>
                                        <p:attrNameLst>
                                          <p:attrName>ppt_x</p:attrName>
                                        </p:attrNameLst>
                                      </p:cBhvr>
                                      <p:tavLst>
                                        <p:tav tm="0">
                                          <p:val>
                                            <p:strVal val="ppt_x"/>
                                          </p:val>
                                        </p:tav>
                                        <p:tav tm="100000">
                                          <p:val>
                                            <p:strVal val="1+ppt_w/2"/>
                                          </p:val>
                                        </p:tav>
                                      </p:tavLst>
                                    </p:anim>
                                    <p:anim calcmode="lin" valueType="num">
                                      <p:cBhvr additive="base">
                                        <p:cTn id="582" dur="3000"/>
                                        <p:tgtEl>
                                          <p:spTgt spid="22"/>
                                        </p:tgtEl>
                                        <p:attrNameLst>
                                          <p:attrName>ppt_y</p:attrName>
                                        </p:attrNameLst>
                                      </p:cBhvr>
                                      <p:tavLst>
                                        <p:tav tm="0">
                                          <p:val>
                                            <p:strVal val="ppt_y"/>
                                          </p:val>
                                        </p:tav>
                                        <p:tav tm="100000">
                                          <p:val>
                                            <p:strVal val="0-ppt_h/2"/>
                                          </p:val>
                                        </p:tav>
                                      </p:tavLst>
                                    </p:anim>
                                    <p:set>
                                      <p:cBhvr>
                                        <p:cTn id="583" dur="1" fill="hold">
                                          <p:stCondLst>
                                            <p:cond delay="2999"/>
                                          </p:stCondLst>
                                        </p:cTn>
                                        <p:tgtEl>
                                          <p:spTgt spid="22"/>
                                        </p:tgtEl>
                                        <p:attrNameLst>
                                          <p:attrName>style.visibility</p:attrName>
                                        </p:attrNameLst>
                                      </p:cBhvr>
                                      <p:to>
                                        <p:strVal val="hidden"/>
                                      </p:to>
                                    </p:set>
                                  </p:childTnLst>
                                </p:cTn>
                              </p:par>
                              <p:par>
                                <p:cTn id="584" presetID="2" presetClass="exit" presetSubtype="3" fill="hold" nodeType="withEffect">
                                  <p:stCondLst>
                                    <p:cond delay="0"/>
                                  </p:stCondLst>
                                  <p:childTnLst>
                                    <p:anim calcmode="lin" valueType="num">
                                      <p:cBhvr additive="base">
                                        <p:cTn id="585" dur="3000"/>
                                        <p:tgtEl>
                                          <p:spTgt spid="23"/>
                                        </p:tgtEl>
                                        <p:attrNameLst>
                                          <p:attrName>ppt_x</p:attrName>
                                        </p:attrNameLst>
                                      </p:cBhvr>
                                      <p:tavLst>
                                        <p:tav tm="0">
                                          <p:val>
                                            <p:strVal val="ppt_x"/>
                                          </p:val>
                                        </p:tav>
                                        <p:tav tm="100000">
                                          <p:val>
                                            <p:strVal val="1+ppt_w/2"/>
                                          </p:val>
                                        </p:tav>
                                      </p:tavLst>
                                    </p:anim>
                                    <p:anim calcmode="lin" valueType="num">
                                      <p:cBhvr additive="base">
                                        <p:cTn id="586" dur="3000"/>
                                        <p:tgtEl>
                                          <p:spTgt spid="23"/>
                                        </p:tgtEl>
                                        <p:attrNameLst>
                                          <p:attrName>ppt_y</p:attrName>
                                        </p:attrNameLst>
                                      </p:cBhvr>
                                      <p:tavLst>
                                        <p:tav tm="0">
                                          <p:val>
                                            <p:strVal val="ppt_y"/>
                                          </p:val>
                                        </p:tav>
                                        <p:tav tm="100000">
                                          <p:val>
                                            <p:strVal val="0-ppt_h/2"/>
                                          </p:val>
                                        </p:tav>
                                      </p:tavLst>
                                    </p:anim>
                                    <p:set>
                                      <p:cBhvr>
                                        <p:cTn id="587" dur="1" fill="hold">
                                          <p:stCondLst>
                                            <p:cond delay="2999"/>
                                          </p:stCondLst>
                                        </p:cTn>
                                        <p:tgtEl>
                                          <p:spTgt spid="23"/>
                                        </p:tgtEl>
                                        <p:attrNameLst>
                                          <p:attrName>style.visibility</p:attrName>
                                        </p:attrNameLst>
                                      </p:cBhvr>
                                      <p:to>
                                        <p:strVal val="hidden"/>
                                      </p:to>
                                    </p:set>
                                  </p:childTnLst>
                                </p:cTn>
                              </p:par>
                              <p:par>
                                <p:cTn id="588" presetID="2" presetClass="exit" presetSubtype="3" fill="hold" nodeType="withEffect">
                                  <p:stCondLst>
                                    <p:cond delay="0"/>
                                  </p:stCondLst>
                                  <p:childTnLst>
                                    <p:anim calcmode="lin" valueType="num">
                                      <p:cBhvr additive="base">
                                        <p:cTn id="589" dur="3000"/>
                                        <p:tgtEl>
                                          <p:spTgt spid="24"/>
                                        </p:tgtEl>
                                        <p:attrNameLst>
                                          <p:attrName>ppt_x</p:attrName>
                                        </p:attrNameLst>
                                      </p:cBhvr>
                                      <p:tavLst>
                                        <p:tav tm="0">
                                          <p:val>
                                            <p:strVal val="ppt_x"/>
                                          </p:val>
                                        </p:tav>
                                        <p:tav tm="100000">
                                          <p:val>
                                            <p:strVal val="1+ppt_w/2"/>
                                          </p:val>
                                        </p:tav>
                                      </p:tavLst>
                                    </p:anim>
                                    <p:anim calcmode="lin" valueType="num">
                                      <p:cBhvr additive="base">
                                        <p:cTn id="590" dur="3000"/>
                                        <p:tgtEl>
                                          <p:spTgt spid="24"/>
                                        </p:tgtEl>
                                        <p:attrNameLst>
                                          <p:attrName>ppt_y</p:attrName>
                                        </p:attrNameLst>
                                      </p:cBhvr>
                                      <p:tavLst>
                                        <p:tav tm="0">
                                          <p:val>
                                            <p:strVal val="ppt_y"/>
                                          </p:val>
                                        </p:tav>
                                        <p:tav tm="100000">
                                          <p:val>
                                            <p:strVal val="0-ppt_h/2"/>
                                          </p:val>
                                        </p:tav>
                                      </p:tavLst>
                                    </p:anim>
                                    <p:set>
                                      <p:cBhvr>
                                        <p:cTn id="591" dur="1" fill="hold">
                                          <p:stCondLst>
                                            <p:cond delay="2999"/>
                                          </p:stCondLst>
                                        </p:cTn>
                                        <p:tgtEl>
                                          <p:spTgt spid="24"/>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3000"/>
                                        <p:tgtEl>
                                          <p:spTgt spid="6"/>
                                        </p:tgtEl>
                                        <p:attrNameLst>
                                          <p:attrName>ppt_x</p:attrName>
                                        </p:attrNameLst>
                                      </p:cBhvr>
                                      <p:tavLst>
                                        <p:tav tm="0">
                                          <p:val>
                                            <p:strVal val="ppt_x"/>
                                          </p:val>
                                        </p:tav>
                                        <p:tav tm="100000">
                                          <p:val>
                                            <p:strVal val="1+ppt_w/2"/>
                                          </p:val>
                                        </p:tav>
                                      </p:tavLst>
                                    </p:anim>
                                    <p:anim calcmode="lin" valueType="num">
                                      <p:cBhvr additive="base">
                                        <p:cTn id="594" dur="3000"/>
                                        <p:tgtEl>
                                          <p:spTgt spid="6"/>
                                        </p:tgtEl>
                                        <p:attrNameLst>
                                          <p:attrName>ppt_y</p:attrName>
                                        </p:attrNameLst>
                                      </p:cBhvr>
                                      <p:tavLst>
                                        <p:tav tm="0">
                                          <p:val>
                                            <p:strVal val="ppt_y"/>
                                          </p:val>
                                        </p:tav>
                                        <p:tav tm="100000">
                                          <p:val>
                                            <p:strVal val="ppt_y"/>
                                          </p:val>
                                        </p:tav>
                                      </p:tavLst>
                                    </p:anim>
                                    <p:set>
                                      <p:cBhvr>
                                        <p:cTn id="595" dur="1" fill="hold">
                                          <p:stCondLst>
                                            <p:cond delay="2999"/>
                                          </p:stCondLst>
                                        </p:cTn>
                                        <p:tgtEl>
                                          <p:spTgt spid="6"/>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3000"/>
                                        <p:tgtEl>
                                          <p:spTgt spid="10"/>
                                        </p:tgtEl>
                                        <p:attrNameLst>
                                          <p:attrName>ppt_x</p:attrName>
                                        </p:attrNameLst>
                                      </p:cBhvr>
                                      <p:tavLst>
                                        <p:tav tm="0">
                                          <p:val>
                                            <p:strVal val="ppt_x"/>
                                          </p:val>
                                        </p:tav>
                                        <p:tav tm="100000">
                                          <p:val>
                                            <p:strVal val="1+ppt_w/2"/>
                                          </p:val>
                                        </p:tav>
                                      </p:tavLst>
                                    </p:anim>
                                    <p:anim calcmode="lin" valueType="num">
                                      <p:cBhvr additive="base">
                                        <p:cTn id="598" dur="3000"/>
                                        <p:tgtEl>
                                          <p:spTgt spid="10"/>
                                        </p:tgtEl>
                                        <p:attrNameLst>
                                          <p:attrName>ppt_y</p:attrName>
                                        </p:attrNameLst>
                                      </p:cBhvr>
                                      <p:tavLst>
                                        <p:tav tm="0">
                                          <p:val>
                                            <p:strVal val="ppt_y"/>
                                          </p:val>
                                        </p:tav>
                                        <p:tav tm="100000">
                                          <p:val>
                                            <p:strVal val="ppt_y"/>
                                          </p:val>
                                        </p:tav>
                                      </p:tavLst>
                                    </p:anim>
                                    <p:set>
                                      <p:cBhvr>
                                        <p:cTn id="599" dur="1" fill="hold">
                                          <p:stCondLst>
                                            <p:cond delay="2999"/>
                                          </p:stCondLst>
                                        </p:cTn>
                                        <p:tgtEl>
                                          <p:spTgt spid="10"/>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3000"/>
                                        <p:tgtEl>
                                          <p:spTgt spid="14"/>
                                        </p:tgtEl>
                                        <p:attrNameLst>
                                          <p:attrName>ppt_x</p:attrName>
                                        </p:attrNameLst>
                                      </p:cBhvr>
                                      <p:tavLst>
                                        <p:tav tm="0">
                                          <p:val>
                                            <p:strVal val="ppt_x"/>
                                          </p:val>
                                        </p:tav>
                                        <p:tav tm="100000">
                                          <p:val>
                                            <p:strVal val="1+ppt_w/2"/>
                                          </p:val>
                                        </p:tav>
                                      </p:tavLst>
                                    </p:anim>
                                    <p:anim calcmode="lin" valueType="num">
                                      <p:cBhvr additive="base">
                                        <p:cTn id="602" dur="3000"/>
                                        <p:tgtEl>
                                          <p:spTgt spid="14"/>
                                        </p:tgtEl>
                                        <p:attrNameLst>
                                          <p:attrName>ppt_y</p:attrName>
                                        </p:attrNameLst>
                                      </p:cBhvr>
                                      <p:tavLst>
                                        <p:tav tm="0">
                                          <p:val>
                                            <p:strVal val="ppt_y"/>
                                          </p:val>
                                        </p:tav>
                                        <p:tav tm="100000">
                                          <p:val>
                                            <p:strVal val="ppt_y"/>
                                          </p:val>
                                        </p:tav>
                                      </p:tavLst>
                                    </p:anim>
                                    <p:set>
                                      <p:cBhvr>
                                        <p:cTn id="603" dur="1" fill="hold">
                                          <p:stCondLst>
                                            <p:cond delay="2999"/>
                                          </p:stCondLst>
                                        </p:cTn>
                                        <p:tgtEl>
                                          <p:spTgt spid="14"/>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3000"/>
                                        <p:tgtEl>
                                          <p:spTgt spid="15"/>
                                        </p:tgtEl>
                                        <p:attrNameLst>
                                          <p:attrName>ppt_x</p:attrName>
                                        </p:attrNameLst>
                                      </p:cBhvr>
                                      <p:tavLst>
                                        <p:tav tm="0">
                                          <p:val>
                                            <p:strVal val="ppt_x"/>
                                          </p:val>
                                        </p:tav>
                                        <p:tav tm="100000">
                                          <p:val>
                                            <p:strVal val="1+ppt_w/2"/>
                                          </p:val>
                                        </p:tav>
                                      </p:tavLst>
                                    </p:anim>
                                    <p:anim calcmode="lin" valueType="num">
                                      <p:cBhvr additive="base">
                                        <p:cTn id="606" dur="3000"/>
                                        <p:tgtEl>
                                          <p:spTgt spid="15"/>
                                        </p:tgtEl>
                                        <p:attrNameLst>
                                          <p:attrName>ppt_y</p:attrName>
                                        </p:attrNameLst>
                                      </p:cBhvr>
                                      <p:tavLst>
                                        <p:tav tm="0">
                                          <p:val>
                                            <p:strVal val="ppt_y"/>
                                          </p:val>
                                        </p:tav>
                                        <p:tav tm="100000">
                                          <p:val>
                                            <p:strVal val="ppt_y"/>
                                          </p:val>
                                        </p:tav>
                                      </p:tavLst>
                                    </p:anim>
                                    <p:set>
                                      <p:cBhvr>
                                        <p:cTn id="607" dur="1" fill="hold">
                                          <p:stCondLst>
                                            <p:cond delay="2999"/>
                                          </p:stCondLst>
                                        </p:cTn>
                                        <p:tgtEl>
                                          <p:spTgt spid="15"/>
                                        </p:tgtEl>
                                        <p:attrNameLst>
                                          <p:attrName>style.visibility</p:attrName>
                                        </p:attrNameLst>
                                      </p:cBhvr>
                                      <p:to>
                                        <p:strVal val="hidden"/>
                                      </p:to>
                                    </p:set>
                                  </p:childTnLst>
                                </p:cTn>
                              </p:par>
                              <p:par>
                                <p:cTn id="608" presetID="23" presetClass="entr" presetSubtype="272" fill="hold" nodeType="withEffect">
                                  <p:stCondLst>
                                    <p:cond delay="0"/>
                                  </p:stCondLst>
                                  <p:childTnLst>
                                    <p:set>
                                      <p:cBhvr>
                                        <p:cTn id="609" dur="1" fill="hold">
                                          <p:stCondLst>
                                            <p:cond delay="0"/>
                                          </p:stCondLst>
                                        </p:cTn>
                                        <p:tgtEl>
                                          <p:spTgt spid="2"/>
                                        </p:tgtEl>
                                        <p:attrNameLst>
                                          <p:attrName>style.visibility</p:attrName>
                                        </p:attrNameLst>
                                      </p:cBhvr>
                                      <p:to>
                                        <p:strVal val="visible"/>
                                      </p:to>
                                    </p:set>
                                    <p:anim calcmode="lin" valueType="num">
                                      <p:cBhvr>
                                        <p:cTn id="610" dur="3000" fill="hold"/>
                                        <p:tgtEl>
                                          <p:spTgt spid="2"/>
                                        </p:tgtEl>
                                        <p:attrNameLst>
                                          <p:attrName>ppt_w</p:attrName>
                                        </p:attrNameLst>
                                      </p:cBhvr>
                                      <p:tavLst>
                                        <p:tav tm="0">
                                          <p:val>
                                            <p:strVal val="2/3*#ppt_w"/>
                                          </p:val>
                                        </p:tav>
                                        <p:tav tm="100000">
                                          <p:val>
                                            <p:strVal val="#ppt_w"/>
                                          </p:val>
                                        </p:tav>
                                      </p:tavLst>
                                    </p:anim>
                                    <p:anim calcmode="lin" valueType="num">
                                      <p:cBhvr>
                                        <p:cTn id="611" dur="3000" fill="hold"/>
                                        <p:tgtEl>
                                          <p:spTgt spid="2"/>
                                        </p:tgtEl>
                                        <p:attrNameLst>
                                          <p:attrName>ppt_h</p:attrName>
                                        </p:attrNameLst>
                                      </p:cBhvr>
                                      <p:tavLst>
                                        <p:tav tm="0">
                                          <p:val>
                                            <p:strVal val="2/3*#ppt_h"/>
                                          </p:val>
                                        </p:tav>
                                        <p:tav tm="100000">
                                          <p:val>
                                            <p:strVal val="#ppt_h"/>
                                          </p:val>
                                        </p:tav>
                                      </p:tavLst>
                                    </p:anim>
                                  </p:childTnLst>
                                </p:cTn>
                              </p:par>
                              <p:par>
                                <p:cTn id="612" presetID="4" presetClass="entr" presetSubtype="32" fill="hold" nodeType="withEffect">
                                  <p:stCondLst>
                                    <p:cond delay="0"/>
                                  </p:stCondLst>
                                  <p:childTnLst>
                                    <p:set>
                                      <p:cBhvr>
                                        <p:cTn id="613" dur="1" fill="hold">
                                          <p:stCondLst>
                                            <p:cond delay="0"/>
                                          </p:stCondLst>
                                        </p:cTn>
                                        <p:tgtEl>
                                          <p:spTgt spid="2"/>
                                        </p:tgtEl>
                                        <p:attrNameLst>
                                          <p:attrName>style.visibility</p:attrName>
                                        </p:attrNameLst>
                                      </p:cBhvr>
                                      <p:to>
                                        <p:strVal val="visible"/>
                                      </p:to>
                                    </p:set>
                                    <p:animEffect transition="in" filter="box(out)">
                                      <p:cBhvr>
                                        <p:cTn id="6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Triángulo rectángulo"/>
          <p:cNvSpPr/>
          <p:nvPr/>
        </p:nvSpPr>
        <p:spPr>
          <a:xfrm>
            <a:off x="4500562" y="-107169"/>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107169"/>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4500562" y="178559"/>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143240" y="178559"/>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00562" y="464335"/>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143240" y="464335"/>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00562" y="750063"/>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750063"/>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035839"/>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143240" y="1035839"/>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00562" y="1321567"/>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143240" y="1321567"/>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00562" y="1607343"/>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1607343"/>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1893071"/>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143240" y="1893071"/>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00562" y="2178847"/>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143240" y="2178847"/>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00562" y="2464575"/>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143240" y="2464575"/>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2750351"/>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143240" y="2750351"/>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00562" y="3036079"/>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143240" y="3036079"/>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3321855"/>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143240" y="3321855"/>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500562" y="3607583"/>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143240" y="3607583"/>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00562" y="3893359"/>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143240" y="3893359"/>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500562" y="4179087"/>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143240" y="4179087"/>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00562" y="4357694"/>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143240" y="4357694"/>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500562" y="4643422"/>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143240" y="4643422"/>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a:off x="4500562" y="4929198"/>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flipH="1">
            <a:off x="3143240" y="4929198"/>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a:off x="4500562" y="5214926"/>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flipH="1">
            <a:off x="3143240" y="5214926"/>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a:off x="4500562" y="5500702"/>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flipH="1">
            <a:off x="3143240" y="5500702"/>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a:off x="4500562" y="5786430"/>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flipH="1">
            <a:off x="3143240" y="5786430"/>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a:off x="4500562" y="6072206"/>
            <a:ext cx="1643074"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flipH="1">
            <a:off x="3143240" y="6072206"/>
            <a:ext cx="1652598" cy="785794"/>
          </a:xfrm>
          <a:prstGeom prst="rtTriangle">
            <a:avLst/>
          </a:prstGeom>
          <a:solidFill>
            <a:schemeClr val="bg1">
              <a:lumMod val="75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0"/>
            <a:ext cx="9144000" cy="7643842"/>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0-#ppt_w/2"/>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0-#ppt_w/2"/>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0-#ppt_w/2"/>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0-#ppt_w/2"/>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3000" fill="hold"/>
                                        <p:tgtEl>
                                          <p:spTgt spid="28"/>
                                        </p:tgtEl>
                                        <p:attrNameLst>
                                          <p:attrName>ppt_x</p:attrName>
                                        </p:attrNameLst>
                                      </p:cBhvr>
                                      <p:tavLst>
                                        <p:tav tm="0">
                                          <p:val>
                                            <p:strVal val="0-#ppt_w/2"/>
                                          </p:val>
                                        </p:tav>
                                        <p:tav tm="100000">
                                          <p:val>
                                            <p:strVal val="#ppt_x"/>
                                          </p:val>
                                        </p:tav>
                                      </p:tavLst>
                                    </p:anim>
                                    <p:anim calcmode="lin" valueType="num">
                                      <p:cBhvr additive="base">
                                        <p:cTn id="59" dur="3000" fill="hold"/>
                                        <p:tgtEl>
                                          <p:spTgt spid="2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3000" fill="hold"/>
                                        <p:tgtEl>
                                          <p:spTgt spid="30"/>
                                        </p:tgtEl>
                                        <p:attrNameLst>
                                          <p:attrName>ppt_x</p:attrName>
                                        </p:attrNameLst>
                                      </p:cBhvr>
                                      <p:tavLst>
                                        <p:tav tm="0">
                                          <p:val>
                                            <p:strVal val="0-#ppt_w/2"/>
                                          </p:val>
                                        </p:tav>
                                        <p:tav tm="100000">
                                          <p:val>
                                            <p:strVal val="#ppt_x"/>
                                          </p:val>
                                        </p:tav>
                                      </p:tavLst>
                                    </p:anim>
                                    <p:anim calcmode="lin" valueType="num">
                                      <p:cBhvr additive="base">
                                        <p:cTn id="63" dur="3000" fill="hold"/>
                                        <p:tgtEl>
                                          <p:spTgt spid="30"/>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3000" fill="hold"/>
                                        <p:tgtEl>
                                          <p:spTgt spid="32"/>
                                        </p:tgtEl>
                                        <p:attrNameLst>
                                          <p:attrName>ppt_x</p:attrName>
                                        </p:attrNameLst>
                                      </p:cBhvr>
                                      <p:tavLst>
                                        <p:tav tm="0">
                                          <p:val>
                                            <p:strVal val="0-#ppt_w/2"/>
                                          </p:val>
                                        </p:tav>
                                        <p:tav tm="100000">
                                          <p:val>
                                            <p:strVal val="#ppt_x"/>
                                          </p:val>
                                        </p:tav>
                                      </p:tavLst>
                                    </p:anim>
                                    <p:anim calcmode="lin" valueType="num">
                                      <p:cBhvr additive="base">
                                        <p:cTn id="67" dur="3000" fill="hold"/>
                                        <p:tgtEl>
                                          <p:spTgt spid="32"/>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0-#ppt_w/2"/>
                                          </p:val>
                                        </p:tav>
                                        <p:tav tm="100000">
                                          <p:val>
                                            <p:strVal val="#ppt_x"/>
                                          </p:val>
                                        </p:tav>
                                      </p:tavLst>
                                    </p:anim>
                                    <p:anim calcmode="lin" valueType="num">
                                      <p:cBhvr additive="base">
                                        <p:cTn id="71" dur="3000" fill="hold"/>
                                        <p:tgtEl>
                                          <p:spTgt spid="34"/>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0-#ppt_w/2"/>
                                          </p:val>
                                        </p:tav>
                                        <p:tav tm="100000">
                                          <p:val>
                                            <p:strVal val="#ppt_x"/>
                                          </p:val>
                                        </p:tav>
                                      </p:tavLst>
                                    </p:anim>
                                    <p:anim calcmode="lin" valueType="num">
                                      <p:cBhvr additive="base">
                                        <p:cTn id="75" dur="3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3000" fill="hold"/>
                                        <p:tgtEl>
                                          <p:spTgt spid="38"/>
                                        </p:tgtEl>
                                        <p:attrNameLst>
                                          <p:attrName>ppt_x</p:attrName>
                                        </p:attrNameLst>
                                      </p:cBhvr>
                                      <p:tavLst>
                                        <p:tav tm="0">
                                          <p:val>
                                            <p:strVal val="0-#ppt_w/2"/>
                                          </p:val>
                                        </p:tav>
                                        <p:tav tm="100000">
                                          <p:val>
                                            <p:strVal val="#ppt_x"/>
                                          </p:val>
                                        </p:tav>
                                      </p:tavLst>
                                    </p:anim>
                                    <p:anim calcmode="lin" valueType="num">
                                      <p:cBhvr additive="base">
                                        <p:cTn id="79" dur="3000" fill="hold"/>
                                        <p:tgtEl>
                                          <p:spTgt spid="38"/>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3000" fill="hold"/>
                                        <p:tgtEl>
                                          <p:spTgt spid="40"/>
                                        </p:tgtEl>
                                        <p:attrNameLst>
                                          <p:attrName>ppt_x</p:attrName>
                                        </p:attrNameLst>
                                      </p:cBhvr>
                                      <p:tavLst>
                                        <p:tav tm="0">
                                          <p:val>
                                            <p:strVal val="0-#ppt_w/2"/>
                                          </p:val>
                                        </p:tav>
                                        <p:tav tm="100000">
                                          <p:val>
                                            <p:strVal val="#ppt_x"/>
                                          </p:val>
                                        </p:tav>
                                      </p:tavLst>
                                    </p:anim>
                                    <p:anim calcmode="lin" valueType="num">
                                      <p:cBhvr additive="base">
                                        <p:cTn id="83" dur="3000" fill="hold"/>
                                        <p:tgtEl>
                                          <p:spTgt spid="40"/>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 calcmode="lin" valueType="num">
                                      <p:cBhvr additive="base">
                                        <p:cTn id="86" dur="3000" fill="hold"/>
                                        <p:tgtEl>
                                          <p:spTgt spid="42"/>
                                        </p:tgtEl>
                                        <p:attrNameLst>
                                          <p:attrName>ppt_x</p:attrName>
                                        </p:attrNameLst>
                                      </p:cBhvr>
                                      <p:tavLst>
                                        <p:tav tm="0">
                                          <p:val>
                                            <p:strVal val="0-#ppt_w/2"/>
                                          </p:val>
                                        </p:tav>
                                        <p:tav tm="100000">
                                          <p:val>
                                            <p:strVal val="#ppt_x"/>
                                          </p:val>
                                        </p:tav>
                                      </p:tavLst>
                                    </p:anim>
                                    <p:anim calcmode="lin" valueType="num">
                                      <p:cBhvr additive="base">
                                        <p:cTn id="87" dur="3000" fill="hold"/>
                                        <p:tgtEl>
                                          <p:spTgt spid="42"/>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4"/>
                                        </p:tgtEl>
                                        <p:attrNameLst>
                                          <p:attrName>style.visibility</p:attrName>
                                        </p:attrNameLst>
                                      </p:cBhvr>
                                      <p:to>
                                        <p:strVal val="visible"/>
                                      </p:to>
                                    </p:set>
                                    <p:anim calcmode="lin" valueType="num">
                                      <p:cBhvr additive="base">
                                        <p:cTn id="90" dur="3000" fill="hold"/>
                                        <p:tgtEl>
                                          <p:spTgt spid="44"/>
                                        </p:tgtEl>
                                        <p:attrNameLst>
                                          <p:attrName>ppt_x</p:attrName>
                                        </p:attrNameLst>
                                      </p:cBhvr>
                                      <p:tavLst>
                                        <p:tav tm="0">
                                          <p:val>
                                            <p:strVal val="0-#ppt_w/2"/>
                                          </p:val>
                                        </p:tav>
                                        <p:tav tm="100000">
                                          <p:val>
                                            <p:strVal val="#ppt_x"/>
                                          </p:val>
                                        </p:tav>
                                      </p:tavLst>
                                    </p:anim>
                                    <p:anim calcmode="lin" valueType="num">
                                      <p:cBhvr additive="base">
                                        <p:cTn id="91" dur="3000" fill="hold"/>
                                        <p:tgtEl>
                                          <p:spTgt spid="44"/>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 calcmode="lin" valueType="num">
                                      <p:cBhvr additive="base">
                                        <p:cTn id="94" dur="3000" fill="hold"/>
                                        <p:tgtEl>
                                          <p:spTgt spid="46"/>
                                        </p:tgtEl>
                                        <p:attrNameLst>
                                          <p:attrName>ppt_x</p:attrName>
                                        </p:attrNameLst>
                                      </p:cBhvr>
                                      <p:tavLst>
                                        <p:tav tm="0">
                                          <p:val>
                                            <p:strVal val="0-#ppt_w/2"/>
                                          </p:val>
                                        </p:tav>
                                        <p:tav tm="100000">
                                          <p:val>
                                            <p:strVal val="#ppt_x"/>
                                          </p:val>
                                        </p:tav>
                                      </p:tavLst>
                                    </p:anim>
                                    <p:anim calcmode="lin" valueType="num">
                                      <p:cBhvr additive="base">
                                        <p:cTn id="95" dur="3000" fill="hold"/>
                                        <p:tgtEl>
                                          <p:spTgt spid="4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 calcmode="lin" valueType="num">
                                      <p:cBhvr additive="base">
                                        <p:cTn id="98" dur="3000" fill="hold"/>
                                        <p:tgtEl>
                                          <p:spTgt spid="48"/>
                                        </p:tgtEl>
                                        <p:attrNameLst>
                                          <p:attrName>ppt_x</p:attrName>
                                        </p:attrNameLst>
                                      </p:cBhvr>
                                      <p:tavLst>
                                        <p:tav tm="0">
                                          <p:val>
                                            <p:strVal val="0-#ppt_w/2"/>
                                          </p:val>
                                        </p:tav>
                                        <p:tav tm="100000">
                                          <p:val>
                                            <p:strVal val="#ppt_x"/>
                                          </p:val>
                                        </p:tav>
                                      </p:tavLst>
                                    </p:anim>
                                    <p:anim calcmode="lin" valueType="num">
                                      <p:cBhvr additive="base">
                                        <p:cTn id="99" dur="3000" fill="hold"/>
                                        <p:tgtEl>
                                          <p:spTgt spid="48"/>
                                        </p:tgtEl>
                                        <p:attrNameLst>
                                          <p:attrName>ppt_y</p:attrName>
                                        </p:attrNameLst>
                                      </p:cBhvr>
                                      <p:tavLst>
                                        <p:tav tm="0">
                                          <p:val>
                                            <p:strVal val="1+#ppt_h/2"/>
                                          </p:val>
                                        </p:tav>
                                        <p:tav tm="100000">
                                          <p:val>
                                            <p:strVal val="#ppt_y"/>
                                          </p:val>
                                        </p:tav>
                                      </p:tavLst>
                                    </p:anim>
                                  </p:childTnLst>
                                </p:cTn>
                              </p:par>
                              <p:par>
                                <p:cTn id="100" presetID="2" presetClass="entr" presetSubtype="6" fill="hold" grpId="0" nodeType="withEffect">
                                  <p:stCondLst>
                                    <p:cond delay="0"/>
                                  </p:stCondLst>
                                  <p:childTnLst>
                                    <p:set>
                                      <p:cBhvr>
                                        <p:cTn id="101" dur="1" fill="hold">
                                          <p:stCondLst>
                                            <p:cond delay="0"/>
                                          </p:stCondLst>
                                        </p:cTn>
                                        <p:tgtEl>
                                          <p:spTgt spid="3"/>
                                        </p:tgtEl>
                                        <p:attrNameLst>
                                          <p:attrName>style.visibility</p:attrName>
                                        </p:attrNameLst>
                                      </p:cBhvr>
                                      <p:to>
                                        <p:strVal val="visible"/>
                                      </p:to>
                                    </p:set>
                                    <p:anim calcmode="lin" valueType="num">
                                      <p:cBhvr additive="base">
                                        <p:cTn id="102" dur="3000" fill="hold"/>
                                        <p:tgtEl>
                                          <p:spTgt spid="3"/>
                                        </p:tgtEl>
                                        <p:attrNameLst>
                                          <p:attrName>ppt_x</p:attrName>
                                        </p:attrNameLst>
                                      </p:cBhvr>
                                      <p:tavLst>
                                        <p:tav tm="0">
                                          <p:val>
                                            <p:strVal val="1+#ppt_w/2"/>
                                          </p:val>
                                        </p:tav>
                                        <p:tav tm="100000">
                                          <p:val>
                                            <p:strVal val="#ppt_x"/>
                                          </p:val>
                                        </p:tav>
                                      </p:tavLst>
                                    </p:anim>
                                    <p:anim calcmode="lin" valueType="num">
                                      <p:cBhvr additive="base">
                                        <p:cTn id="103" dur="3000" fill="hold"/>
                                        <p:tgtEl>
                                          <p:spTgt spid="3"/>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1+#ppt_w/2"/>
                                          </p:val>
                                        </p:tav>
                                        <p:tav tm="100000">
                                          <p:val>
                                            <p:strVal val="#ppt_x"/>
                                          </p:val>
                                        </p:tav>
                                      </p:tavLst>
                                    </p:anim>
                                    <p:anim calcmode="lin" valueType="num">
                                      <p:cBhvr additive="base">
                                        <p:cTn id="107" dur="3000" fill="hold"/>
                                        <p:tgtEl>
                                          <p:spTgt spid="5"/>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additive="base">
                                        <p:cTn id="110" dur="3000" fill="hold"/>
                                        <p:tgtEl>
                                          <p:spTgt spid="7"/>
                                        </p:tgtEl>
                                        <p:attrNameLst>
                                          <p:attrName>ppt_x</p:attrName>
                                        </p:attrNameLst>
                                      </p:cBhvr>
                                      <p:tavLst>
                                        <p:tav tm="0">
                                          <p:val>
                                            <p:strVal val="1+#ppt_w/2"/>
                                          </p:val>
                                        </p:tav>
                                        <p:tav tm="100000">
                                          <p:val>
                                            <p:strVal val="#ppt_x"/>
                                          </p:val>
                                        </p:tav>
                                      </p:tavLst>
                                    </p:anim>
                                    <p:anim calcmode="lin" valueType="num">
                                      <p:cBhvr additive="base">
                                        <p:cTn id="111" dur="3000" fill="hold"/>
                                        <p:tgtEl>
                                          <p:spTgt spid="7"/>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additive="base">
                                        <p:cTn id="114" dur="3000" fill="hold"/>
                                        <p:tgtEl>
                                          <p:spTgt spid="9"/>
                                        </p:tgtEl>
                                        <p:attrNameLst>
                                          <p:attrName>ppt_x</p:attrName>
                                        </p:attrNameLst>
                                      </p:cBhvr>
                                      <p:tavLst>
                                        <p:tav tm="0">
                                          <p:val>
                                            <p:strVal val="1+#ppt_w/2"/>
                                          </p:val>
                                        </p:tav>
                                        <p:tav tm="100000">
                                          <p:val>
                                            <p:strVal val="#ppt_x"/>
                                          </p:val>
                                        </p:tav>
                                      </p:tavLst>
                                    </p:anim>
                                    <p:anim calcmode="lin" valueType="num">
                                      <p:cBhvr additive="base">
                                        <p:cTn id="115" dur="3000" fill="hold"/>
                                        <p:tgtEl>
                                          <p:spTgt spid="9"/>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additive="base">
                                        <p:cTn id="118" dur="3000" fill="hold"/>
                                        <p:tgtEl>
                                          <p:spTgt spid="11"/>
                                        </p:tgtEl>
                                        <p:attrNameLst>
                                          <p:attrName>ppt_x</p:attrName>
                                        </p:attrNameLst>
                                      </p:cBhvr>
                                      <p:tavLst>
                                        <p:tav tm="0">
                                          <p:val>
                                            <p:strVal val="1+#ppt_w/2"/>
                                          </p:val>
                                        </p:tav>
                                        <p:tav tm="100000">
                                          <p:val>
                                            <p:strVal val="#ppt_x"/>
                                          </p:val>
                                        </p:tav>
                                      </p:tavLst>
                                    </p:anim>
                                    <p:anim calcmode="lin" valueType="num">
                                      <p:cBhvr additive="base">
                                        <p:cTn id="119" dur="3000" fill="hold"/>
                                        <p:tgtEl>
                                          <p:spTgt spid="11"/>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1+#ppt_w/2"/>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3000" fill="hold"/>
                                        <p:tgtEl>
                                          <p:spTgt spid="15"/>
                                        </p:tgtEl>
                                        <p:attrNameLst>
                                          <p:attrName>ppt_x</p:attrName>
                                        </p:attrNameLst>
                                      </p:cBhvr>
                                      <p:tavLst>
                                        <p:tav tm="0">
                                          <p:val>
                                            <p:strVal val="1+#ppt_w/2"/>
                                          </p:val>
                                        </p:tav>
                                        <p:tav tm="100000">
                                          <p:val>
                                            <p:strVal val="#ppt_x"/>
                                          </p:val>
                                        </p:tav>
                                      </p:tavLst>
                                    </p:anim>
                                    <p:anim calcmode="lin" valueType="num">
                                      <p:cBhvr additive="base">
                                        <p:cTn id="127" dur="3000" fill="hold"/>
                                        <p:tgtEl>
                                          <p:spTgt spid="15"/>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additive="base">
                                        <p:cTn id="130" dur="3000" fill="hold"/>
                                        <p:tgtEl>
                                          <p:spTgt spid="17"/>
                                        </p:tgtEl>
                                        <p:attrNameLst>
                                          <p:attrName>ppt_x</p:attrName>
                                        </p:attrNameLst>
                                      </p:cBhvr>
                                      <p:tavLst>
                                        <p:tav tm="0">
                                          <p:val>
                                            <p:strVal val="1+#ppt_w/2"/>
                                          </p:val>
                                        </p:tav>
                                        <p:tav tm="100000">
                                          <p:val>
                                            <p:strVal val="#ppt_x"/>
                                          </p:val>
                                        </p:tav>
                                      </p:tavLst>
                                    </p:anim>
                                    <p:anim calcmode="lin" valueType="num">
                                      <p:cBhvr additive="base">
                                        <p:cTn id="131" dur="3000" fill="hold"/>
                                        <p:tgtEl>
                                          <p:spTgt spid="17"/>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19"/>
                                        </p:tgtEl>
                                        <p:attrNameLst>
                                          <p:attrName>style.visibility</p:attrName>
                                        </p:attrNameLst>
                                      </p:cBhvr>
                                      <p:to>
                                        <p:strVal val="visible"/>
                                      </p:to>
                                    </p:set>
                                    <p:anim calcmode="lin" valueType="num">
                                      <p:cBhvr additive="base">
                                        <p:cTn id="134" dur="3000" fill="hold"/>
                                        <p:tgtEl>
                                          <p:spTgt spid="19"/>
                                        </p:tgtEl>
                                        <p:attrNameLst>
                                          <p:attrName>ppt_x</p:attrName>
                                        </p:attrNameLst>
                                      </p:cBhvr>
                                      <p:tavLst>
                                        <p:tav tm="0">
                                          <p:val>
                                            <p:strVal val="1+#ppt_w/2"/>
                                          </p:val>
                                        </p:tav>
                                        <p:tav tm="100000">
                                          <p:val>
                                            <p:strVal val="#ppt_x"/>
                                          </p:val>
                                        </p:tav>
                                      </p:tavLst>
                                    </p:anim>
                                    <p:anim calcmode="lin" valueType="num">
                                      <p:cBhvr additive="base">
                                        <p:cTn id="135" dur="3000" fill="hold"/>
                                        <p:tgtEl>
                                          <p:spTgt spid="19"/>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3000" fill="hold"/>
                                        <p:tgtEl>
                                          <p:spTgt spid="21"/>
                                        </p:tgtEl>
                                        <p:attrNameLst>
                                          <p:attrName>ppt_x</p:attrName>
                                        </p:attrNameLst>
                                      </p:cBhvr>
                                      <p:tavLst>
                                        <p:tav tm="0">
                                          <p:val>
                                            <p:strVal val="1+#ppt_w/2"/>
                                          </p:val>
                                        </p:tav>
                                        <p:tav tm="100000">
                                          <p:val>
                                            <p:strVal val="#ppt_x"/>
                                          </p:val>
                                        </p:tav>
                                      </p:tavLst>
                                    </p:anim>
                                    <p:anim calcmode="lin" valueType="num">
                                      <p:cBhvr additive="base">
                                        <p:cTn id="139" dur="3000" fill="hold"/>
                                        <p:tgtEl>
                                          <p:spTgt spid="21"/>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3000" fill="hold"/>
                                        <p:tgtEl>
                                          <p:spTgt spid="23"/>
                                        </p:tgtEl>
                                        <p:attrNameLst>
                                          <p:attrName>ppt_x</p:attrName>
                                        </p:attrNameLst>
                                      </p:cBhvr>
                                      <p:tavLst>
                                        <p:tav tm="0">
                                          <p:val>
                                            <p:strVal val="1+#ppt_w/2"/>
                                          </p:val>
                                        </p:tav>
                                        <p:tav tm="100000">
                                          <p:val>
                                            <p:strVal val="#ppt_x"/>
                                          </p:val>
                                        </p:tav>
                                      </p:tavLst>
                                    </p:anim>
                                    <p:anim calcmode="lin" valueType="num">
                                      <p:cBhvr additive="base">
                                        <p:cTn id="143" dur="3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7"/>
                                        </p:tgtEl>
                                        <p:attrNameLst>
                                          <p:attrName>style.visibility</p:attrName>
                                        </p:attrNameLst>
                                      </p:cBhvr>
                                      <p:to>
                                        <p:strVal val="visible"/>
                                      </p:to>
                                    </p:set>
                                    <p:anim calcmode="lin" valueType="num">
                                      <p:cBhvr additive="base">
                                        <p:cTn id="150" dur="3000" fill="hold"/>
                                        <p:tgtEl>
                                          <p:spTgt spid="27"/>
                                        </p:tgtEl>
                                        <p:attrNameLst>
                                          <p:attrName>ppt_x</p:attrName>
                                        </p:attrNameLst>
                                      </p:cBhvr>
                                      <p:tavLst>
                                        <p:tav tm="0">
                                          <p:val>
                                            <p:strVal val="1+#ppt_w/2"/>
                                          </p:val>
                                        </p:tav>
                                        <p:tav tm="100000">
                                          <p:val>
                                            <p:strVal val="#ppt_x"/>
                                          </p:val>
                                        </p:tav>
                                      </p:tavLst>
                                    </p:anim>
                                    <p:anim calcmode="lin" valueType="num">
                                      <p:cBhvr additive="base">
                                        <p:cTn id="151" dur="3000" fill="hold"/>
                                        <p:tgtEl>
                                          <p:spTgt spid="27"/>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3000" fill="hold"/>
                                        <p:tgtEl>
                                          <p:spTgt spid="29"/>
                                        </p:tgtEl>
                                        <p:attrNameLst>
                                          <p:attrName>ppt_x</p:attrName>
                                        </p:attrNameLst>
                                      </p:cBhvr>
                                      <p:tavLst>
                                        <p:tav tm="0">
                                          <p:val>
                                            <p:strVal val="1+#ppt_w/2"/>
                                          </p:val>
                                        </p:tav>
                                        <p:tav tm="100000">
                                          <p:val>
                                            <p:strVal val="#ppt_x"/>
                                          </p:val>
                                        </p:tav>
                                      </p:tavLst>
                                    </p:anim>
                                    <p:anim calcmode="lin" valueType="num">
                                      <p:cBhvr additive="base">
                                        <p:cTn id="155" dur="3000" fill="hold"/>
                                        <p:tgtEl>
                                          <p:spTgt spid="29"/>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31"/>
                                        </p:tgtEl>
                                        <p:attrNameLst>
                                          <p:attrName>style.visibility</p:attrName>
                                        </p:attrNameLst>
                                      </p:cBhvr>
                                      <p:to>
                                        <p:strVal val="visible"/>
                                      </p:to>
                                    </p:set>
                                    <p:anim calcmode="lin" valueType="num">
                                      <p:cBhvr additive="base">
                                        <p:cTn id="158" dur="3000" fill="hold"/>
                                        <p:tgtEl>
                                          <p:spTgt spid="31"/>
                                        </p:tgtEl>
                                        <p:attrNameLst>
                                          <p:attrName>ppt_x</p:attrName>
                                        </p:attrNameLst>
                                      </p:cBhvr>
                                      <p:tavLst>
                                        <p:tav tm="0">
                                          <p:val>
                                            <p:strVal val="1+#ppt_w/2"/>
                                          </p:val>
                                        </p:tav>
                                        <p:tav tm="100000">
                                          <p:val>
                                            <p:strVal val="#ppt_x"/>
                                          </p:val>
                                        </p:tav>
                                      </p:tavLst>
                                    </p:anim>
                                    <p:anim calcmode="lin" valueType="num">
                                      <p:cBhvr additive="base">
                                        <p:cTn id="159" dur="3000" fill="hold"/>
                                        <p:tgtEl>
                                          <p:spTgt spid="31"/>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33"/>
                                        </p:tgtEl>
                                        <p:attrNameLst>
                                          <p:attrName>style.visibility</p:attrName>
                                        </p:attrNameLst>
                                      </p:cBhvr>
                                      <p:to>
                                        <p:strVal val="visible"/>
                                      </p:to>
                                    </p:set>
                                    <p:anim calcmode="lin" valueType="num">
                                      <p:cBhvr additive="base">
                                        <p:cTn id="162" dur="3000" fill="hold"/>
                                        <p:tgtEl>
                                          <p:spTgt spid="33"/>
                                        </p:tgtEl>
                                        <p:attrNameLst>
                                          <p:attrName>ppt_x</p:attrName>
                                        </p:attrNameLst>
                                      </p:cBhvr>
                                      <p:tavLst>
                                        <p:tav tm="0">
                                          <p:val>
                                            <p:strVal val="1+#ppt_w/2"/>
                                          </p:val>
                                        </p:tav>
                                        <p:tav tm="100000">
                                          <p:val>
                                            <p:strVal val="#ppt_x"/>
                                          </p:val>
                                        </p:tav>
                                      </p:tavLst>
                                    </p:anim>
                                    <p:anim calcmode="lin" valueType="num">
                                      <p:cBhvr additive="base">
                                        <p:cTn id="163" dur="3000" fill="hold"/>
                                        <p:tgtEl>
                                          <p:spTgt spid="33"/>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additive="base">
                                        <p:cTn id="166" dur="3000" fill="hold"/>
                                        <p:tgtEl>
                                          <p:spTgt spid="35"/>
                                        </p:tgtEl>
                                        <p:attrNameLst>
                                          <p:attrName>ppt_x</p:attrName>
                                        </p:attrNameLst>
                                      </p:cBhvr>
                                      <p:tavLst>
                                        <p:tav tm="0">
                                          <p:val>
                                            <p:strVal val="1+#ppt_w/2"/>
                                          </p:val>
                                        </p:tav>
                                        <p:tav tm="100000">
                                          <p:val>
                                            <p:strVal val="#ppt_x"/>
                                          </p:val>
                                        </p:tav>
                                      </p:tavLst>
                                    </p:anim>
                                    <p:anim calcmode="lin" valueType="num">
                                      <p:cBhvr additive="base">
                                        <p:cTn id="167" dur="3000" fill="hold"/>
                                        <p:tgtEl>
                                          <p:spTgt spid="35"/>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 calcmode="lin" valueType="num">
                                      <p:cBhvr additive="base">
                                        <p:cTn id="170" dur="3000" fill="hold"/>
                                        <p:tgtEl>
                                          <p:spTgt spid="37"/>
                                        </p:tgtEl>
                                        <p:attrNameLst>
                                          <p:attrName>ppt_x</p:attrName>
                                        </p:attrNameLst>
                                      </p:cBhvr>
                                      <p:tavLst>
                                        <p:tav tm="0">
                                          <p:val>
                                            <p:strVal val="1+#ppt_w/2"/>
                                          </p:val>
                                        </p:tav>
                                        <p:tav tm="100000">
                                          <p:val>
                                            <p:strVal val="#ppt_x"/>
                                          </p:val>
                                        </p:tav>
                                      </p:tavLst>
                                    </p:anim>
                                    <p:anim calcmode="lin" valueType="num">
                                      <p:cBhvr additive="base">
                                        <p:cTn id="171" dur="3000" fill="hold"/>
                                        <p:tgtEl>
                                          <p:spTgt spid="37"/>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39"/>
                                        </p:tgtEl>
                                        <p:attrNameLst>
                                          <p:attrName>style.visibility</p:attrName>
                                        </p:attrNameLst>
                                      </p:cBhvr>
                                      <p:to>
                                        <p:strVal val="visible"/>
                                      </p:to>
                                    </p:set>
                                    <p:anim calcmode="lin" valueType="num">
                                      <p:cBhvr additive="base">
                                        <p:cTn id="174" dur="3000" fill="hold"/>
                                        <p:tgtEl>
                                          <p:spTgt spid="39"/>
                                        </p:tgtEl>
                                        <p:attrNameLst>
                                          <p:attrName>ppt_x</p:attrName>
                                        </p:attrNameLst>
                                      </p:cBhvr>
                                      <p:tavLst>
                                        <p:tav tm="0">
                                          <p:val>
                                            <p:strVal val="1+#ppt_w/2"/>
                                          </p:val>
                                        </p:tav>
                                        <p:tav tm="100000">
                                          <p:val>
                                            <p:strVal val="#ppt_x"/>
                                          </p:val>
                                        </p:tav>
                                      </p:tavLst>
                                    </p:anim>
                                    <p:anim calcmode="lin" valueType="num">
                                      <p:cBhvr additive="base">
                                        <p:cTn id="175" dur="3000" fill="hold"/>
                                        <p:tgtEl>
                                          <p:spTgt spid="39"/>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41"/>
                                        </p:tgtEl>
                                        <p:attrNameLst>
                                          <p:attrName>style.visibility</p:attrName>
                                        </p:attrNameLst>
                                      </p:cBhvr>
                                      <p:to>
                                        <p:strVal val="visible"/>
                                      </p:to>
                                    </p:set>
                                    <p:anim calcmode="lin" valueType="num">
                                      <p:cBhvr additive="base">
                                        <p:cTn id="178" dur="3000" fill="hold"/>
                                        <p:tgtEl>
                                          <p:spTgt spid="41"/>
                                        </p:tgtEl>
                                        <p:attrNameLst>
                                          <p:attrName>ppt_x</p:attrName>
                                        </p:attrNameLst>
                                      </p:cBhvr>
                                      <p:tavLst>
                                        <p:tav tm="0">
                                          <p:val>
                                            <p:strVal val="1+#ppt_w/2"/>
                                          </p:val>
                                        </p:tav>
                                        <p:tav tm="100000">
                                          <p:val>
                                            <p:strVal val="#ppt_x"/>
                                          </p:val>
                                        </p:tav>
                                      </p:tavLst>
                                    </p:anim>
                                    <p:anim calcmode="lin" valueType="num">
                                      <p:cBhvr additive="base">
                                        <p:cTn id="179" dur="3000" fill="hold"/>
                                        <p:tgtEl>
                                          <p:spTgt spid="41"/>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3"/>
                                        </p:tgtEl>
                                        <p:attrNameLst>
                                          <p:attrName>style.visibility</p:attrName>
                                        </p:attrNameLst>
                                      </p:cBhvr>
                                      <p:to>
                                        <p:strVal val="visible"/>
                                      </p:to>
                                    </p:set>
                                    <p:anim calcmode="lin" valueType="num">
                                      <p:cBhvr additive="base">
                                        <p:cTn id="182" dur="3000" fill="hold"/>
                                        <p:tgtEl>
                                          <p:spTgt spid="43"/>
                                        </p:tgtEl>
                                        <p:attrNameLst>
                                          <p:attrName>ppt_x</p:attrName>
                                        </p:attrNameLst>
                                      </p:cBhvr>
                                      <p:tavLst>
                                        <p:tav tm="0">
                                          <p:val>
                                            <p:strVal val="1+#ppt_w/2"/>
                                          </p:val>
                                        </p:tav>
                                        <p:tav tm="100000">
                                          <p:val>
                                            <p:strVal val="#ppt_x"/>
                                          </p:val>
                                        </p:tav>
                                      </p:tavLst>
                                    </p:anim>
                                    <p:anim calcmode="lin" valueType="num">
                                      <p:cBhvr additive="base">
                                        <p:cTn id="183" dur="3000" fill="hold"/>
                                        <p:tgtEl>
                                          <p:spTgt spid="43"/>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5"/>
                                        </p:tgtEl>
                                        <p:attrNameLst>
                                          <p:attrName>style.visibility</p:attrName>
                                        </p:attrNameLst>
                                      </p:cBhvr>
                                      <p:to>
                                        <p:strVal val="visible"/>
                                      </p:to>
                                    </p:set>
                                    <p:anim calcmode="lin" valueType="num">
                                      <p:cBhvr additive="base">
                                        <p:cTn id="186" dur="3000" fill="hold"/>
                                        <p:tgtEl>
                                          <p:spTgt spid="45"/>
                                        </p:tgtEl>
                                        <p:attrNameLst>
                                          <p:attrName>ppt_x</p:attrName>
                                        </p:attrNameLst>
                                      </p:cBhvr>
                                      <p:tavLst>
                                        <p:tav tm="0">
                                          <p:val>
                                            <p:strVal val="1+#ppt_w/2"/>
                                          </p:val>
                                        </p:tav>
                                        <p:tav tm="100000">
                                          <p:val>
                                            <p:strVal val="#ppt_x"/>
                                          </p:val>
                                        </p:tav>
                                      </p:tavLst>
                                    </p:anim>
                                    <p:anim calcmode="lin" valueType="num">
                                      <p:cBhvr additive="base">
                                        <p:cTn id="187" dur="3000" fill="hold"/>
                                        <p:tgtEl>
                                          <p:spTgt spid="45"/>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47"/>
                                        </p:tgtEl>
                                        <p:attrNameLst>
                                          <p:attrName>style.visibility</p:attrName>
                                        </p:attrNameLst>
                                      </p:cBhvr>
                                      <p:to>
                                        <p:strVal val="visible"/>
                                      </p:to>
                                    </p:set>
                                    <p:anim calcmode="lin" valueType="num">
                                      <p:cBhvr additive="base">
                                        <p:cTn id="190" dur="3000" fill="hold"/>
                                        <p:tgtEl>
                                          <p:spTgt spid="47"/>
                                        </p:tgtEl>
                                        <p:attrNameLst>
                                          <p:attrName>ppt_x</p:attrName>
                                        </p:attrNameLst>
                                      </p:cBhvr>
                                      <p:tavLst>
                                        <p:tav tm="0">
                                          <p:val>
                                            <p:strVal val="1+#ppt_w/2"/>
                                          </p:val>
                                        </p:tav>
                                        <p:tav tm="100000">
                                          <p:val>
                                            <p:strVal val="#ppt_x"/>
                                          </p:val>
                                        </p:tav>
                                      </p:tavLst>
                                    </p:anim>
                                    <p:anim calcmode="lin" valueType="num">
                                      <p:cBhvr additive="base">
                                        <p:cTn id="191" dur="3000" fill="hold"/>
                                        <p:tgtEl>
                                          <p:spTgt spid="47"/>
                                        </p:tgtEl>
                                        <p:attrNameLst>
                                          <p:attrName>ppt_y</p:attrName>
                                        </p:attrNameLst>
                                      </p:cBhvr>
                                      <p:tavLst>
                                        <p:tav tm="0">
                                          <p:val>
                                            <p:strVal val="1+#ppt_h/2"/>
                                          </p:val>
                                        </p:tav>
                                        <p:tav tm="100000">
                                          <p:val>
                                            <p:strVal val="#ppt_y"/>
                                          </p:val>
                                        </p:tav>
                                      </p:tavLst>
                                    </p:anim>
                                  </p:childTnLst>
                                </p:cTn>
                              </p:par>
                              <p:par>
                                <p:cTn id="192" presetID="3" presetClass="entr" presetSubtype="5" fill="hold" grpId="1" nodeType="withEffect">
                                  <p:stCondLst>
                                    <p:cond delay="0"/>
                                  </p:stCondLst>
                                  <p:childTnLst>
                                    <p:set>
                                      <p:cBhvr>
                                        <p:cTn id="193" dur="1" fill="hold">
                                          <p:stCondLst>
                                            <p:cond delay="0"/>
                                          </p:stCondLst>
                                        </p:cTn>
                                        <p:tgtEl>
                                          <p:spTgt spid="4"/>
                                        </p:tgtEl>
                                        <p:attrNameLst>
                                          <p:attrName>style.visibility</p:attrName>
                                        </p:attrNameLst>
                                      </p:cBhvr>
                                      <p:to>
                                        <p:strVal val="visible"/>
                                      </p:to>
                                    </p:set>
                                    <p:animEffect transition="in" filter="blinds(vertical)">
                                      <p:cBhvr>
                                        <p:cTn id="194" dur="3000"/>
                                        <p:tgtEl>
                                          <p:spTgt spid="4"/>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6"/>
                                        </p:tgtEl>
                                        <p:attrNameLst>
                                          <p:attrName>style.visibility</p:attrName>
                                        </p:attrNameLst>
                                      </p:cBhvr>
                                      <p:to>
                                        <p:strVal val="visible"/>
                                      </p:to>
                                    </p:set>
                                    <p:animEffect transition="in" filter="blinds(vertical)">
                                      <p:cBhvr>
                                        <p:cTn id="197" dur="3000"/>
                                        <p:tgtEl>
                                          <p:spTgt spid="6"/>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8"/>
                                        </p:tgtEl>
                                        <p:attrNameLst>
                                          <p:attrName>style.visibility</p:attrName>
                                        </p:attrNameLst>
                                      </p:cBhvr>
                                      <p:to>
                                        <p:strVal val="visible"/>
                                      </p:to>
                                    </p:set>
                                    <p:animEffect transition="in" filter="blinds(vertical)">
                                      <p:cBhvr>
                                        <p:cTn id="200" dur="3000"/>
                                        <p:tgtEl>
                                          <p:spTgt spid="8"/>
                                        </p:tgtEl>
                                      </p:cBhvr>
                                    </p:animEffect>
                                  </p:childTnLst>
                                </p:cTn>
                              </p:par>
                              <p:par>
                                <p:cTn id="201" presetID="3" presetClass="entr" presetSubtype="5" fill="hold" grpId="1" nodeType="withEffect">
                                  <p:stCondLst>
                                    <p:cond delay="0"/>
                                  </p:stCondLst>
                                  <p:childTnLst>
                                    <p:set>
                                      <p:cBhvr>
                                        <p:cTn id="202" dur="1" fill="hold">
                                          <p:stCondLst>
                                            <p:cond delay="0"/>
                                          </p:stCondLst>
                                        </p:cTn>
                                        <p:tgtEl>
                                          <p:spTgt spid="10"/>
                                        </p:tgtEl>
                                        <p:attrNameLst>
                                          <p:attrName>style.visibility</p:attrName>
                                        </p:attrNameLst>
                                      </p:cBhvr>
                                      <p:to>
                                        <p:strVal val="visible"/>
                                      </p:to>
                                    </p:set>
                                    <p:animEffect transition="in" filter="blinds(vertical)">
                                      <p:cBhvr>
                                        <p:cTn id="203" dur="3000"/>
                                        <p:tgtEl>
                                          <p:spTgt spid="10"/>
                                        </p:tgtEl>
                                      </p:cBhvr>
                                    </p:animEffect>
                                  </p:childTnLst>
                                </p:cTn>
                              </p:par>
                              <p:par>
                                <p:cTn id="204" presetID="3" presetClass="entr" presetSubtype="5"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Effect transition="in" filter="blinds(vertical)">
                                      <p:cBhvr>
                                        <p:cTn id="206" dur="3000"/>
                                        <p:tgtEl>
                                          <p:spTgt spid="12"/>
                                        </p:tgtEl>
                                      </p:cBhvr>
                                    </p:animEffect>
                                  </p:childTnLst>
                                </p:cTn>
                              </p:par>
                              <p:par>
                                <p:cTn id="207" presetID="3" presetClass="entr" presetSubtype="5" fill="hold" grpId="1" nodeType="withEffect">
                                  <p:stCondLst>
                                    <p:cond delay="0"/>
                                  </p:stCondLst>
                                  <p:childTnLst>
                                    <p:set>
                                      <p:cBhvr>
                                        <p:cTn id="208" dur="1" fill="hold">
                                          <p:stCondLst>
                                            <p:cond delay="0"/>
                                          </p:stCondLst>
                                        </p:cTn>
                                        <p:tgtEl>
                                          <p:spTgt spid="14"/>
                                        </p:tgtEl>
                                        <p:attrNameLst>
                                          <p:attrName>style.visibility</p:attrName>
                                        </p:attrNameLst>
                                      </p:cBhvr>
                                      <p:to>
                                        <p:strVal val="visible"/>
                                      </p:to>
                                    </p:set>
                                    <p:animEffect transition="in" filter="blinds(vertical)">
                                      <p:cBhvr>
                                        <p:cTn id="209" dur="3000"/>
                                        <p:tgtEl>
                                          <p:spTgt spid="14"/>
                                        </p:tgtEl>
                                      </p:cBhvr>
                                    </p:animEffect>
                                  </p:childTnLst>
                                </p:cTn>
                              </p:par>
                              <p:par>
                                <p:cTn id="210" presetID="3" presetClass="entr" presetSubtype="5" fill="hold" grpId="1" nodeType="withEffect">
                                  <p:stCondLst>
                                    <p:cond delay="0"/>
                                  </p:stCondLst>
                                  <p:childTnLst>
                                    <p:set>
                                      <p:cBhvr>
                                        <p:cTn id="211" dur="1" fill="hold">
                                          <p:stCondLst>
                                            <p:cond delay="0"/>
                                          </p:stCondLst>
                                        </p:cTn>
                                        <p:tgtEl>
                                          <p:spTgt spid="16"/>
                                        </p:tgtEl>
                                        <p:attrNameLst>
                                          <p:attrName>style.visibility</p:attrName>
                                        </p:attrNameLst>
                                      </p:cBhvr>
                                      <p:to>
                                        <p:strVal val="visible"/>
                                      </p:to>
                                    </p:set>
                                    <p:animEffect transition="in" filter="blinds(vertical)">
                                      <p:cBhvr>
                                        <p:cTn id="212" dur="3000"/>
                                        <p:tgtEl>
                                          <p:spTgt spid="16"/>
                                        </p:tgtEl>
                                      </p:cBhvr>
                                    </p:animEffect>
                                  </p:childTnLst>
                                </p:cTn>
                              </p:par>
                              <p:par>
                                <p:cTn id="213" presetID="3" presetClass="entr" presetSubtype="5" fill="hold" grpId="1" nodeType="withEffect">
                                  <p:stCondLst>
                                    <p:cond delay="0"/>
                                  </p:stCondLst>
                                  <p:childTnLst>
                                    <p:set>
                                      <p:cBhvr>
                                        <p:cTn id="214" dur="1" fill="hold">
                                          <p:stCondLst>
                                            <p:cond delay="0"/>
                                          </p:stCondLst>
                                        </p:cTn>
                                        <p:tgtEl>
                                          <p:spTgt spid="18"/>
                                        </p:tgtEl>
                                        <p:attrNameLst>
                                          <p:attrName>style.visibility</p:attrName>
                                        </p:attrNameLst>
                                      </p:cBhvr>
                                      <p:to>
                                        <p:strVal val="visible"/>
                                      </p:to>
                                    </p:set>
                                    <p:animEffect transition="in" filter="blinds(vertical)">
                                      <p:cBhvr>
                                        <p:cTn id="215" dur="3000"/>
                                        <p:tgtEl>
                                          <p:spTgt spid="18"/>
                                        </p:tgtEl>
                                      </p:cBhvr>
                                    </p:animEffect>
                                  </p:childTnLst>
                                </p:cTn>
                              </p:par>
                              <p:par>
                                <p:cTn id="216" presetID="3" presetClass="entr" presetSubtype="5" fill="hold" grpId="1" nodeType="withEffect">
                                  <p:stCondLst>
                                    <p:cond delay="0"/>
                                  </p:stCondLst>
                                  <p:childTnLst>
                                    <p:set>
                                      <p:cBhvr>
                                        <p:cTn id="217" dur="1" fill="hold">
                                          <p:stCondLst>
                                            <p:cond delay="0"/>
                                          </p:stCondLst>
                                        </p:cTn>
                                        <p:tgtEl>
                                          <p:spTgt spid="20"/>
                                        </p:tgtEl>
                                        <p:attrNameLst>
                                          <p:attrName>style.visibility</p:attrName>
                                        </p:attrNameLst>
                                      </p:cBhvr>
                                      <p:to>
                                        <p:strVal val="visible"/>
                                      </p:to>
                                    </p:set>
                                    <p:animEffect transition="in" filter="blinds(vertical)">
                                      <p:cBhvr>
                                        <p:cTn id="218" dur="3000"/>
                                        <p:tgtEl>
                                          <p:spTgt spid="20"/>
                                        </p:tgtEl>
                                      </p:cBhvr>
                                    </p:animEffect>
                                  </p:childTnLst>
                                </p:cTn>
                              </p:par>
                              <p:par>
                                <p:cTn id="219" presetID="3" presetClass="entr" presetSubtype="5" fill="hold" grpId="1" nodeType="withEffect">
                                  <p:stCondLst>
                                    <p:cond delay="0"/>
                                  </p:stCondLst>
                                  <p:childTnLst>
                                    <p:set>
                                      <p:cBhvr>
                                        <p:cTn id="220" dur="1" fill="hold">
                                          <p:stCondLst>
                                            <p:cond delay="0"/>
                                          </p:stCondLst>
                                        </p:cTn>
                                        <p:tgtEl>
                                          <p:spTgt spid="22"/>
                                        </p:tgtEl>
                                        <p:attrNameLst>
                                          <p:attrName>style.visibility</p:attrName>
                                        </p:attrNameLst>
                                      </p:cBhvr>
                                      <p:to>
                                        <p:strVal val="visible"/>
                                      </p:to>
                                    </p:set>
                                    <p:animEffect transition="in" filter="blinds(vertical)">
                                      <p:cBhvr>
                                        <p:cTn id="221" dur="3000"/>
                                        <p:tgtEl>
                                          <p:spTgt spid="22"/>
                                        </p:tgtEl>
                                      </p:cBhvr>
                                    </p:animEffect>
                                  </p:childTnLst>
                                </p:cTn>
                              </p:par>
                              <p:par>
                                <p:cTn id="222" presetID="3" presetClass="entr" presetSubtype="5" fill="hold" grpId="1" nodeType="withEffect">
                                  <p:stCondLst>
                                    <p:cond delay="0"/>
                                  </p:stCondLst>
                                  <p:childTnLst>
                                    <p:set>
                                      <p:cBhvr>
                                        <p:cTn id="223" dur="1" fill="hold">
                                          <p:stCondLst>
                                            <p:cond delay="0"/>
                                          </p:stCondLst>
                                        </p:cTn>
                                        <p:tgtEl>
                                          <p:spTgt spid="24"/>
                                        </p:tgtEl>
                                        <p:attrNameLst>
                                          <p:attrName>style.visibility</p:attrName>
                                        </p:attrNameLst>
                                      </p:cBhvr>
                                      <p:to>
                                        <p:strVal val="visible"/>
                                      </p:to>
                                    </p:set>
                                    <p:animEffect transition="in" filter="blinds(vertical)">
                                      <p:cBhvr>
                                        <p:cTn id="224" dur="3000"/>
                                        <p:tgtEl>
                                          <p:spTgt spid="24"/>
                                        </p:tgtEl>
                                      </p:cBhvr>
                                    </p:animEffect>
                                  </p:childTnLst>
                                </p:cTn>
                              </p:par>
                              <p:par>
                                <p:cTn id="225" presetID="3" presetClass="entr" presetSubtype="5" fill="hold" grpId="1" nodeType="withEffect">
                                  <p:stCondLst>
                                    <p:cond delay="0"/>
                                  </p:stCondLst>
                                  <p:childTnLst>
                                    <p:set>
                                      <p:cBhvr>
                                        <p:cTn id="226" dur="1" fill="hold">
                                          <p:stCondLst>
                                            <p:cond delay="0"/>
                                          </p:stCondLst>
                                        </p:cTn>
                                        <p:tgtEl>
                                          <p:spTgt spid="26"/>
                                        </p:tgtEl>
                                        <p:attrNameLst>
                                          <p:attrName>style.visibility</p:attrName>
                                        </p:attrNameLst>
                                      </p:cBhvr>
                                      <p:to>
                                        <p:strVal val="visible"/>
                                      </p:to>
                                    </p:set>
                                    <p:animEffect transition="in" filter="blinds(vertical)">
                                      <p:cBhvr>
                                        <p:cTn id="227" dur="3000"/>
                                        <p:tgtEl>
                                          <p:spTgt spid="26"/>
                                        </p:tgtEl>
                                      </p:cBhvr>
                                    </p:animEffect>
                                  </p:childTnLst>
                                </p:cTn>
                              </p:par>
                              <p:par>
                                <p:cTn id="228" presetID="3" presetClass="entr" presetSubtype="5" fill="hold" grpId="1" nodeType="withEffect">
                                  <p:stCondLst>
                                    <p:cond delay="0"/>
                                  </p:stCondLst>
                                  <p:childTnLst>
                                    <p:set>
                                      <p:cBhvr>
                                        <p:cTn id="229" dur="1" fill="hold">
                                          <p:stCondLst>
                                            <p:cond delay="0"/>
                                          </p:stCondLst>
                                        </p:cTn>
                                        <p:tgtEl>
                                          <p:spTgt spid="28"/>
                                        </p:tgtEl>
                                        <p:attrNameLst>
                                          <p:attrName>style.visibility</p:attrName>
                                        </p:attrNameLst>
                                      </p:cBhvr>
                                      <p:to>
                                        <p:strVal val="visible"/>
                                      </p:to>
                                    </p:set>
                                    <p:animEffect transition="in" filter="blinds(vertical)">
                                      <p:cBhvr>
                                        <p:cTn id="230" dur="3000"/>
                                        <p:tgtEl>
                                          <p:spTgt spid="28"/>
                                        </p:tgtEl>
                                      </p:cBhvr>
                                    </p:animEffect>
                                  </p:childTnLst>
                                </p:cTn>
                              </p:par>
                              <p:par>
                                <p:cTn id="231" presetID="3" presetClass="entr" presetSubtype="5" fill="hold" grpId="1" nodeType="withEffect">
                                  <p:stCondLst>
                                    <p:cond delay="0"/>
                                  </p:stCondLst>
                                  <p:childTnLst>
                                    <p:set>
                                      <p:cBhvr>
                                        <p:cTn id="232" dur="1" fill="hold">
                                          <p:stCondLst>
                                            <p:cond delay="0"/>
                                          </p:stCondLst>
                                        </p:cTn>
                                        <p:tgtEl>
                                          <p:spTgt spid="30"/>
                                        </p:tgtEl>
                                        <p:attrNameLst>
                                          <p:attrName>style.visibility</p:attrName>
                                        </p:attrNameLst>
                                      </p:cBhvr>
                                      <p:to>
                                        <p:strVal val="visible"/>
                                      </p:to>
                                    </p:set>
                                    <p:animEffect transition="in" filter="blinds(vertical)">
                                      <p:cBhvr>
                                        <p:cTn id="233" dur="3000"/>
                                        <p:tgtEl>
                                          <p:spTgt spid="30"/>
                                        </p:tgtEl>
                                      </p:cBhvr>
                                    </p:animEffect>
                                  </p:childTnLst>
                                </p:cTn>
                              </p:par>
                              <p:par>
                                <p:cTn id="234" presetID="3" presetClass="entr" presetSubtype="5" fill="hold" grpId="1" nodeType="withEffect">
                                  <p:stCondLst>
                                    <p:cond delay="0"/>
                                  </p:stCondLst>
                                  <p:childTnLst>
                                    <p:set>
                                      <p:cBhvr>
                                        <p:cTn id="235" dur="1" fill="hold">
                                          <p:stCondLst>
                                            <p:cond delay="0"/>
                                          </p:stCondLst>
                                        </p:cTn>
                                        <p:tgtEl>
                                          <p:spTgt spid="32"/>
                                        </p:tgtEl>
                                        <p:attrNameLst>
                                          <p:attrName>style.visibility</p:attrName>
                                        </p:attrNameLst>
                                      </p:cBhvr>
                                      <p:to>
                                        <p:strVal val="visible"/>
                                      </p:to>
                                    </p:set>
                                    <p:animEffect transition="in" filter="blinds(vertical)">
                                      <p:cBhvr>
                                        <p:cTn id="236" dur="3000"/>
                                        <p:tgtEl>
                                          <p:spTgt spid="32"/>
                                        </p:tgtEl>
                                      </p:cBhvr>
                                    </p:animEffect>
                                  </p:childTnLst>
                                </p:cTn>
                              </p:par>
                              <p:par>
                                <p:cTn id="237" presetID="3" presetClass="entr" presetSubtype="5" fill="hold" grpId="1" nodeType="withEffect">
                                  <p:stCondLst>
                                    <p:cond delay="0"/>
                                  </p:stCondLst>
                                  <p:childTnLst>
                                    <p:set>
                                      <p:cBhvr>
                                        <p:cTn id="238" dur="1" fill="hold">
                                          <p:stCondLst>
                                            <p:cond delay="0"/>
                                          </p:stCondLst>
                                        </p:cTn>
                                        <p:tgtEl>
                                          <p:spTgt spid="34"/>
                                        </p:tgtEl>
                                        <p:attrNameLst>
                                          <p:attrName>style.visibility</p:attrName>
                                        </p:attrNameLst>
                                      </p:cBhvr>
                                      <p:to>
                                        <p:strVal val="visible"/>
                                      </p:to>
                                    </p:set>
                                    <p:animEffect transition="in" filter="blinds(vertical)">
                                      <p:cBhvr>
                                        <p:cTn id="239" dur="3000"/>
                                        <p:tgtEl>
                                          <p:spTgt spid="34"/>
                                        </p:tgtEl>
                                      </p:cBhvr>
                                    </p:animEffect>
                                  </p:childTnLst>
                                </p:cTn>
                              </p:par>
                              <p:par>
                                <p:cTn id="240" presetID="3" presetClass="entr" presetSubtype="5" fill="hold" grpId="1" nodeType="withEffect">
                                  <p:stCondLst>
                                    <p:cond delay="0"/>
                                  </p:stCondLst>
                                  <p:childTnLst>
                                    <p:set>
                                      <p:cBhvr>
                                        <p:cTn id="241" dur="1" fill="hold">
                                          <p:stCondLst>
                                            <p:cond delay="0"/>
                                          </p:stCondLst>
                                        </p:cTn>
                                        <p:tgtEl>
                                          <p:spTgt spid="36"/>
                                        </p:tgtEl>
                                        <p:attrNameLst>
                                          <p:attrName>style.visibility</p:attrName>
                                        </p:attrNameLst>
                                      </p:cBhvr>
                                      <p:to>
                                        <p:strVal val="visible"/>
                                      </p:to>
                                    </p:set>
                                    <p:animEffect transition="in" filter="blinds(vertical)">
                                      <p:cBhvr>
                                        <p:cTn id="242" dur="3000"/>
                                        <p:tgtEl>
                                          <p:spTgt spid="36"/>
                                        </p:tgtEl>
                                      </p:cBhvr>
                                    </p:animEffect>
                                  </p:childTnLst>
                                </p:cTn>
                              </p:par>
                              <p:par>
                                <p:cTn id="243" presetID="3" presetClass="entr" presetSubtype="5" fill="hold" grpId="1" nodeType="withEffect">
                                  <p:stCondLst>
                                    <p:cond delay="0"/>
                                  </p:stCondLst>
                                  <p:childTnLst>
                                    <p:set>
                                      <p:cBhvr>
                                        <p:cTn id="244" dur="1" fill="hold">
                                          <p:stCondLst>
                                            <p:cond delay="0"/>
                                          </p:stCondLst>
                                        </p:cTn>
                                        <p:tgtEl>
                                          <p:spTgt spid="38"/>
                                        </p:tgtEl>
                                        <p:attrNameLst>
                                          <p:attrName>style.visibility</p:attrName>
                                        </p:attrNameLst>
                                      </p:cBhvr>
                                      <p:to>
                                        <p:strVal val="visible"/>
                                      </p:to>
                                    </p:set>
                                    <p:animEffect transition="in" filter="blinds(vertical)">
                                      <p:cBhvr>
                                        <p:cTn id="245" dur="3000"/>
                                        <p:tgtEl>
                                          <p:spTgt spid="38"/>
                                        </p:tgtEl>
                                      </p:cBhvr>
                                    </p:animEffect>
                                  </p:childTnLst>
                                </p:cTn>
                              </p:par>
                              <p:par>
                                <p:cTn id="246" presetID="3" presetClass="entr" presetSubtype="5" fill="hold" grpId="1" nodeType="withEffect">
                                  <p:stCondLst>
                                    <p:cond delay="0"/>
                                  </p:stCondLst>
                                  <p:childTnLst>
                                    <p:set>
                                      <p:cBhvr>
                                        <p:cTn id="247" dur="1" fill="hold">
                                          <p:stCondLst>
                                            <p:cond delay="0"/>
                                          </p:stCondLst>
                                        </p:cTn>
                                        <p:tgtEl>
                                          <p:spTgt spid="40"/>
                                        </p:tgtEl>
                                        <p:attrNameLst>
                                          <p:attrName>style.visibility</p:attrName>
                                        </p:attrNameLst>
                                      </p:cBhvr>
                                      <p:to>
                                        <p:strVal val="visible"/>
                                      </p:to>
                                    </p:set>
                                    <p:animEffect transition="in" filter="blinds(vertical)">
                                      <p:cBhvr>
                                        <p:cTn id="248" dur="3000"/>
                                        <p:tgtEl>
                                          <p:spTgt spid="40"/>
                                        </p:tgtEl>
                                      </p:cBhvr>
                                    </p:animEffect>
                                  </p:childTnLst>
                                </p:cTn>
                              </p:par>
                              <p:par>
                                <p:cTn id="249" presetID="3" presetClass="entr" presetSubtype="5" fill="hold" grpId="1" nodeType="withEffect">
                                  <p:stCondLst>
                                    <p:cond delay="0"/>
                                  </p:stCondLst>
                                  <p:childTnLst>
                                    <p:set>
                                      <p:cBhvr>
                                        <p:cTn id="250" dur="1" fill="hold">
                                          <p:stCondLst>
                                            <p:cond delay="0"/>
                                          </p:stCondLst>
                                        </p:cTn>
                                        <p:tgtEl>
                                          <p:spTgt spid="42"/>
                                        </p:tgtEl>
                                        <p:attrNameLst>
                                          <p:attrName>style.visibility</p:attrName>
                                        </p:attrNameLst>
                                      </p:cBhvr>
                                      <p:to>
                                        <p:strVal val="visible"/>
                                      </p:to>
                                    </p:set>
                                    <p:animEffect transition="in" filter="blinds(vertical)">
                                      <p:cBhvr>
                                        <p:cTn id="251" dur="3000"/>
                                        <p:tgtEl>
                                          <p:spTgt spid="42"/>
                                        </p:tgtEl>
                                      </p:cBhvr>
                                    </p:animEffect>
                                  </p:childTnLst>
                                </p:cTn>
                              </p:par>
                              <p:par>
                                <p:cTn id="252" presetID="3" presetClass="entr" presetSubtype="5" fill="hold" grpId="1" nodeType="withEffect">
                                  <p:stCondLst>
                                    <p:cond delay="0"/>
                                  </p:stCondLst>
                                  <p:childTnLst>
                                    <p:set>
                                      <p:cBhvr>
                                        <p:cTn id="253" dur="1" fill="hold">
                                          <p:stCondLst>
                                            <p:cond delay="0"/>
                                          </p:stCondLst>
                                        </p:cTn>
                                        <p:tgtEl>
                                          <p:spTgt spid="44"/>
                                        </p:tgtEl>
                                        <p:attrNameLst>
                                          <p:attrName>style.visibility</p:attrName>
                                        </p:attrNameLst>
                                      </p:cBhvr>
                                      <p:to>
                                        <p:strVal val="visible"/>
                                      </p:to>
                                    </p:set>
                                    <p:animEffect transition="in" filter="blinds(vertical)">
                                      <p:cBhvr>
                                        <p:cTn id="254" dur="3000"/>
                                        <p:tgtEl>
                                          <p:spTgt spid="44"/>
                                        </p:tgtEl>
                                      </p:cBhvr>
                                    </p:animEffect>
                                  </p:childTnLst>
                                </p:cTn>
                              </p:par>
                              <p:par>
                                <p:cTn id="255" presetID="3" presetClass="entr" presetSubtype="5" fill="hold" grpId="1" nodeType="withEffect">
                                  <p:stCondLst>
                                    <p:cond delay="0"/>
                                  </p:stCondLst>
                                  <p:childTnLst>
                                    <p:set>
                                      <p:cBhvr>
                                        <p:cTn id="256" dur="1" fill="hold">
                                          <p:stCondLst>
                                            <p:cond delay="0"/>
                                          </p:stCondLst>
                                        </p:cTn>
                                        <p:tgtEl>
                                          <p:spTgt spid="46"/>
                                        </p:tgtEl>
                                        <p:attrNameLst>
                                          <p:attrName>style.visibility</p:attrName>
                                        </p:attrNameLst>
                                      </p:cBhvr>
                                      <p:to>
                                        <p:strVal val="visible"/>
                                      </p:to>
                                    </p:set>
                                    <p:animEffect transition="in" filter="blinds(vertical)">
                                      <p:cBhvr>
                                        <p:cTn id="257" dur="3000"/>
                                        <p:tgtEl>
                                          <p:spTgt spid="46"/>
                                        </p:tgtEl>
                                      </p:cBhvr>
                                    </p:animEffect>
                                  </p:childTnLst>
                                </p:cTn>
                              </p:par>
                              <p:par>
                                <p:cTn id="258" presetID="3" presetClass="entr" presetSubtype="5" fill="hold" grpId="1" nodeType="withEffect">
                                  <p:stCondLst>
                                    <p:cond delay="0"/>
                                  </p:stCondLst>
                                  <p:childTnLst>
                                    <p:set>
                                      <p:cBhvr>
                                        <p:cTn id="259" dur="1" fill="hold">
                                          <p:stCondLst>
                                            <p:cond delay="0"/>
                                          </p:stCondLst>
                                        </p:cTn>
                                        <p:tgtEl>
                                          <p:spTgt spid="48"/>
                                        </p:tgtEl>
                                        <p:attrNameLst>
                                          <p:attrName>style.visibility</p:attrName>
                                        </p:attrNameLst>
                                      </p:cBhvr>
                                      <p:to>
                                        <p:strVal val="visible"/>
                                      </p:to>
                                    </p:set>
                                    <p:animEffect transition="in" filter="blinds(vertical)">
                                      <p:cBhvr>
                                        <p:cTn id="260" dur="3000"/>
                                        <p:tgtEl>
                                          <p:spTgt spid="48"/>
                                        </p:tgtEl>
                                      </p:cBhvr>
                                    </p:animEffect>
                                  </p:childTnLst>
                                </p:cTn>
                              </p:par>
                              <p:par>
                                <p:cTn id="261" presetID="3" presetClass="entr" presetSubtype="5" fill="hold" grpId="1" nodeType="withEffect">
                                  <p:stCondLst>
                                    <p:cond delay="0"/>
                                  </p:stCondLst>
                                  <p:childTnLst>
                                    <p:set>
                                      <p:cBhvr>
                                        <p:cTn id="262" dur="1" fill="hold">
                                          <p:stCondLst>
                                            <p:cond delay="0"/>
                                          </p:stCondLst>
                                        </p:cTn>
                                        <p:tgtEl>
                                          <p:spTgt spid="3"/>
                                        </p:tgtEl>
                                        <p:attrNameLst>
                                          <p:attrName>style.visibility</p:attrName>
                                        </p:attrNameLst>
                                      </p:cBhvr>
                                      <p:to>
                                        <p:strVal val="visible"/>
                                      </p:to>
                                    </p:set>
                                    <p:animEffect transition="in" filter="blinds(vertical)">
                                      <p:cBhvr>
                                        <p:cTn id="263" dur="3000"/>
                                        <p:tgtEl>
                                          <p:spTgt spid="3"/>
                                        </p:tgtEl>
                                      </p:cBhvr>
                                    </p:animEffect>
                                  </p:childTnLst>
                                </p:cTn>
                              </p:par>
                              <p:par>
                                <p:cTn id="264" presetID="3" presetClass="entr" presetSubtype="5" fill="hold" grpId="1" nodeType="withEffect">
                                  <p:stCondLst>
                                    <p:cond delay="0"/>
                                  </p:stCondLst>
                                  <p:childTnLst>
                                    <p:set>
                                      <p:cBhvr>
                                        <p:cTn id="265" dur="1" fill="hold">
                                          <p:stCondLst>
                                            <p:cond delay="0"/>
                                          </p:stCondLst>
                                        </p:cTn>
                                        <p:tgtEl>
                                          <p:spTgt spid="5"/>
                                        </p:tgtEl>
                                        <p:attrNameLst>
                                          <p:attrName>style.visibility</p:attrName>
                                        </p:attrNameLst>
                                      </p:cBhvr>
                                      <p:to>
                                        <p:strVal val="visible"/>
                                      </p:to>
                                    </p:set>
                                    <p:animEffect transition="in" filter="blinds(vertical)">
                                      <p:cBhvr>
                                        <p:cTn id="266" dur="3000"/>
                                        <p:tgtEl>
                                          <p:spTgt spid="5"/>
                                        </p:tgtEl>
                                      </p:cBhvr>
                                    </p:animEffect>
                                  </p:childTnLst>
                                </p:cTn>
                              </p:par>
                              <p:par>
                                <p:cTn id="267" presetID="3" presetClass="entr" presetSubtype="5" fill="hold" grpId="1" nodeType="withEffect">
                                  <p:stCondLst>
                                    <p:cond delay="0"/>
                                  </p:stCondLst>
                                  <p:childTnLst>
                                    <p:set>
                                      <p:cBhvr>
                                        <p:cTn id="268" dur="1" fill="hold">
                                          <p:stCondLst>
                                            <p:cond delay="0"/>
                                          </p:stCondLst>
                                        </p:cTn>
                                        <p:tgtEl>
                                          <p:spTgt spid="7"/>
                                        </p:tgtEl>
                                        <p:attrNameLst>
                                          <p:attrName>style.visibility</p:attrName>
                                        </p:attrNameLst>
                                      </p:cBhvr>
                                      <p:to>
                                        <p:strVal val="visible"/>
                                      </p:to>
                                    </p:set>
                                    <p:animEffect transition="in" filter="blinds(vertical)">
                                      <p:cBhvr>
                                        <p:cTn id="269" dur="3000"/>
                                        <p:tgtEl>
                                          <p:spTgt spid="7"/>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9"/>
                                        </p:tgtEl>
                                        <p:attrNameLst>
                                          <p:attrName>style.visibility</p:attrName>
                                        </p:attrNameLst>
                                      </p:cBhvr>
                                      <p:to>
                                        <p:strVal val="visible"/>
                                      </p:to>
                                    </p:set>
                                    <p:animEffect transition="in" filter="blinds(vertical)">
                                      <p:cBhvr>
                                        <p:cTn id="272" dur="3000"/>
                                        <p:tgtEl>
                                          <p:spTgt spid="9"/>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11"/>
                                        </p:tgtEl>
                                        <p:attrNameLst>
                                          <p:attrName>style.visibility</p:attrName>
                                        </p:attrNameLst>
                                      </p:cBhvr>
                                      <p:to>
                                        <p:strVal val="visible"/>
                                      </p:to>
                                    </p:set>
                                    <p:animEffect transition="in" filter="blinds(vertical)">
                                      <p:cBhvr>
                                        <p:cTn id="275" dur="3000"/>
                                        <p:tgtEl>
                                          <p:spTgt spid="11"/>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13"/>
                                        </p:tgtEl>
                                        <p:attrNameLst>
                                          <p:attrName>style.visibility</p:attrName>
                                        </p:attrNameLst>
                                      </p:cBhvr>
                                      <p:to>
                                        <p:strVal val="visible"/>
                                      </p:to>
                                    </p:set>
                                    <p:animEffect transition="in" filter="blinds(vertical)">
                                      <p:cBhvr>
                                        <p:cTn id="278" dur="3000"/>
                                        <p:tgtEl>
                                          <p:spTgt spid="13"/>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15"/>
                                        </p:tgtEl>
                                        <p:attrNameLst>
                                          <p:attrName>style.visibility</p:attrName>
                                        </p:attrNameLst>
                                      </p:cBhvr>
                                      <p:to>
                                        <p:strVal val="visible"/>
                                      </p:to>
                                    </p:set>
                                    <p:animEffect transition="in" filter="blinds(vertical)">
                                      <p:cBhvr>
                                        <p:cTn id="281" dur="3000"/>
                                        <p:tgtEl>
                                          <p:spTgt spid="15"/>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17"/>
                                        </p:tgtEl>
                                        <p:attrNameLst>
                                          <p:attrName>style.visibility</p:attrName>
                                        </p:attrNameLst>
                                      </p:cBhvr>
                                      <p:to>
                                        <p:strVal val="visible"/>
                                      </p:to>
                                    </p:set>
                                    <p:animEffect transition="in" filter="blinds(vertical)">
                                      <p:cBhvr>
                                        <p:cTn id="284" dur="3000"/>
                                        <p:tgtEl>
                                          <p:spTgt spid="17"/>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9"/>
                                        </p:tgtEl>
                                        <p:attrNameLst>
                                          <p:attrName>style.visibility</p:attrName>
                                        </p:attrNameLst>
                                      </p:cBhvr>
                                      <p:to>
                                        <p:strVal val="visible"/>
                                      </p:to>
                                    </p:set>
                                    <p:animEffect transition="in" filter="blinds(vertical)">
                                      <p:cBhvr>
                                        <p:cTn id="287" dur="3000"/>
                                        <p:tgtEl>
                                          <p:spTgt spid="1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1"/>
                                        </p:tgtEl>
                                        <p:attrNameLst>
                                          <p:attrName>style.visibility</p:attrName>
                                        </p:attrNameLst>
                                      </p:cBhvr>
                                      <p:to>
                                        <p:strVal val="visible"/>
                                      </p:to>
                                    </p:set>
                                    <p:animEffect transition="in" filter="blinds(vertical)">
                                      <p:cBhvr>
                                        <p:cTn id="290" dur="3000"/>
                                        <p:tgtEl>
                                          <p:spTgt spid="21"/>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23"/>
                                        </p:tgtEl>
                                        <p:attrNameLst>
                                          <p:attrName>style.visibility</p:attrName>
                                        </p:attrNameLst>
                                      </p:cBhvr>
                                      <p:to>
                                        <p:strVal val="visible"/>
                                      </p:to>
                                    </p:set>
                                    <p:animEffect transition="in" filter="blinds(vertical)">
                                      <p:cBhvr>
                                        <p:cTn id="293" dur="3000"/>
                                        <p:tgtEl>
                                          <p:spTgt spid="23"/>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25"/>
                                        </p:tgtEl>
                                        <p:attrNameLst>
                                          <p:attrName>style.visibility</p:attrName>
                                        </p:attrNameLst>
                                      </p:cBhvr>
                                      <p:to>
                                        <p:strVal val="visible"/>
                                      </p:to>
                                    </p:set>
                                    <p:animEffect transition="in" filter="blinds(vertical)">
                                      <p:cBhvr>
                                        <p:cTn id="296" dur="3000"/>
                                        <p:tgtEl>
                                          <p:spTgt spid="25"/>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3000"/>
                                        <p:tgtEl>
                                          <p:spTgt spid="2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29"/>
                                        </p:tgtEl>
                                        <p:attrNameLst>
                                          <p:attrName>style.visibility</p:attrName>
                                        </p:attrNameLst>
                                      </p:cBhvr>
                                      <p:to>
                                        <p:strVal val="visible"/>
                                      </p:to>
                                    </p:set>
                                    <p:animEffect transition="in" filter="blinds(vertical)">
                                      <p:cBhvr>
                                        <p:cTn id="302" dur="3000"/>
                                        <p:tgtEl>
                                          <p:spTgt spid="29"/>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31"/>
                                        </p:tgtEl>
                                        <p:attrNameLst>
                                          <p:attrName>style.visibility</p:attrName>
                                        </p:attrNameLst>
                                      </p:cBhvr>
                                      <p:to>
                                        <p:strVal val="visible"/>
                                      </p:to>
                                    </p:set>
                                    <p:animEffect transition="in" filter="blinds(vertical)">
                                      <p:cBhvr>
                                        <p:cTn id="305" dur="3000"/>
                                        <p:tgtEl>
                                          <p:spTgt spid="31"/>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33"/>
                                        </p:tgtEl>
                                        <p:attrNameLst>
                                          <p:attrName>style.visibility</p:attrName>
                                        </p:attrNameLst>
                                      </p:cBhvr>
                                      <p:to>
                                        <p:strVal val="visible"/>
                                      </p:to>
                                    </p:set>
                                    <p:animEffect transition="in" filter="blinds(vertical)">
                                      <p:cBhvr>
                                        <p:cTn id="308" dur="3000"/>
                                        <p:tgtEl>
                                          <p:spTgt spid="33"/>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35"/>
                                        </p:tgtEl>
                                        <p:attrNameLst>
                                          <p:attrName>style.visibility</p:attrName>
                                        </p:attrNameLst>
                                      </p:cBhvr>
                                      <p:to>
                                        <p:strVal val="visible"/>
                                      </p:to>
                                    </p:set>
                                    <p:animEffect transition="in" filter="blinds(vertical)">
                                      <p:cBhvr>
                                        <p:cTn id="311" dur="3000"/>
                                        <p:tgtEl>
                                          <p:spTgt spid="35"/>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37"/>
                                        </p:tgtEl>
                                        <p:attrNameLst>
                                          <p:attrName>style.visibility</p:attrName>
                                        </p:attrNameLst>
                                      </p:cBhvr>
                                      <p:to>
                                        <p:strVal val="visible"/>
                                      </p:to>
                                    </p:set>
                                    <p:animEffect transition="in" filter="blinds(vertical)">
                                      <p:cBhvr>
                                        <p:cTn id="314" dur="3000"/>
                                        <p:tgtEl>
                                          <p:spTgt spid="3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39"/>
                                        </p:tgtEl>
                                        <p:attrNameLst>
                                          <p:attrName>style.visibility</p:attrName>
                                        </p:attrNameLst>
                                      </p:cBhvr>
                                      <p:to>
                                        <p:strVal val="visible"/>
                                      </p:to>
                                    </p:set>
                                    <p:animEffect transition="in" filter="blinds(vertical)">
                                      <p:cBhvr>
                                        <p:cTn id="317" dur="3000"/>
                                        <p:tgtEl>
                                          <p:spTgt spid="3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41"/>
                                        </p:tgtEl>
                                        <p:attrNameLst>
                                          <p:attrName>style.visibility</p:attrName>
                                        </p:attrNameLst>
                                      </p:cBhvr>
                                      <p:to>
                                        <p:strVal val="visible"/>
                                      </p:to>
                                    </p:set>
                                    <p:animEffect transition="in" filter="blinds(vertical)">
                                      <p:cBhvr>
                                        <p:cTn id="320" dur="3000"/>
                                        <p:tgtEl>
                                          <p:spTgt spid="41"/>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43"/>
                                        </p:tgtEl>
                                        <p:attrNameLst>
                                          <p:attrName>style.visibility</p:attrName>
                                        </p:attrNameLst>
                                      </p:cBhvr>
                                      <p:to>
                                        <p:strVal val="visible"/>
                                      </p:to>
                                    </p:set>
                                    <p:animEffect transition="in" filter="blinds(vertical)">
                                      <p:cBhvr>
                                        <p:cTn id="323" dur="3000"/>
                                        <p:tgtEl>
                                          <p:spTgt spid="43"/>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45"/>
                                        </p:tgtEl>
                                        <p:attrNameLst>
                                          <p:attrName>style.visibility</p:attrName>
                                        </p:attrNameLst>
                                      </p:cBhvr>
                                      <p:to>
                                        <p:strVal val="visible"/>
                                      </p:to>
                                    </p:set>
                                    <p:animEffect transition="in" filter="blinds(vertical)">
                                      <p:cBhvr>
                                        <p:cTn id="326" dur="3000"/>
                                        <p:tgtEl>
                                          <p:spTgt spid="45"/>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47"/>
                                        </p:tgtEl>
                                        <p:attrNameLst>
                                          <p:attrName>style.visibility</p:attrName>
                                        </p:attrNameLst>
                                      </p:cBhvr>
                                      <p:to>
                                        <p:strVal val="visible"/>
                                      </p:to>
                                    </p:set>
                                    <p:animEffect transition="in" filter="blinds(vertical)">
                                      <p:cBhvr>
                                        <p:cTn id="329" dur="3000"/>
                                        <p:tgtEl>
                                          <p:spTgt spid="47"/>
                                        </p:tgtEl>
                                      </p:cBhvr>
                                    </p:animEffect>
                                  </p:childTnLst>
                                </p:cTn>
                              </p:par>
                              <p:par>
                                <p:cTn id="330" presetID="8" presetClass="emph" presetSubtype="0" fill="hold" grpId="2" nodeType="withEffect">
                                  <p:stCondLst>
                                    <p:cond delay="0"/>
                                  </p:stCondLst>
                                  <p:childTnLst>
                                    <p:animRot by="21600000">
                                      <p:cBhvr>
                                        <p:cTn id="331" dur="3000" fill="hold"/>
                                        <p:tgtEl>
                                          <p:spTgt spid="4"/>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6"/>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8"/>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2"/>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14"/>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16"/>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8"/>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20"/>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22"/>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24"/>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26"/>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28"/>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30"/>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32"/>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34"/>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6"/>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0"/>
                                        </p:tgtEl>
                                        <p:attrNameLst>
                                          <p:attrName>r</p:attrName>
                                        </p:attrNameLst>
                                      </p:cBhvr>
                                    </p:animRot>
                                  </p:childTnLst>
                                </p:cTn>
                              </p:par>
                              <p:par>
                                <p:cTn id="368" presetID="8" presetClass="emph" presetSubtype="0" fill="hold" grpId="2" nodeType="withEffect">
                                  <p:stCondLst>
                                    <p:cond delay="0"/>
                                  </p:stCondLst>
                                  <p:childTnLst>
                                    <p:animRot by="21600000">
                                      <p:cBhvr>
                                        <p:cTn id="369" dur="3000" fill="hold"/>
                                        <p:tgtEl>
                                          <p:spTgt spid="42"/>
                                        </p:tgtEl>
                                        <p:attrNameLst>
                                          <p:attrName>r</p:attrName>
                                        </p:attrNameLst>
                                      </p:cBhvr>
                                    </p:animRot>
                                  </p:childTnLst>
                                </p:cTn>
                              </p:par>
                              <p:par>
                                <p:cTn id="370" presetID="8" presetClass="emph" presetSubtype="0" fill="hold" grpId="2" nodeType="withEffect">
                                  <p:stCondLst>
                                    <p:cond delay="0"/>
                                  </p:stCondLst>
                                  <p:childTnLst>
                                    <p:animRot by="21600000">
                                      <p:cBhvr>
                                        <p:cTn id="371" dur="3000" fill="hold"/>
                                        <p:tgtEl>
                                          <p:spTgt spid="44"/>
                                        </p:tgtEl>
                                        <p:attrNameLst>
                                          <p:attrName>r</p:attrName>
                                        </p:attrNameLst>
                                      </p:cBhvr>
                                    </p:animRot>
                                  </p:childTnLst>
                                </p:cTn>
                              </p:par>
                              <p:par>
                                <p:cTn id="372" presetID="8" presetClass="emph" presetSubtype="0" fill="hold" grpId="2" nodeType="withEffect">
                                  <p:stCondLst>
                                    <p:cond delay="0"/>
                                  </p:stCondLst>
                                  <p:childTnLst>
                                    <p:animRot by="21600000">
                                      <p:cBhvr>
                                        <p:cTn id="373" dur="3000" fill="hold"/>
                                        <p:tgtEl>
                                          <p:spTgt spid="46"/>
                                        </p:tgtEl>
                                        <p:attrNameLst>
                                          <p:attrName>r</p:attrName>
                                        </p:attrNameLst>
                                      </p:cBhvr>
                                    </p:animRot>
                                  </p:childTnLst>
                                </p:cTn>
                              </p:par>
                              <p:par>
                                <p:cTn id="374" presetID="8" presetClass="emph" presetSubtype="0" fill="hold" grpId="2" nodeType="withEffect">
                                  <p:stCondLst>
                                    <p:cond delay="0"/>
                                  </p:stCondLst>
                                  <p:childTnLst>
                                    <p:animRot by="21600000">
                                      <p:cBhvr>
                                        <p:cTn id="375" dur="3000" fill="hold"/>
                                        <p:tgtEl>
                                          <p:spTgt spid="48"/>
                                        </p:tgtEl>
                                        <p:attrNameLst>
                                          <p:attrName>r</p:attrName>
                                        </p:attrNameLst>
                                      </p:cBhvr>
                                    </p:animRot>
                                  </p:childTnLst>
                                </p:cTn>
                              </p:par>
                              <p:par>
                                <p:cTn id="376" presetID="8" presetClass="emph" presetSubtype="0" fill="hold" grpId="2" nodeType="withEffect">
                                  <p:stCondLst>
                                    <p:cond delay="0"/>
                                  </p:stCondLst>
                                  <p:childTnLst>
                                    <p:animRot by="-21600000">
                                      <p:cBhvr>
                                        <p:cTn id="377" dur="3000" fill="hold"/>
                                        <p:tgtEl>
                                          <p:spTgt spid="3"/>
                                        </p:tgtEl>
                                        <p:attrNameLst>
                                          <p:attrName>r</p:attrName>
                                        </p:attrNameLst>
                                      </p:cBhvr>
                                    </p:animRot>
                                  </p:childTnLst>
                                </p:cTn>
                              </p:par>
                              <p:par>
                                <p:cTn id="378" presetID="8" presetClass="emph" presetSubtype="0" fill="hold" grpId="2" nodeType="withEffect">
                                  <p:stCondLst>
                                    <p:cond delay="0"/>
                                  </p:stCondLst>
                                  <p:childTnLst>
                                    <p:animRot by="-21600000">
                                      <p:cBhvr>
                                        <p:cTn id="379" dur="3000" fill="hold"/>
                                        <p:tgtEl>
                                          <p:spTgt spid="5"/>
                                        </p:tgtEl>
                                        <p:attrNameLst>
                                          <p:attrName>r</p:attrName>
                                        </p:attrNameLst>
                                      </p:cBhvr>
                                    </p:animRot>
                                  </p:childTnLst>
                                </p:cTn>
                              </p:par>
                              <p:par>
                                <p:cTn id="380" presetID="8" presetClass="emph" presetSubtype="0" fill="hold" grpId="2" nodeType="withEffect">
                                  <p:stCondLst>
                                    <p:cond delay="0"/>
                                  </p:stCondLst>
                                  <p:childTnLst>
                                    <p:animRot by="-21600000">
                                      <p:cBhvr>
                                        <p:cTn id="381" dur="3000" fill="hold"/>
                                        <p:tgtEl>
                                          <p:spTgt spid="7"/>
                                        </p:tgtEl>
                                        <p:attrNameLst>
                                          <p:attrName>r</p:attrName>
                                        </p:attrNameLst>
                                      </p:cBhvr>
                                    </p:animRot>
                                  </p:childTnLst>
                                </p:cTn>
                              </p:par>
                              <p:par>
                                <p:cTn id="382" presetID="8" presetClass="emph" presetSubtype="0" fill="hold" grpId="2" nodeType="withEffect">
                                  <p:stCondLst>
                                    <p:cond delay="0"/>
                                  </p:stCondLst>
                                  <p:childTnLst>
                                    <p:animRot by="-21600000">
                                      <p:cBhvr>
                                        <p:cTn id="383" dur="3000" fill="hold"/>
                                        <p:tgtEl>
                                          <p:spTgt spid="9"/>
                                        </p:tgtEl>
                                        <p:attrNameLst>
                                          <p:attrName>r</p:attrName>
                                        </p:attrNameLst>
                                      </p:cBhvr>
                                    </p:animRot>
                                  </p:childTnLst>
                                </p:cTn>
                              </p:par>
                              <p:par>
                                <p:cTn id="384" presetID="8" presetClass="emph" presetSubtype="0" fill="hold" grpId="2" nodeType="withEffect">
                                  <p:stCondLst>
                                    <p:cond delay="0"/>
                                  </p:stCondLst>
                                  <p:childTnLst>
                                    <p:animRot by="-21600000">
                                      <p:cBhvr>
                                        <p:cTn id="385" dur="3000" fill="hold"/>
                                        <p:tgtEl>
                                          <p:spTgt spid="11"/>
                                        </p:tgtEl>
                                        <p:attrNameLst>
                                          <p:attrName>r</p:attrName>
                                        </p:attrNameLst>
                                      </p:cBhvr>
                                    </p:animRot>
                                  </p:childTnLst>
                                </p:cTn>
                              </p:par>
                              <p:par>
                                <p:cTn id="386" presetID="8" presetClass="emph" presetSubtype="0" fill="hold" grpId="2" nodeType="withEffect">
                                  <p:stCondLst>
                                    <p:cond delay="0"/>
                                  </p:stCondLst>
                                  <p:childTnLst>
                                    <p:animRot by="-21600000">
                                      <p:cBhvr>
                                        <p:cTn id="387" dur="3000" fill="hold"/>
                                        <p:tgtEl>
                                          <p:spTgt spid="13"/>
                                        </p:tgtEl>
                                        <p:attrNameLst>
                                          <p:attrName>r</p:attrName>
                                        </p:attrNameLst>
                                      </p:cBhvr>
                                    </p:animRot>
                                  </p:childTnLst>
                                </p:cTn>
                              </p:par>
                              <p:par>
                                <p:cTn id="388" presetID="8" presetClass="emph" presetSubtype="0" fill="hold" grpId="2" nodeType="withEffect">
                                  <p:stCondLst>
                                    <p:cond delay="0"/>
                                  </p:stCondLst>
                                  <p:childTnLst>
                                    <p:animRot by="-21600000">
                                      <p:cBhvr>
                                        <p:cTn id="389" dur="3000" fill="hold"/>
                                        <p:tgtEl>
                                          <p:spTgt spid="15"/>
                                        </p:tgtEl>
                                        <p:attrNameLst>
                                          <p:attrName>r</p:attrName>
                                        </p:attrNameLst>
                                      </p:cBhvr>
                                    </p:animRot>
                                  </p:childTnLst>
                                </p:cTn>
                              </p:par>
                              <p:par>
                                <p:cTn id="390" presetID="8" presetClass="emph" presetSubtype="0" fill="hold" grpId="2" nodeType="withEffect">
                                  <p:stCondLst>
                                    <p:cond delay="0"/>
                                  </p:stCondLst>
                                  <p:childTnLst>
                                    <p:animRot by="-21600000">
                                      <p:cBhvr>
                                        <p:cTn id="391" dur="3000" fill="hold"/>
                                        <p:tgtEl>
                                          <p:spTgt spid="17"/>
                                        </p:tgtEl>
                                        <p:attrNameLst>
                                          <p:attrName>r</p:attrName>
                                        </p:attrNameLst>
                                      </p:cBhvr>
                                    </p:animRot>
                                  </p:childTnLst>
                                </p:cTn>
                              </p:par>
                              <p:par>
                                <p:cTn id="392" presetID="8" presetClass="emph" presetSubtype="0" fill="hold" grpId="2" nodeType="withEffect">
                                  <p:stCondLst>
                                    <p:cond delay="0"/>
                                  </p:stCondLst>
                                  <p:childTnLst>
                                    <p:animRot by="-21600000">
                                      <p:cBhvr>
                                        <p:cTn id="393" dur="3000" fill="hold"/>
                                        <p:tgtEl>
                                          <p:spTgt spid="19"/>
                                        </p:tgtEl>
                                        <p:attrNameLst>
                                          <p:attrName>r</p:attrName>
                                        </p:attrNameLst>
                                      </p:cBhvr>
                                    </p:animRot>
                                  </p:childTnLst>
                                </p:cTn>
                              </p:par>
                              <p:par>
                                <p:cTn id="394" presetID="8" presetClass="emph" presetSubtype="0" fill="hold" grpId="2" nodeType="withEffect">
                                  <p:stCondLst>
                                    <p:cond delay="0"/>
                                  </p:stCondLst>
                                  <p:childTnLst>
                                    <p:animRot by="-21600000">
                                      <p:cBhvr>
                                        <p:cTn id="395" dur="3000" fill="hold"/>
                                        <p:tgtEl>
                                          <p:spTgt spid="21"/>
                                        </p:tgtEl>
                                        <p:attrNameLst>
                                          <p:attrName>r</p:attrName>
                                        </p:attrNameLst>
                                      </p:cBhvr>
                                    </p:animRot>
                                  </p:childTnLst>
                                </p:cTn>
                              </p:par>
                              <p:par>
                                <p:cTn id="396" presetID="8" presetClass="emph" presetSubtype="0" fill="hold" grpId="2" nodeType="withEffect">
                                  <p:stCondLst>
                                    <p:cond delay="0"/>
                                  </p:stCondLst>
                                  <p:childTnLst>
                                    <p:animRot by="-21600000">
                                      <p:cBhvr>
                                        <p:cTn id="397" dur="3000" fill="hold"/>
                                        <p:tgtEl>
                                          <p:spTgt spid="23"/>
                                        </p:tgtEl>
                                        <p:attrNameLst>
                                          <p:attrName>r</p:attrName>
                                        </p:attrNameLst>
                                      </p:cBhvr>
                                    </p:animRot>
                                  </p:childTnLst>
                                </p:cTn>
                              </p:par>
                              <p:par>
                                <p:cTn id="398" presetID="8" presetClass="emph" presetSubtype="0" fill="hold" grpId="2" nodeType="withEffect">
                                  <p:stCondLst>
                                    <p:cond delay="0"/>
                                  </p:stCondLst>
                                  <p:childTnLst>
                                    <p:animRot by="-21600000">
                                      <p:cBhvr>
                                        <p:cTn id="399" dur="3000" fill="hold"/>
                                        <p:tgtEl>
                                          <p:spTgt spid="25"/>
                                        </p:tgtEl>
                                        <p:attrNameLst>
                                          <p:attrName>r</p:attrName>
                                        </p:attrNameLst>
                                      </p:cBhvr>
                                    </p:animRot>
                                  </p:childTnLst>
                                </p:cTn>
                              </p:par>
                              <p:par>
                                <p:cTn id="400" presetID="8" presetClass="emph" presetSubtype="0" fill="hold" grpId="2" nodeType="withEffect">
                                  <p:stCondLst>
                                    <p:cond delay="0"/>
                                  </p:stCondLst>
                                  <p:childTnLst>
                                    <p:animRot by="-21600000">
                                      <p:cBhvr>
                                        <p:cTn id="401" dur="3000" fill="hold"/>
                                        <p:tgtEl>
                                          <p:spTgt spid="27"/>
                                        </p:tgtEl>
                                        <p:attrNameLst>
                                          <p:attrName>r</p:attrName>
                                        </p:attrNameLst>
                                      </p:cBhvr>
                                    </p:animRot>
                                  </p:childTnLst>
                                </p:cTn>
                              </p:par>
                              <p:par>
                                <p:cTn id="402" presetID="8" presetClass="emph" presetSubtype="0" fill="hold" grpId="2" nodeType="withEffect">
                                  <p:stCondLst>
                                    <p:cond delay="0"/>
                                  </p:stCondLst>
                                  <p:childTnLst>
                                    <p:animRot by="-21600000">
                                      <p:cBhvr>
                                        <p:cTn id="403" dur="3000" fill="hold"/>
                                        <p:tgtEl>
                                          <p:spTgt spid="29"/>
                                        </p:tgtEl>
                                        <p:attrNameLst>
                                          <p:attrName>r</p:attrName>
                                        </p:attrNameLst>
                                      </p:cBhvr>
                                    </p:animRot>
                                  </p:childTnLst>
                                </p:cTn>
                              </p:par>
                              <p:par>
                                <p:cTn id="404" presetID="8" presetClass="emph" presetSubtype="0" fill="hold" grpId="2" nodeType="withEffect">
                                  <p:stCondLst>
                                    <p:cond delay="0"/>
                                  </p:stCondLst>
                                  <p:childTnLst>
                                    <p:animRot by="-21600000">
                                      <p:cBhvr>
                                        <p:cTn id="405" dur="3000" fill="hold"/>
                                        <p:tgtEl>
                                          <p:spTgt spid="31"/>
                                        </p:tgtEl>
                                        <p:attrNameLst>
                                          <p:attrName>r</p:attrName>
                                        </p:attrNameLst>
                                      </p:cBhvr>
                                    </p:animRot>
                                  </p:childTnLst>
                                </p:cTn>
                              </p:par>
                              <p:par>
                                <p:cTn id="406" presetID="8" presetClass="emph" presetSubtype="0" fill="hold" grpId="2" nodeType="withEffect">
                                  <p:stCondLst>
                                    <p:cond delay="0"/>
                                  </p:stCondLst>
                                  <p:childTnLst>
                                    <p:animRot by="-21600000">
                                      <p:cBhvr>
                                        <p:cTn id="407" dur="3000" fill="hold"/>
                                        <p:tgtEl>
                                          <p:spTgt spid="33"/>
                                        </p:tgtEl>
                                        <p:attrNameLst>
                                          <p:attrName>r</p:attrName>
                                        </p:attrNameLst>
                                      </p:cBhvr>
                                    </p:animRot>
                                  </p:childTnLst>
                                </p:cTn>
                              </p:par>
                              <p:par>
                                <p:cTn id="408" presetID="8" presetClass="emph" presetSubtype="0" fill="hold" grpId="2" nodeType="withEffect">
                                  <p:stCondLst>
                                    <p:cond delay="0"/>
                                  </p:stCondLst>
                                  <p:childTnLst>
                                    <p:animRot by="-21600000">
                                      <p:cBhvr>
                                        <p:cTn id="409" dur="3000" fill="hold"/>
                                        <p:tgtEl>
                                          <p:spTgt spid="35"/>
                                        </p:tgtEl>
                                        <p:attrNameLst>
                                          <p:attrName>r</p:attrName>
                                        </p:attrNameLst>
                                      </p:cBhvr>
                                    </p:animRot>
                                  </p:childTnLst>
                                </p:cTn>
                              </p:par>
                              <p:par>
                                <p:cTn id="410" presetID="8" presetClass="emph" presetSubtype="0" fill="hold" grpId="2" nodeType="withEffect">
                                  <p:stCondLst>
                                    <p:cond delay="0"/>
                                  </p:stCondLst>
                                  <p:childTnLst>
                                    <p:animRot by="-21600000">
                                      <p:cBhvr>
                                        <p:cTn id="411" dur="3000" fill="hold"/>
                                        <p:tgtEl>
                                          <p:spTgt spid="37"/>
                                        </p:tgtEl>
                                        <p:attrNameLst>
                                          <p:attrName>r</p:attrName>
                                        </p:attrNameLst>
                                      </p:cBhvr>
                                    </p:animRot>
                                  </p:childTnLst>
                                </p:cTn>
                              </p:par>
                              <p:par>
                                <p:cTn id="412" presetID="8" presetClass="emph" presetSubtype="0" fill="hold" grpId="2" nodeType="withEffect">
                                  <p:stCondLst>
                                    <p:cond delay="0"/>
                                  </p:stCondLst>
                                  <p:childTnLst>
                                    <p:animRot by="-21600000">
                                      <p:cBhvr>
                                        <p:cTn id="413" dur="3000" fill="hold"/>
                                        <p:tgtEl>
                                          <p:spTgt spid="39"/>
                                        </p:tgtEl>
                                        <p:attrNameLst>
                                          <p:attrName>r</p:attrName>
                                        </p:attrNameLst>
                                      </p:cBhvr>
                                    </p:animRot>
                                  </p:childTnLst>
                                </p:cTn>
                              </p:par>
                              <p:par>
                                <p:cTn id="414" presetID="8" presetClass="emph" presetSubtype="0" fill="hold" grpId="2" nodeType="withEffect">
                                  <p:stCondLst>
                                    <p:cond delay="0"/>
                                  </p:stCondLst>
                                  <p:childTnLst>
                                    <p:animRot by="-21600000">
                                      <p:cBhvr>
                                        <p:cTn id="415" dur="3000" fill="hold"/>
                                        <p:tgtEl>
                                          <p:spTgt spid="41"/>
                                        </p:tgtEl>
                                        <p:attrNameLst>
                                          <p:attrName>r</p:attrName>
                                        </p:attrNameLst>
                                      </p:cBhvr>
                                    </p:animRot>
                                  </p:childTnLst>
                                </p:cTn>
                              </p:par>
                              <p:par>
                                <p:cTn id="416" presetID="8" presetClass="emph" presetSubtype="0" fill="hold" grpId="2" nodeType="withEffect">
                                  <p:stCondLst>
                                    <p:cond delay="0"/>
                                  </p:stCondLst>
                                  <p:childTnLst>
                                    <p:animRot by="-21600000">
                                      <p:cBhvr>
                                        <p:cTn id="417" dur="3000" fill="hold"/>
                                        <p:tgtEl>
                                          <p:spTgt spid="43"/>
                                        </p:tgtEl>
                                        <p:attrNameLst>
                                          <p:attrName>r</p:attrName>
                                        </p:attrNameLst>
                                      </p:cBhvr>
                                    </p:animRot>
                                  </p:childTnLst>
                                </p:cTn>
                              </p:par>
                              <p:par>
                                <p:cTn id="418" presetID="8" presetClass="emph" presetSubtype="0" fill="hold" grpId="2" nodeType="withEffect">
                                  <p:stCondLst>
                                    <p:cond delay="0"/>
                                  </p:stCondLst>
                                  <p:childTnLst>
                                    <p:animRot by="-21600000">
                                      <p:cBhvr>
                                        <p:cTn id="419" dur="3000" fill="hold"/>
                                        <p:tgtEl>
                                          <p:spTgt spid="45"/>
                                        </p:tgtEl>
                                        <p:attrNameLst>
                                          <p:attrName>r</p:attrName>
                                        </p:attrNameLst>
                                      </p:cBhvr>
                                    </p:animRot>
                                  </p:childTnLst>
                                </p:cTn>
                              </p:par>
                              <p:par>
                                <p:cTn id="420" presetID="8" presetClass="emph" presetSubtype="0" fill="hold" grpId="2" nodeType="withEffect">
                                  <p:stCondLst>
                                    <p:cond delay="0"/>
                                  </p:stCondLst>
                                  <p:childTnLst>
                                    <p:animRot by="-21600000">
                                      <p:cBhvr>
                                        <p:cTn id="421" dur="3000" fill="hold"/>
                                        <p:tgtEl>
                                          <p:spTgt spid="47"/>
                                        </p:tgtEl>
                                        <p:attrNameLst>
                                          <p:attrName>r</p:attrName>
                                        </p:attrNameLst>
                                      </p:cBhvr>
                                    </p:animRot>
                                  </p:childTnLst>
                                </p:cTn>
                              </p:par>
                            </p:childTnLst>
                          </p:cTn>
                        </p:par>
                        <p:par>
                          <p:cTn id="422" fill="hold">
                            <p:stCondLst>
                              <p:cond delay="3000"/>
                            </p:stCondLst>
                            <p:childTnLst>
                              <p:par>
                                <p:cTn id="423" presetID="2" presetClass="exit" presetSubtype="4" fill="hold" grpId="3" nodeType="afterEffect">
                                  <p:stCondLst>
                                    <p:cond delay="0"/>
                                  </p:stCondLst>
                                  <p:childTnLst>
                                    <p:anim calcmode="lin" valueType="num">
                                      <p:cBhvr additive="base">
                                        <p:cTn id="424" dur="3000"/>
                                        <p:tgtEl>
                                          <p:spTgt spid="4"/>
                                        </p:tgtEl>
                                        <p:attrNameLst>
                                          <p:attrName>ppt_x</p:attrName>
                                        </p:attrNameLst>
                                      </p:cBhvr>
                                      <p:tavLst>
                                        <p:tav tm="0">
                                          <p:val>
                                            <p:strVal val="ppt_x"/>
                                          </p:val>
                                        </p:tav>
                                        <p:tav tm="100000">
                                          <p:val>
                                            <p:strVal val="ppt_x"/>
                                          </p:val>
                                        </p:tav>
                                      </p:tavLst>
                                    </p:anim>
                                    <p:anim calcmode="lin" valueType="num">
                                      <p:cBhvr additive="base">
                                        <p:cTn id="425" dur="3000"/>
                                        <p:tgtEl>
                                          <p:spTgt spid="4"/>
                                        </p:tgtEl>
                                        <p:attrNameLst>
                                          <p:attrName>ppt_y</p:attrName>
                                        </p:attrNameLst>
                                      </p:cBhvr>
                                      <p:tavLst>
                                        <p:tav tm="0">
                                          <p:val>
                                            <p:strVal val="ppt_y"/>
                                          </p:val>
                                        </p:tav>
                                        <p:tav tm="100000">
                                          <p:val>
                                            <p:strVal val="1+ppt_h/2"/>
                                          </p:val>
                                        </p:tav>
                                      </p:tavLst>
                                    </p:anim>
                                    <p:set>
                                      <p:cBhvr>
                                        <p:cTn id="426" dur="1" fill="hold">
                                          <p:stCondLst>
                                            <p:cond delay="2999"/>
                                          </p:stCondLst>
                                        </p:cTn>
                                        <p:tgtEl>
                                          <p:spTgt spid="4"/>
                                        </p:tgtEl>
                                        <p:attrNameLst>
                                          <p:attrName>style.visibility</p:attrName>
                                        </p:attrNameLst>
                                      </p:cBhvr>
                                      <p:to>
                                        <p:strVal val="hidden"/>
                                      </p:to>
                                    </p:set>
                                  </p:childTnLst>
                                </p:cTn>
                              </p:par>
                              <p:par>
                                <p:cTn id="427" presetID="2" presetClass="exit" presetSubtype="4" fill="hold" grpId="3" nodeType="withEffect">
                                  <p:stCondLst>
                                    <p:cond delay="0"/>
                                  </p:stCondLst>
                                  <p:childTnLst>
                                    <p:anim calcmode="lin" valueType="num">
                                      <p:cBhvr additive="base">
                                        <p:cTn id="428" dur="3000"/>
                                        <p:tgtEl>
                                          <p:spTgt spid="6"/>
                                        </p:tgtEl>
                                        <p:attrNameLst>
                                          <p:attrName>ppt_x</p:attrName>
                                        </p:attrNameLst>
                                      </p:cBhvr>
                                      <p:tavLst>
                                        <p:tav tm="0">
                                          <p:val>
                                            <p:strVal val="ppt_x"/>
                                          </p:val>
                                        </p:tav>
                                        <p:tav tm="100000">
                                          <p:val>
                                            <p:strVal val="ppt_x"/>
                                          </p:val>
                                        </p:tav>
                                      </p:tavLst>
                                    </p:anim>
                                    <p:anim calcmode="lin" valueType="num">
                                      <p:cBhvr additive="base">
                                        <p:cTn id="429" dur="3000"/>
                                        <p:tgtEl>
                                          <p:spTgt spid="6"/>
                                        </p:tgtEl>
                                        <p:attrNameLst>
                                          <p:attrName>ppt_y</p:attrName>
                                        </p:attrNameLst>
                                      </p:cBhvr>
                                      <p:tavLst>
                                        <p:tav tm="0">
                                          <p:val>
                                            <p:strVal val="ppt_y"/>
                                          </p:val>
                                        </p:tav>
                                        <p:tav tm="100000">
                                          <p:val>
                                            <p:strVal val="1+ppt_h/2"/>
                                          </p:val>
                                        </p:tav>
                                      </p:tavLst>
                                    </p:anim>
                                    <p:set>
                                      <p:cBhvr>
                                        <p:cTn id="430" dur="1" fill="hold">
                                          <p:stCondLst>
                                            <p:cond delay="2999"/>
                                          </p:stCondLst>
                                        </p:cTn>
                                        <p:tgtEl>
                                          <p:spTgt spid="6"/>
                                        </p:tgtEl>
                                        <p:attrNameLst>
                                          <p:attrName>style.visibility</p:attrName>
                                        </p:attrNameLst>
                                      </p:cBhvr>
                                      <p:to>
                                        <p:strVal val="hidden"/>
                                      </p:to>
                                    </p:set>
                                  </p:childTnLst>
                                </p:cTn>
                              </p:par>
                              <p:par>
                                <p:cTn id="431" presetID="2" presetClass="exit" presetSubtype="4" fill="hold" grpId="3" nodeType="withEffect">
                                  <p:stCondLst>
                                    <p:cond delay="0"/>
                                  </p:stCondLst>
                                  <p:childTnLst>
                                    <p:anim calcmode="lin" valueType="num">
                                      <p:cBhvr additive="base">
                                        <p:cTn id="432" dur="3000"/>
                                        <p:tgtEl>
                                          <p:spTgt spid="8"/>
                                        </p:tgtEl>
                                        <p:attrNameLst>
                                          <p:attrName>ppt_x</p:attrName>
                                        </p:attrNameLst>
                                      </p:cBhvr>
                                      <p:tavLst>
                                        <p:tav tm="0">
                                          <p:val>
                                            <p:strVal val="ppt_x"/>
                                          </p:val>
                                        </p:tav>
                                        <p:tav tm="100000">
                                          <p:val>
                                            <p:strVal val="ppt_x"/>
                                          </p:val>
                                        </p:tav>
                                      </p:tavLst>
                                    </p:anim>
                                    <p:anim calcmode="lin" valueType="num">
                                      <p:cBhvr additive="base">
                                        <p:cTn id="433" dur="3000"/>
                                        <p:tgtEl>
                                          <p:spTgt spid="8"/>
                                        </p:tgtEl>
                                        <p:attrNameLst>
                                          <p:attrName>ppt_y</p:attrName>
                                        </p:attrNameLst>
                                      </p:cBhvr>
                                      <p:tavLst>
                                        <p:tav tm="0">
                                          <p:val>
                                            <p:strVal val="ppt_y"/>
                                          </p:val>
                                        </p:tav>
                                        <p:tav tm="100000">
                                          <p:val>
                                            <p:strVal val="1+ppt_h/2"/>
                                          </p:val>
                                        </p:tav>
                                      </p:tavLst>
                                    </p:anim>
                                    <p:set>
                                      <p:cBhvr>
                                        <p:cTn id="434" dur="1" fill="hold">
                                          <p:stCondLst>
                                            <p:cond delay="2999"/>
                                          </p:stCondLst>
                                        </p:cTn>
                                        <p:tgtEl>
                                          <p:spTgt spid="8"/>
                                        </p:tgtEl>
                                        <p:attrNameLst>
                                          <p:attrName>style.visibility</p:attrName>
                                        </p:attrNameLst>
                                      </p:cBhvr>
                                      <p:to>
                                        <p:strVal val="hidden"/>
                                      </p:to>
                                    </p:set>
                                  </p:childTnLst>
                                </p:cTn>
                              </p:par>
                              <p:par>
                                <p:cTn id="435" presetID="2" presetClass="exit" presetSubtype="4" fill="hold" grpId="3" nodeType="withEffect">
                                  <p:stCondLst>
                                    <p:cond delay="0"/>
                                  </p:stCondLst>
                                  <p:childTnLst>
                                    <p:anim calcmode="lin" valueType="num">
                                      <p:cBhvr additive="base">
                                        <p:cTn id="436" dur="3000"/>
                                        <p:tgtEl>
                                          <p:spTgt spid="10"/>
                                        </p:tgtEl>
                                        <p:attrNameLst>
                                          <p:attrName>ppt_x</p:attrName>
                                        </p:attrNameLst>
                                      </p:cBhvr>
                                      <p:tavLst>
                                        <p:tav tm="0">
                                          <p:val>
                                            <p:strVal val="ppt_x"/>
                                          </p:val>
                                        </p:tav>
                                        <p:tav tm="100000">
                                          <p:val>
                                            <p:strVal val="ppt_x"/>
                                          </p:val>
                                        </p:tav>
                                      </p:tavLst>
                                    </p:anim>
                                    <p:anim calcmode="lin" valueType="num">
                                      <p:cBhvr additive="base">
                                        <p:cTn id="437" dur="3000"/>
                                        <p:tgtEl>
                                          <p:spTgt spid="10"/>
                                        </p:tgtEl>
                                        <p:attrNameLst>
                                          <p:attrName>ppt_y</p:attrName>
                                        </p:attrNameLst>
                                      </p:cBhvr>
                                      <p:tavLst>
                                        <p:tav tm="0">
                                          <p:val>
                                            <p:strVal val="ppt_y"/>
                                          </p:val>
                                        </p:tav>
                                        <p:tav tm="100000">
                                          <p:val>
                                            <p:strVal val="1+ppt_h/2"/>
                                          </p:val>
                                        </p:tav>
                                      </p:tavLst>
                                    </p:anim>
                                    <p:set>
                                      <p:cBhvr>
                                        <p:cTn id="438" dur="1" fill="hold">
                                          <p:stCondLst>
                                            <p:cond delay="2999"/>
                                          </p:stCondLst>
                                        </p:cTn>
                                        <p:tgtEl>
                                          <p:spTgt spid="10"/>
                                        </p:tgtEl>
                                        <p:attrNameLst>
                                          <p:attrName>style.visibility</p:attrName>
                                        </p:attrNameLst>
                                      </p:cBhvr>
                                      <p:to>
                                        <p:strVal val="hidden"/>
                                      </p:to>
                                    </p:set>
                                  </p:childTnLst>
                                </p:cTn>
                              </p:par>
                              <p:par>
                                <p:cTn id="439" presetID="2" presetClass="exit" presetSubtype="4" fill="hold" grpId="3" nodeType="withEffect">
                                  <p:stCondLst>
                                    <p:cond delay="0"/>
                                  </p:stCondLst>
                                  <p:childTnLst>
                                    <p:anim calcmode="lin" valueType="num">
                                      <p:cBhvr additive="base">
                                        <p:cTn id="440" dur="3000"/>
                                        <p:tgtEl>
                                          <p:spTgt spid="12"/>
                                        </p:tgtEl>
                                        <p:attrNameLst>
                                          <p:attrName>ppt_x</p:attrName>
                                        </p:attrNameLst>
                                      </p:cBhvr>
                                      <p:tavLst>
                                        <p:tav tm="0">
                                          <p:val>
                                            <p:strVal val="ppt_x"/>
                                          </p:val>
                                        </p:tav>
                                        <p:tav tm="100000">
                                          <p:val>
                                            <p:strVal val="ppt_x"/>
                                          </p:val>
                                        </p:tav>
                                      </p:tavLst>
                                    </p:anim>
                                    <p:anim calcmode="lin" valueType="num">
                                      <p:cBhvr additive="base">
                                        <p:cTn id="441" dur="3000"/>
                                        <p:tgtEl>
                                          <p:spTgt spid="12"/>
                                        </p:tgtEl>
                                        <p:attrNameLst>
                                          <p:attrName>ppt_y</p:attrName>
                                        </p:attrNameLst>
                                      </p:cBhvr>
                                      <p:tavLst>
                                        <p:tav tm="0">
                                          <p:val>
                                            <p:strVal val="ppt_y"/>
                                          </p:val>
                                        </p:tav>
                                        <p:tav tm="100000">
                                          <p:val>
                                            <p:strVal val="1+ppt_h/2"/>
                                          </p:val>
                                        </p:tav>
                                      </p:tavLst>
                                    </p:anim>
                                    <p:set>
                                      <p:cBhvr>
                                        <p:cTn id="442" dur="1" fill="hold">
                                          <p:stCondLst>
                                            <p:cond delay="2999"/>
                                          </p:stCondLst>
                                        </p:cTn>
                                        <p:tgtEl>
                                          <p:spTgt spid="12"/>
                                        </p:tgtEl>
                                        <p:attrNameLst>
                                          <p:attrName>style.visibility</p:attrName>
                                        </p:attrNameLst>
                                      </p:cBhvr>
                                      <p:to>
                                        <p:strVal val="hidden"/>
                                      </p:to>
                                    </p:set>
                                  </p:childTnLst>
                                </p:cTn>
                              </p:par>
                              <p:par>
                                <p:cTn id="443" presetID="2" presetClass="exit" presetSubtype="4" fill="hold" grpId="3" nodeType="withEffect">
                                  <p:stCondLst>
                                    <p:cond delay="0"/>
                                  </p:stCondLst>
                                  <p:childTnLst>
                                    <p:anim calcmode="lin" valueType="num">
                                      <p:cBhvr additive="base">
                                        <p:cTn id="444" dur="3000"/>
                                        <p:tgtEl>
                                          <p:spTgt spid="14"/>
                                        </p:tgtEl>
                                        <p:attrNameLst>
                                          <p:attrName>ppt_x</p:attrName>
                                        </p:attrNameLst>
                                      </p:cBhvr>
                                      <p:tavLst>
                                        <p:tav tm="0">
                                          <p:val>
                                            <p:strVal val="ppt_x"/>
                                          </p:val>
                                        </p:tav>
                                        <p:tav tm="100000">
                                          <p:val>
                                            <p:strVal val="ppt_x"/>
                                          </p:val>
                                        </p:tav>
                                      </p:tavLst>
                                    </p:anim>
                                    <p:anim calcmode="lin" valueType="num">
                                      <p:cBhvr additive="base">
                                        <p:cTn id="445" dur="3000"/>
                                        <p:tgtEl>
                                          <p:spTgt spid="14"/>
                                        </p:tgtEl>
                                        <p:attrNameLst>
                                          <p:attrName>ppt_y</p:attrName>
                                        </p:attrNameLst>
                                      </p:cBhvr>
                                      <p:tavLst>
                                        <p:tav tm="0">
                                          <p:val>
                                            <p:strVal val="ppt_y"/>
                                          </p:val>
                                        </p:tav>
                                        <p:tav tm="100000">
                                          <p:val>
                                            <p:strVal val="1+ppt_h/2"/>
                                          </p:val>
                                        </p:tav>
                                      </p:tavLst>
                                    </p:anim>
                                    <p:set>
                                      <p:cBhvr>
                                        <p:cTn id="446" dur="1" fill="hold">
                                          <p:stCondLst>
                                            <p:cond delay="2999"/>
                                          </p:stCondLst>
                                        </p:cTn>
                                        <p:tgtEl>
                                          <p:spTgt spid="14"/>
                                        </p:tgtEl>
                                        <p:attrNameLst>
                                          <p:attrName>style.visibility</p:attrName>
                                        </p:attrNameLst>
                                      </p:cBhvr>
                                      <p:to>
                                        <p:strVal val="hidden"/>
                                      </p:to>
                                    </p:set>
                                  </p:childTnLst>
                                </p:cTn>
                              </p:par>
                              <p:par>
                                <p:cTn id="447" presetID="2" presetClass="exit" presetSubtype="4" fill="hold" grpId="3" nodeType="withEffect">
                                  <p:stCondLst>
                                    <p:cond delay="0"/>
                                  </p:stCondLst>
                                  <p:childTnLst>
                                    <p:anim calcmode="lin" valueType="num">
                                      <p:cBhvr additive="base">
                                        <p:cTn id="448" dur="3000"/>
                                        <p:tgtEl>
                                          <p:spTgt spid="16"/>
                                        </p:tgtEl>
                                        <p:attrNameLst>
                                          <p:attrName>ppt_x</p:attrName>
                                        </p:attrNameLst>
                                      </p:cBhvr>
                                      <p:tavLst>
                                        <p:tav tm="0">
                                          <p:val>
                                            <p:strVal val="ppt_x"/>
                                          </p:val>
                                        </p:tav>
                                        <p:tav tm="100000">
                                          <p:val>
                                            <p:strVal val="ppt_x"/>
                                          </p:val>
                                        </p:tav>
                                      </p:tavLst>
                                    </p:anim>
                                    <p:anim calcmode="lin" valueType="num">
                                      <p:cBhvr additive="base">
                                        <p:cTn id="449" dur="3000"/>
                                        <p:tgtEl>
                                          <p:spTgt spid="16"/>
                                        </p:tgtEl>
                                        <p:attrNameLst>
                                          <p:attrName>ppt_y</p:attrName>
                                        </p:attrNameLst>
                                      </p:cBhvr>
                                      <p:tavLst>
                                        <p:tav tm="0">
                                          <p:val>
                                            <p:strVal val="ppt_y"/>
                                          </p:val>
                                        </p:tav>
                                        <p:tav tm="100000">
                                          <p:val>
                                            <p:strVal val="1+ppt_h/2"/>
                                          </p:val>
                                        </p:tav>
                                      </p:tavLst>
                                    </p:anim>
                                    <p:set>
                                      <p:cBhvr>
                                        <p:cTn id="450" dur="1" fill="hold">
                                          <p:stCondLst>
                                            <p:cond delay="2999"/>
                                          </p:stCondLst>
                                        </p:cTn>
                                        <p:tgtEl>
                                          <p:spTgt spid="16"/>
                                        </p:tgtEl>
                                        <p:attrNameLst>
                                          <p:attrName>style.visibility</p:attrName>
                                        </p:attrNameLst>
                                      </p:cBhvr>
                                      <p:to>
                                        <p:strVal val="hidden"/>
                                      </p:to>
                                    </p:set>
                                  </p:childTnLst>
                                </p:cTn>
                              </p:par>
                              <p:par>
                                <p:cTn id="451" presetID="2" presetClass="exit" presetSubtype="4" fill="hold" grpId="3" nodeType="withEffect">
                                  <p:stCondLst>
                                    <p:cond delay="0"/>
                                  </p:stCondLst>
                                  <p:childTnLst>
                                    <p:anim calcmode="lin" valueType="num">
                                      <p:cBhvr additive="base">
                                        <p:cTn id="452" dur="3000"/>
                                        <p:tgtEl>
                                          <p:spTgt spid="18"/>
                                        </p:tgtEl>
                                        <p:attrNameLst>
                                          <p:attrName>ppt_x</p:attrName>
                                        </p:attrNameLst>
                                      </p:cBhvr>
                                      <p:tavLst>
                                        <p:tav tm="0">
                                          <p:val>
                                            <p:strVal val="ppt_x"/>
                                          </p:val>
                                        </p:tav>
                                        <p:tav tm="100000">
                                          <p:val>
                                            <p:strVal val="ppt_x"/>
                                          </p:val>
                                        </p:tav>
                                      </p:tavLst>
                                    </p:anim>
                                    <p:anim calcmode="lin" valueType="num">
                                      <p:cBhvr additive="base">
                                        <p:cTn id="453" dur="3000"/>
                                        <p:tgtEl>
                                          <p:spTgt spid="18"/>
                                        </p:tgtEl>
                                        <p:attrNameLst>
                                          <p:attrName>ppt_y</p:attrName>
                                        </p:attrNameLst>
                                      </p:cBhvr>
                                      <p:tavLst>
                                        <p:tav tm="0">
                                          <p:val>
                                            <p:strVal val="ppt_y"/>
                                          </p:val>
                                        </p:tav>
                                        <p:tav tm="100000">
                                          <p:val>
                                            <p:strVal val="1+ppt_h/2"/>
                                          </p:val>
                                        </p:tav>
                                      </p:tavLst>
                                    </p:anim>
                                    <p:set>
                                      <p:cBhvr>
                                        <p:cTn id="454" dur="1" fill="hold">
                                          <p:stCondLst>
                                            <p:cond delay="2999"/>
                                          </p:stCondLst>
                                        </p:cTn>
                                        <p:tgtEl>
                                          <p:spTgt spid="18"/>
                                        </p:tgtEl>
                                        <p:attrNameLst>
                                          <p:attrName>style.visibility</p:attrName>
                                        </p:attrNameLst>
                                      </p:cBhvr>
                                      <p:to>
                                        <p:strVal val="hidden"/>
                                      </p:to>
                                    </p:set>
                                  </p:childTnLst>
                                </p:cTn>
                              </p:par>
                              <p:par>
                                <p:cTn id="455" presetID="2" presetClass="exit" presetSubtype="4" fill="hold" grpId="3" nodeType="withEffect">
                                  <p:stCondLst>
                                    <p:cond delay="0"/>
                                  </p:stCondLst>
                                  <p:childTnLst>
                                    <p:anim calcmode="lin" valueType="num">
                                      <p:cBhvr additive="base">
                                        <p:cTn id="456" dur="3000"/>
                                        <p:tgtEl>
                                          <p:spTgt spid="20"/>
                                        </p:tgtEl>
                                        <p:attrNameLst>
                                          <p:attrName>ppt_x</p:attrName>
                                        </p:attrNameLst>
                                      </p:cBhvr>
                                      <p:tavLst>
                                        <p:tav tm="0">
                                          <p:val>
                                            <p:strVal val="ppt_x"/>
                                          </p:val>
                                        </p:tav>
                                        <p:tav tm="100000">
                                          <p:val>
                                            <p:strVal val="ppt_x"/>
                                          </p:val>
                                        </p:tav>
                                      </p:tavLst>
                                    </p:anim>
                                    <p:anim calcmode="lin" valueType="num">
                                      <p:cBhvr additive="base">
                                        <p:cTn id="457" dur="3000"/>
                                        <p:tgtEl>
                                          <p:spTgt spid="20"/>
                                        </p:tgtEl>
                                        <p:attrNameLst>
                                          <p:attrName>ppt_y</p:attrName>
                                        </p:attrNameLst>
                                      </p:cBhvr>
                                      <p:tavLst>
                                        <p:tav tm="0">
                                          <p:val>
                                            <p:strVal val="ppt_y"/>
                                          </p:val>
                                        </p:tav>
                                        <p:tav tm="100000">
                                          <p:val>
                                            <p:strVal val="1+ppt_h/2"/>
                                          </p:val>
                                        </p:tav>
                                      </p:tavLst>
                                    </p:anim>
                                    <p:set>
                                      <p:cBhvr>
                                        <p:cTn id="458" dur="1" fill="hold">
                                          <p:stCondLst>
                                            <p:cond delay="2999"/>
                                          </p:stCondLst>
                                        </p:cTn>
                                        <p:tgtEl>
                                          <p:spTgt spid="20"/>
                                        </p:tgtEl>
                                        <p:attrNameLst>
                                          <p:attrName>style.visibility</p:attrName>
                                        </p:attrNameLst>
                                      </p:cBhvr>
                                      <p:to>
                                        <p:strVal val="hidden"/>
                                      </p:to>
                                    </p:set>
                                  </p:childTnLst>
                                </p:cTn>
                              </p:par>
                              <p:par>
                                <p:cTn id="459" presetID="2" presetClass="exit" presetSubtype="4" fill="hold" grpId="3" nodeType="withEffect">
                                  <p:stCondLst>
                                    <p:cond delay="0"/>
                                  </p:stCondLst>
                                  <p:childTnLst>
                                    <p:anim calcmode="lin" valueType="num">
                                      <p:cBhvr additive="base">
                                        <p:cTn id="460" dur="3000"/>
                                        <p:tgtEl>
                                          <p:spTgt spid="22"/>
                                        </p:tgtEl>
                                        <p:attrNameLst>
                                          <p:attrName>ppt_x</p:attrName>
                                        </p:attrNameLst>
                                      </p:cBhvr>
                                      <p:tavLst>
                                        <p:tav tm="0">
                                          <p:val>
                                            <p:strVal val="ppt_x"/>
                                          </p:val>
                                        </p:tav>
                                        <p:tav tm="100000">
                                          <p:val>
                                            <p:strVal val="ppt_x"/>
                                          </p:val>
                                        </p:tav>
                                      </p:tavLst>
                                    </p:anim>
                                    <p:anim calcmode="lin" valueType="num">
                                      <p:cBhvr additive="base">
                                        <p:cTn id="461" dur="3000"/>
                                        <p:tgtEl>
                                          <p:spTgt spid="22"/>
                                        </p:tgtEl>
                                        <p:attrNameLst>
                                          <p:attrName>ppt_y</p:attrName>
                                        </p:attrNameLst>
                                      </p:cBhvr>
                                      <p:tavLst>
                                        <p:tav tm="0">
                                          <p:val>
                                            <p:strVal val="ppt_y"/>
                                          </p:val>
                                        </p:tav>
                                        <p:tav tm="100000">
                                          <p:val>
                                            <p:strVal val="1+ppt_h/2"/>
                                          </p:val>
                                        </p:tav>
                                      </p:tavLst>
                                    </p:anim>
                                    <p:set>
                                      <p:cBhvr>
                                        <p:cTn id="462" dur="1" fill="hold">
                                          <p:stCondLst>
                                            <p:cond delay="2999"/>
                                          </p:stCondLst>
                                        </p:cTn>
                                        <p:tgtEl>
                                          <p:spTgt spid="22"/>
                                        </p:tgtEl>
                                        <p:attrNameLst>
                                          <p:attrName>style.visibility</p:attrName>
                                        </p:attrNameLst>
                                      </p:cBhvr>
                                      <p:to>
                                        <p:strVal val="hidden"/>
                                      </p:to>
                                    </p:set>
                                  </p:childTnLst>
                                </p:cTn>
                              </p:par>
                              <p:par>
                                <p:cTn id="463" presetID="2" presetClass="exit" presetSubtype="4" fill="hold" grpId="3" nodeType="withEffect">
                                  <p:stCondLst>
                                    <p:cond delay="0"/>
                                  </p:stCondLst>
                                  <p:childTnLst>
                                    <p:anim calcmode="lin" valueType="num">
                                      <p:cBhvr additive="base">
                                        <p:cTn id="464" dur="3000"/>
                                        <p:tgtEl>
                                          <p:spTgt spid="24"/>
                                        </p:tgtEl>
                                        <p:attrNameLst>
                                          <p:attrName>ppt_x</p:attrName>
                                        </p:attrNameLst>
                                      </p:cBhvr>
                                      <p:tavLst>
                                        <p:tav tm="0">
                                          <p:val>
                                            <p:strVal val="ppt_x"/>
                                          </p:val>
                                        </p:tav>
                                        <p:tav tm="100000">
                                          <p:val>
                                            <p:strVal val="ppt_x"/>
                                          </p:val>
                                        </p:tav>
                                      </p:tavLst>
                                    </p:anim>
                                    <p:anim calcmode="lin" valueType="num">
                                      <p:cBhvr additive="base">
                                        <p:cTn id="465" dur="3000"/>
                                        <p:tgtEl>
                                          <p:spTgt spid="24"/>
                                        </p:tgtEl>
                                        <p:attrNameLst>
                                          <p:attrName>ppt_y</p:attrName>
                                        </p:attrNameLst>
                                      </p:cBhvr>
                                      <p:tavLst>
                                        <p:tav tm="0">
                                          <p:val>
                                            <p:strVal val="ppt_y"/>
                                          </p:val>
                                        </p:tav>
                                        <p:tav tm="100000">
                                          <p:val>
                                            <p:strVal val="1+ppt_h/2"/>
                                          </p:val>
                                        </p:tav>
                                      </p:tavLst>
                                    </p:anim>
                                    <p:set>
                                      <p:cBhvr>
                                        <p:cTn id="466" dur="1" fill="hold">
                                          <p:stCondLst>
                                            <p:cond delay="2999"/>
                                          </p:stCondLst>
                                        </p:cTn>
                                        <p:tgtEl>
                                          <p:spTgt spid="24"/>
                                        </p:tgtEl>
                                        <p:attrNameLst>
                                          <p:attrName>style.visibility</p:attrName>
                                        </p:attrNameLst>
                                      </p:cBhvr>
                                      <p:to>
                                        <p:strVal val="hidden"/>
                                      </p:to>
                                    </p:set>
                                  </p:childTnLst>
                                </p:cTn>
                              </p:par>
                              <p:par>
                                <p:cTn id="467" presetID="2" presetClass="exit" presetSubtype="4" fill="hold" grpId="3" nodeType="withEffect">
                                  <p:stCondLst>
                                    <p:cond delay="0"/>
                                  </p:stCondLst>
                                  <p:childTnLst>
                                    <p:anim calcmode="lin" valueType="num">
                                      <p:cBhvr additive="base">
                                        <p:cTn id="468" dur="3000"/>
                                        <p:tgtEl>
                                          <p:spTgt spid="26"/>
                                        </p:tgtEl>
                                        <p:attrNameLst>
                                          <p:attrName>ppt_x</p:attrName>
                                        </p:attrNameLst>
                                      </p:cBhvr>
                                      <p:tavLst>
                                        <p:tav tm="0">
                                          <p:val>
                                            <p:strVal val="ppt_x"/>
                                          </p:val>
                                        </p:tav>
                                        <p:tav tm="100000">
                                          <p:val>
                                            <p:strVal val="ppt_x"/>
                                          </p:val>
                                        </p:tav>
                                      </p:tavLst>
                                    </p:anim>
                                    <p:anim calcmode="lin" valueType="num">
                                      <p:cBhvr additive="base">
                                        <p:cTn id="469" dur="3000"/>
                                        <p:tgtEl>
                                          <p:spTgt spid="26"/>
                                        </p:tgtEl>
                                        <p:attrNameLst>
                                          <p:attrName>ppt_y</p:attrName>
                                        </p:attrNameLst>
                                      </p:cBhvr>
                                      <p:tavLst>
                                        <p:tav tm="0">
                                          <p:val>
                                            <p:strVal val="ppt_y"/>
                                          </p:val>
                                        </p:tav>
                                        <p:tav tm="100000">
                                          <p:val>
                                            <p:strVal val="1+ppt_h/2"/>
                                          </p:val>
                                        </p:tav>
                                      </p:tavLst>
                                    </p:anim>
                                    <p:set>
                                      <p:cBhvr>
                                        <p:cTn id="470" dur="1" fill="hold">
                                          <p:stCondLst>
                                            <p:cond delay="2999"/>
                                          </p:stCondLst>
                                        </p:cTn>
                                        <p:tgtEl>
                                          <p:spTgt spid="26"/>
                                        </p:tgtEl>
                                        <p:attrNameLst>
                                          <p:attrName>style.visibility</p:attrName>
                                        </p:attrNameLst>
                                      </p:cBhvr>
                                      <p:to>
                                        <p:strVal val="hidden"/>
                                      </p:to>
                                    </p:set>
                                  </p:childTnLst>
                                </p:cTn>
                              </p:par>
                              <p:par>
                                <p:cTn id="471" presetID="2" presetClass="exit" presetSubtype="4" fill="hold" grpId="3" nodeType="withEffect">
                                  <p:stCondLst>
                                    <p:cond delay="0"/>
                                  </p:stCondLst>
                                  <p:childTnLst>
                                    <p:anim calcmode="lin" valueType="num">
                                      <p:cBhvr additive="base">
                                        <p:cTn id="472" dur="3000"/>
                                        <p:tgtEl>
                                          <p:spTgt spid="28"/>
                                        </p:tgtEl>
                                        <p:attrNameLst>
                                          <p:attrName>ppt_x</p:attrName>
                                        </p:attrNameLst>
                                      </p:cBhvr>
                                      <p:tavLst>
                                        <p:tav tm="0">
                                          <p:val>
                                            <p:strVal val="ppt_x"/>
                                          </p:val>
                                        </p:tav>
                                        <p:tav tm="100000">
                                          <p:val>
                                            <p:strVal val="ppt_x"/>
                                          </p:val>
                                        </p:tav>
                                      </p:tavLst>
                                    </p:anim>
                                    <p:anim calcmode="lin" valueType="num">
                                      <p:cBhvr additive="base">
                                        <p:cTn id="473" dur="3000"/>
                                        <p:tgtEl>
                                          <p:spTgt spid="28"/>
                                        </p:tgtEl>
                                        <p:attrNameLst>
                                          <p:attrName>ppt_y</p:attrName>
                                        </p:attrNameLst>
                                      </p:cBhvr>
                                      <p:tavLst>
                                        <p:tav tm="0">
                                          <p:val>
                                            <p:strVal val="ppt_y"/>
                                          </p:val>
                                        </p:tav>
                                        <p:tav tm="100000">
                                          <p:val>
                                            <p:strVal val="1+ppt_h/2"/>
                                          </p:val>
                                        </p:tav>
                                      </p:tavLst>
                                    </p:anim>
                                    <p:set>
                                      <p:cBhvr>
                                        <p:cTn id="474" dur="1" fill="hold">
                                          <p:stCondLst>
                                            <p:cond delay="2999"/>
                                          </p:stCondLst>
                                        </p:cTn>
                                        <p:tgtEl>
                                          <p:spTgt spid="28"/>
                                        </p:tgtEl>
                                        <p:attrNameLst>
                                          <p:attrName>style.visibility</p:attrName>
                                        </p:attrNameLst>
                                      </p:cBhvr>
                                      <p:to>
                                        <p:strVal val="hidden"/>
                                      </p:to>
                                    </p:set>
                                  </p:childTnLst>
                                </p:cTn>
                              </p:par>
                              <p:par>
                                <p:cTn id="475" presetID="2" presetClass="exit" presetSubtype="4" fill="hold" grpId="3" nodeType="withEffect">
                                  <p:stCondLst>
                                    <p:cond delay="0"/>
                                  </p:stCondLst>
                                  <p:childTnLst>
                                    <p:anim calcmode="lin" valueType="num">
                                      <p:cBhvr additive="base">
                                        <p:cTn id="476" dur="3000"/>
                                        <p:tgtEl>
                                          <p:spTgt spid="30"/>
                                        </p:tgtEl>
                                        <p:attrNameLst>
                                          <p:attrName>ppt_x</p:attrName>
                                        </p:attrNameLst>
                                      </p:cBhvr>
                                      <p:tavLst>
                                        <p:tav tm="0">
                                          <p:val>
                                            <p:strVal val="ppt_x"/>
                                          </p:val>
                                        </p:tav>
                                        <p:tav tm="100000">
                                          <p:val>
                                            <p:strVal val="ppt_x"/>
                                          </p:val>
                                        </p:tav>
                                      </p:tavLst>
                                    </p:anim>
                                    <p:anim calcmode="lin" valueType="num">
                                      <p:cBhvr additive="base">
                                        <p:cTn id="477" dur="3000"/>
                                        <p:tgtEl>
                                          <p:spTgt spid="30"/>
                                        </p:tgtEl>
                                        <p:attrNameLst>
                                          <p:attrName>ppt_y</p:attrName>
                                        </p:attrNameLst>
                                      </p:cBhvr>
                                      <p:tavLst>
                                        <p:tav tm="0">
                                          <p:val>
                                            <p:strVal val="ppt_y"/>
                                          </p:val>
                                        </p:tav>
                                        <p:tav tm="100000">
                                          <p:val>
                                            <p:strVal val="1+ppt_h/2"/>
                                          </p:val>
                                        </p:tav>
                                      </p:tavLst>
                                    </p:anim>
                                    <p:set>
                                      <p:cBhvr>
                                        <p:cTn id="478" dur="1" fill="hold">
                                          <p:stCondLst>
                                            <p:cond delay="2999"/>
                                          </p:stCondLst>
                                        </p:cTn>
                                        <p:tgtEl>
                                          <p:spTgt spid="30"/>
                                        </p:tgtEl>
                                        <p:attrNameLst>
                                          <p:attrName>style.visibility</p:attrName>
                                        </p:attrNameLst>
                                      </p:cBhvr>
                                      <p:to>
                                        <p:strVal val="hidden"/>
                                      </p:to>
                                    </p:set>
                                  </p:childTnLst>
                                </p:cTn>
                              </p:par>
                              <p:par>
                                <p:cTn id="479" presetID="2" presetClass="exit" presetSubtype="4" fill="hold" grpId="3" nodeType="withEffect">
                                  <p:stCondLst>
                                    <p:cond delay="0"/>
                                  </p:stCondLst>
                                  <p:childTnLst>
                                    <p:anim calcmode="lin" valueType="num">
                                      <p:cBhvr additive="base">
                                        <p:cTn id="480" dur="3000"/>
                                        <p:tgtEl>
                                          <p:spTgt spid="32"/>
                                        </p:tgtEl>
                                        <p:attrNameLst>
                                          <p:attrName>ppt_x</p:attrName>
                                        </p:attrNameLst>
                                      </p:cBhvr>
                                      <p:tavLst>
                                        <p:tav tm="0">
                                          <p:val>
                                            <p:strVal val="ppt_x"/>
                                          </p:val>
                                        </p:tav>
                                        <p:tav tm="100000">
                                          <p:val>
                                            <p:strVal val="ppt_x"/>
                                          </p:val>
                                        </p:tav>
                                      </p:tavLst>
                                    </p:anim>
                                    <p:anim calcmode="lin" valueType="num">
                                      <p:cBhvr additive="base">
                                        <p:cTn id="481" dur="3000"/>
                                        <p:tgtEl>
                                          <p:spTgt spid="32"/>
                                        </p:tgtEl>
                                        <p:attrNameLst>
                                          <p:attrName>ppt_y</p:attrName>
                                        </p:attrNameLst>
                                      </p:cBhvr>
                                      <p:tavLst>
                                        <p:tav tm="0">
                                          <p:val>
                                            <p:strVal val="ppt_y"/>
                                          </p:val>
                                        </p:tav>
                                        <p:tav tm="100000">
                                          <p:val>
                                            <p:strVal val="1+ppt_h/2"/>
                                          </p:val>
                                        </p:tav>
                                      </p:tavLst>
                                    </p:anim>
                                    <p:set>
                                      <p:cBhvr>
                                        <p:cTn id="482" dur="1" fill="hold">
                                          <p:stCondLst>
                                            <p:cond delay="2999"/>
                                          </p:stCondLst>
                                        </p:cTn>
                                        <p:tgtEl>
                                          <p:spTgt spid="32"/>
                                        </p:tgtEl>
                                        <p:attrNameLst>
                                          <p:attrName>style.visibility</p:attrName>
                                        </p:attrNameLst>
                                      </p:cBhvr>
                                      <p:to>
                                        <p:strVal val="hidden"/>
                                      </p:to>
                                    </p:set>
                                  </p:childTnLst>
                                </p:cTn>
                              </p:par>
                              <p:par>
                                <p:cTn id="483" presetID="2" presetClass="exit" presetSubtype="4" fill="hold" grpId="3" nodeType="withEffect">
                                  <p:stCondLst>
                                    <p:cond delay="0"/>
                                  </p:stCondLst>
                                  <p:childTnLst>
                                    <p:anim calcmode="lin" valueType="num">
                                      <p:cBhvr additive="base">
                                        <p:cTn id="484" dur="3000"/>
                                        <p:tgtEl>
                                          <p:spTgt spid="34"/>
                                        </p:tgtEl>
                                        <p:attrNameLst>
                                          <p:attrName>ppt_x</p:attrName>
                                        </p:attrNameLst>
                                      </p:cBhvr>
                                      <p:tavLst>
                                        <p:tav tm="0">
                                          <p:val>
                                            <p:strVal val="ppt_x"/>
                                          </p:val>
                                        </p:tav>
                                        <p:tav tm="100000">
                                          <p:val>
                                            <p:strVal val="ppt_x"/>
                                          </p:val>
                                        </p:tav>
                                      </p:tavLst>
                                    </p:anim>
                                    <p:anim calcmode="lin" valueType="num">
                                      <p:cBhvr additive="base">
                                        <p:cTn id="485" dur="3000"/>
                                        <p:tgtEl>
                                          <p:spTgt spid="34"/>
                                        </p:tgtEl>
                                        <p:attrNameLst>
                                          <p:attrName>ppt_y</p:attrName>
                                        </p:attrNameLst>
                                      </p:cBhvr>
                                      <p:tavLst>
                                        <p:tav tm="0">
                                          <p:val>
                                            <p:strVal val="ppt_y"/>
                                          </p:val>
                                        </p:tav>
                                        <p:tav tm="100000">
                                          <p:val>
                                            <p:strVal val="1+ppt_h/2"/>
                                          </p:val>
                                        </p:tav>
                                      </p:tavLst>
                                    </p:anim>
                                    <p:set>
                                      <p:cBhvr>
                                        <p:cTn id="486" dur="1" fill="hold">
                                          <p:stCondLst>
                                            <p:cond delay="2999"/>
                                          </p:stCondLst>
                                        </p:cTn>
                                        <p:tgtEl>
                                          <p:spTgt spid="34"/>
                                        </p:tgtEl>
                                        <p:attrNameLst>
                                          <p:attrName>style.visibility</p:attrName>
                                        </p:attrNameLst>
                                      </p:cBhvr>
                                      <p:to>
                                        <p:strVal val="hidden"/>
                                      </p:to>
                                    </p:set>
                                  </p:childTnLst>
                                </p:cTn>
                              </p:par>
                              <p:par>
                                <p:cTn id="487" presetID="2" presetClass="exit" presetSubtype="4" fill="hold" grpId="3" nodeType="withEffect">
                                  <p:stCondLst>
                                    <p:cond delay="0"/>
                                  </p:stCondLst>
                                  <p:childTnLst>
                                    <p:anim calcmode="lin" valueType="num">
                                      <p:cBhvr additive="base">
                                        <p:cTn id="488" dur="3000"/>
                                        <p:tgtEl>
                                          <p:spTgt spid="36"/>
                                        </p:tgtEl>
                                        <p:attrNameLst>
                                          <p:attrName>ppt_x</p:attrName>
                                        </p:attrNameLst>
                                      </p:cBhvr>
                                      <p:tavLst>
                                        <p:tav tm="0">
                                          <p:val>
                                            <p:strVal val="ppt_x"/>
                                          </p:val>
                                        </p:tav>
                                        <p:tav tm="100000">
                                          <p:val>
                                            <p:strVal val="ppt_x"/>
                                          </p:val>
                                        </p:tav>
                                      </p:tavLst>
                                    </p:anim>
                                    <p:anim calcmode="lin" valueType="num">
                                      <p:cBhvr additive="base">
                                        <p:cTn id="489" dur="3000"/>
                                        <p:tgtEl>
                                          <p:spTgt spid="36"/>
                                        </p:tgtEl>
                                        <p:attrNameLst>
                                          <p:attrName>ppt_y</p:attrName>
                                        </p:attrNameLst>
                                      </p:cBhvr>
                                      <p:tavLst>
                                        <p:tav tm="0">
                                          <p:val>
                                            <p:strVal val="ppt_y"/>
                                          </p:val>
                                        </p:tav>
                                        <p:tav tm="100000">
                                          <p:val>
                                            <p:strVal val="1+ppt_h/2"/>
                                          </p:val>
                                        </p:tav>
                                      </p:tavLst>
                                    </p:anim>
                                    <p:set>
                                      <p:cBhvr>
                                        <p:cTn id="490" dur="1" fill="hold">
                                          <p:stCondLst>
                                            <p:cond delay="2999"/>
                                          </p:stCondLst>
                                        </p:cTn>
                                        <p:tgtEl>
                                          <p:spTgt spid="36"/>
                                        </p:tgtEl>
                                        <p:attrNameLst>
                                          <p:attrName>style.visibility</p:attrName>
                                        </p:attrNameLst>
                                      </p:cBhvr>
                                      <p:to>
                                        <p:strVal val="hidden"/>
                                      </p:to>
                                    </p:set>
                                  </p:childTnLst>
                                </p:cTn>
                              </p:par>
                              <p:par>
                                <p:cTn id="491" presetID="2" presetClass="exit" presetSubtype="4" fill="hold" grpId="3" nodeType="withEffect">
                                  <p:stCondLst>
                                    <p:cond delay="0"/>
                                  </p:stCondLst>
                                  <p:childTnLst>
                                    <p:anim calcmode="lin" valueType="num">
                                      <p:cBhvr additive="base">
                                        <p:cTn id="492" dur="3000"/>
                                        <p:tgtEl>
                                          <p:spTgt spid="38"/>
                                        </p:tgtEl>
                                        <p:attrNameLst>
                                          <p:attrName>ppt_x</p:attrName>
                                        </p:attrNameLst>
                                      </p:cBhvr>
                                      <p:tavLst>
                                        <p:tav tm="0">
                                          <p:val>
                                            <p:strVal val="ppt_x"/>
                                          </p:val>
                                        </p:tav>
                                        <p:tav tm="100000">
                                          <p:val>
                                            <p:strVal val="ppt_x"/>
                                          </p:val>
                                        </p:tav>
                                      </p:tavLst>
                                    </p:anim>
                                    <p:anim calcmode="lin" valueType="num">
                                      <p:cBhvr additive="base">
                                        <p:cTn id="493" dur="3000"/>
                                        <p:tgtEl>
                                          <p:spTgt spid="38"/>
                                        </p:tgtEl>
                                        <p:attrNameLst>
                                          <p:attrName>ppt_y</p:attrName>
                                        </p:attrNameLst>
                                      </p:cBhvr>
                                      <p:tavLst>
                                        <p:tav tm="0">
                                          <p:val>
                                            <p:strVal val="ppt_y"/>
                                          </p:val>
                                        </p:tav>
                                        <p:tav tm="100000">
                                          <p:val>
                                            <p:strVal val="1+ppt_h/2"/>
                                          </p:val>
                                        </p:tav>
                                      </p:tavLst>
                                    </p:anim>
                                    <p:set>
                                      <p:cBhvr>
                                        <p:cTn id="494" dur="1" fill="hold">
                                          <p:stCondLst>
                                            <p:cond delay="2999"/>
                                          </p:stCondLst>
                                        </p:cTn>
                                        <p:tgtEl>
                                          <p:spTgt spid="38"/>
                                        </p:tgtEl>
                                        <p:attrNameLst>
                                          <p:attrName>style.visibility</p:attrName>
                                        </p:attrNameLst>
                                      </p:cBhvr>
                                      <p:to>
                                        <p:strVal val="hidden"/>
                                      </p:to>
                                    </p:set>
                                  </p:childTnLst>
                                </p:cTn>
                              </p:par>
                              <p:par>
                                <p:cTn id="495" presetID="2" presetClass="exit" presetSubtype="4" fill="hold" grpId="3" nodeType="withEffect">
                                  <p:stCondLst>
                                    <p:cond delay="0"/>
                                  </p:stCondLst>
                                  <p:childTnLst>
                                    <p:anim calcmode="lin" valueType="num">
                                      <p:cBhvr additive="base">
                                        <p:cTn id="496" dur="3000"/>
                                        <p:tgtEl>
                                          <p:spTgt spid="40"/>
                                        </p:tgtEl>
                                        <p:attrNameLst>
                                          <p:attrName>ppt_x</p:attrName>
                                        </p:attrNameLst>
                                      </p:cBhvr>
                                      <p:tavLst>
                                        <p:tav tm="0">
                                          <p:val>
                                            <p:strVal val="ppt_x"/>
                                          </p:val>
                                        </p:tav>
                                        <p:tav tm="100000">
                                          <p:val>
                                            <p:strVal val="ppt_x"/>
                                          </p:val>
                                        </p:tav>
                                      </p:tavLst>
                                    </p:anim>
                                    <p:anim calcmode="lin" valueType="num">
                                      <p:cBhvr additive="base">
                                        <p:cTn id="497" dur="3000"/>
                                        <p:tgtEl>
                                          <p:spTgt spid="40"/>
                                        </p:tgtEl>
                                        <p:attrNameLst>
                                          <p:attrName>ppt_y</p:attrName>
                                        </p:attrNameLst>
                                      </p:cBhvr>
                                      <p:tavLst>
                                        <p:tav tm="0">
                                          <p:val>
                                            <p:strVal val="ppt_y"/>
                                          </p:val>
                                        </p:tav>
                                        <p:tav tm="100000">
                                          <p:val>
                                            <p:strVal val="1+ppt_h/2"/>
                                          </p:val>
                                        </p:tav>
                                      </p:tavLst>
                                    </p:anim>
                                    <p:set>
                                      <p:cBhvr>
                                        <p:cTn id="498" dur="1" fill="hold">
                                          <p:stCondLst>
                                            <p:cond delay="2999"/>
                                          </p:stCondLst>
                                        </p:cTn>
                                        <p:tgtEl>
                                          <p:spTgt spid="40"/>
                                        </p:tgtEl>
                                        <p:attrNameLst>
                                          <p:attrName>style.visibility</p:attrName>
                                        </p:attrNameLst>
                                      </p:cBhvr>
                                      <p:to>
                                        <p:strVal val="hidden"/>
                                      </p:to>
                                    </p:set>
                                  </p:childTnLst>
                                </p:cTn>
                              </p:par>
                              <p:par>
                                <p:cTn id="499" presetID="2" presetClass="exit" presetSubtype="4" fill="hold" grpId="3" nodeType="withEffect">
                                  <p:stCondLst>
                                    <p:cond delay="0"/>
                                  </p:stCondLst>
                                  <p:childTnLst>
                                    <p:anim calcmode="lin" valueType="num">
                                      <p:cBhvr additive="base">
                                        <p:cTn id="500" dur="3000"/>
                                        <p:tgtEl>
                                          <p:spTgt spid="42"/>
                                        </p:tgtEl>
                                        <p:attrNameLst>
                                          <p:attrName>ppt_x</p:attrName>
                                        </p:attrNameLst>
                                      </p:cBhvr>
                                      <p:tavLst>
                                        <p:tav tm="0">
                                          <p:val>
                                            <p:strVal val="ppt_x"/>
                                          </p:val>
                                        </p:tav>
                                        <p:tav tm="100000">
                                          <p:val>
                                            <p:strVal val="ppt_x"/>
                                          </p:val>
                                        </p:tav>
                                      </p:tavLst>
                                    </p:anim>
                                    <p:anim calcmode="lin" valueType="num">
                                      <p:cBhvr additive="base">
                                        <p:cTn id="501" dur="3000"/>
                                        <p:tgtEl>
                                          <p:spTgt spid="42"/>
                                        </p:tgtEl>
                                        <p:attrNameLst>
                                          <p:attrName>ppt_y</p:attrName>
                                        </p:attrNameLst>
                                      </p:cBhvr>
                                      <p:tavLst>
                                        <p:tav tm="0">
                                          <p:val>
                                            <p:strVal val="ppt_y"/>
                                          </p:val>
                                        </p:tav>
                                        <p:tav tm="100000">
                                          <p:val>
                                            <p:strVal val="1+ppt_h/2"/>
                                          </p:val>
                                        </p:tav>
                                      </p:tavLst>
                                    </p:anim>
                                    <p:set>
                                      <p:cBhvr>
                                        <p:cTn id="502" dur="1" fill="hold">
                                          <p:stCondLst>
                                            <p:cond delay="2999"/>
                                          </p:stCondLst>
                                        </p:cTn>
                                        <p:tgtEl>
                                          <p:spTgt spid="42"/>
                                        </p:tgtEl>
                                        <p:attrNameLst>
                                          <p:attrName>style.visibility</p:attrName>
                                        </p:attrNameLst>
                                      </p:cBhvr>
                                      <p:to>
                                        <p:strVal val="hidden"/>
                                      </p:to>
                                    </p:set>
                                  </p:childTnLst>
                                </p:cTn>
                              </p:par>
                              <p:par>
                                <p:cTn id="503" presetID="2" presetClass="exit" presetSubtype="4" fill="hold" grpId="3" nodeType="withEffect">
                                  <p:stCondLst>
                                    <p:cond delay="0"/>
                                  </p:stCondLst>
                                  <p:childTnLst>
                                    <p:anim calcmode="lin" valueType="num">
                                      <p:cBhvr additive="base">
                                        <p:cTn id="504" dur="3000"/>
                                        <p:tgtEl>
                                          <p:spTgt spid="44"/>
                                        </p:tgtEl>
                                        <p:attrNameLst>
                                          <p:attrName>ppt_x</p:attrName>
                                        </p:attrNameLst>
                                      </p:cBhvr>
                                      <p:tavLst>
                                        <p:tav tm="0">
                                          <p:val>
                                            <p:strVal val="ppt_x"/>
                                          </p:val>
                                        </p:tav>
                                        <p:tav tm="100000">
                                          <p:val>
                                            <p:strVal val="ppt_x"/>
                                          </p:val>
                                        </p:tav>
                                      </p:tavLst>
                                    </p:anim>
                                    <p:anim calcmode="lin" valueType="num">
                                      <p:cBhvr additive="base">
                                        <p:cTn id="505" dur="3000"/>
                                        <p:tgtEl>
                                          <p:spTgt spid="44"/>
                                        </p:tgtEl>
                                        <p:attrNameLst>
                                          <p:attrName>ppt_y</p:attrName>
                                        </p:attrNameLst>
                                      </p:cBhvr>
                                      <p:tavLst>
                                        <p:tav tm="0">
                                          <p:val>
                                            <p:strVal val="ppt_y"/>
                                          </p:val>
                                        </p:tav>
                                        <p:tav tm="100000">
                                          <p:val>
                                            <p:strVal val="1+ppt_h/2"/>
                                          </p:val>
                                        </p:tav>
                                      </p:tavLst>
                                    </p:anim>
                                    <p:set>
                                      <p:cBhvr>
                                        <p:cTn id="506" dur="1" fill="hold">
                                          <p:stCondLst>
                                            <p:cond delay="2999"/>
                                          </p:stCondLst>
                                        </p:cTn>
                                        <p:tgtEl>
                                          <p:spTgt spid="44"/>
                                        </p:tgtEl>
                                        <p:attrNameLst>
                                          <p:attrName>style.visibility</p:attrName>
                                        </p:attrNameLst>
                                      </p:cBhvr>
                                      <p:to>
                                        <p:strVal val="hidden"/>
                                      </p:to>
                                    </p:set>
                                  </p:childTnLst>
                                </p:cTn>
                              </p:par>
                              <p:par>
                                <p:cTn id="507" presetID="2" presetClass="exit" presetSubtype="4" fill="hold" grpId="3" nodeType="withEffect">
                                  <p:stCondLst>
                                    <p:cond delay="0"/>
                                  </p:stCondLst>
                                  <p:childTnLst>
                                    <p:anim calcmode="lin" valueType="num">
                                      <p:cBhvr additive="base">
                                        <p:cTn id="508" dur="3000"/>
                                        <p:tgtEl>
                                          <p:spTgt spid="46"/>
                                        </p:tgtEl>
                                        <p:attrNameLst>
                                          <p:attrName>ppt_x</p:attrName>
                                        </p:attrNameLst>
                                      </p:cBhvr>
                                      <p:tavLst>
                                        <p:tav tm="0">
                                          <p:val>
                                            <p:strVal val="ppt_x"/>
                                          </p:val>
                                        </p:tav>
                                        <p:tav tm="100000">
                                          <p:val>
                                            <p:strVal val="ppt_x"/>
                                          </p:val>
                                        </p:tav>
                                      </p:tavLst>
                                    </p:anim>
                                    <p:anim calcmode="lin" valueType="num">
                                      <p:cBhvr additive="base">
                                        <p:cTn id="509" dur="3000"/>
                                        <p:tgtEl>
                                          <p:spTgt spid="46"/>
                                        </p:tgtEl>
                                        <p:attrNameLst>
                                          <p:attrName>ppt_y</p:attrName>
                                        </p:attrNameLst>
                                      </p:cBhvr>
                                      <p:tavLst>
                                        <p:tav tm="0">
                                          <p:val>
                                            <p:strVal val="ppt_y"/>
                                          </p:val>
                                        </p:tav>
                                        <p:tav tm="100000">
                                          <p:val>
                                            <p:strVal val="1+ppt_h/2"/>
                                          </p:val>
                                        </p:tav>
                                      </p:tavLst>
                                    </p:anim>
                                    <p:set>
                                      <p:cBhvr>
                                        <p:cTn id="510" dur="1" fill="hold">
                                          <p:stCondLst>
                                            <p:cond delay="2999"/>
                                          </p:stCondLst>
                                        </p:cTn>
                                        <p:tgtEl>
                                          <p:spTgt spid="46"/>
                                        </p:tgtEl>
                                        <p:attrNameLst>
                                          <p:attrName>style.visibility</p:attrName>
                                        </p:attrNameLst>
                                      </p:cBhvr>
                                      <p:to>
                                        <p:strVal val="hidden"/>
                                      </p:to>
                                    </p:set>
                                  </p:childTnLst>
                                </p:cTn>
                              </p:par>
                              <p:par>
                                <p:cTn id="511" presetID="2" presetClass="exit" presetSubtype="4" fill="hold" grpId="3" nodeType="withEffect">
                                  <p:stCondLst>
                                    <p:cond delay="0"/>
                                  </p:stCondLst>
                                  <p:childTnLst>
                                    <p:anim calcmode="lin" valueType="num">
                                      <p:cBhvr additive="base">
                                        <p:cTn id="512" dur="3000"/>
                                        <p:tgtEl>
                                          <p:spTgt spid="48"/>
                                        </p:tgtEl>
                                        <p:attrNameLst>
                                          <p:attrName>ppt_x</p:attrName>
                                        </p:attrNameLst>
                                      </p:cBhvr>
                                      <p:tavLst>
                                        <p:tav tm="0">
                                          <p:val>
                                            <p:strVal val="ppt_x"/>
                                          </p:val>
                                        </p:tav>
                                        <p:tav tm="100000">
                                          <p:val>
                                            <p:strVal val="ppt_x"/>
                                          </p:val>
                                        </p:tav>
                                      </p:tavLst>
                                    </p:anim>
                                    <p:anim calcmode="lin" valueType="num">
                                      <p:cBhvr additive="base">
                                        <p:cTn id="513" dur="3000"/>
                                        <p:tgtEl>
                                          <p:spTgt spid="48"/>
                                        </p:tgtEl>
                                        <p:attrNameLst>
                                          <p:attrName>ppt_y</p:attrName>
                                        </p:attrNameLst>
                                      </p:cBhvr>
                                      <p:tavLst>
                                        <p:tav tm="0">
                                          <p:val>
                                            <p:strVal val="ppt_y"/>
                                          </p:val>
                                        </p:tav>
                                        <p:tav tm="100000">
                                          <p:val>
                                            <p:strVal val="1+ppt_h/2"/>
                                          </p:val>
                                        </p:tav>
                                      </p:tavLst>
                                    </p:anim>
                                    <p:set>
                                      <p:cBhvr>
                                        <p:cTn id="514" dur="1" fill="hold">
                                          <p:stCondLst>
                                            <p:cond delay="2999"/>
                                          </p:stCondLst>
                                        </p:cTn>
                                        <p:tgtEl>
                                          <p:spTgt spid="48"/>
                                        </p:tgtEl>
                                        <p:attrNameLst>
                                          <p:attrName>style.visibility</p:attrName>
                                        </p:attrNameLst>
                                      </p:cBhvr>
                                      <p:to>
                                        <p:strVal val="hidden"/>
                                      </p:to>
                                    </p:set>
                                  </p:childTnLst>
                                </p:cTn>
                              </p:par>
                              <p:par>
                                <p:cTn id="515" presetID="2" presetClass="exit" presetSubtype="1" fill="hold" grpId="3" nodeType="withEffect">
                                  <p:stCondLst>
                                    <p:cond delay="0"/>
                                  </p:stCondLst>
                                  <p:childTnLst>
                                    <p:anim calcmode="lin" valueType="num">
                                      <p:cBhvr additive="base">
                                        <p:cTn id="516" dur="3000"/>
                                        <p:tgtEl>
                                          <p:spTgt spid="3"/>
                                        </p:tgtEl>
                                        <p:attrNameLst>
                                          <p:attrName>ppt_x</p:attrName>
                                        </p:attrNameLst>
                                      </p:cBhvr>
                                      <p:tavLst>
                                        <p:tav tm="0">
                                          <p:val>
                                            <p:strVal val="ppt_x"/>
                                          </p:val>
                                        </p:tav>
                                        <p:tav tm="100000">
                                          <p:val>
                                            <p:strVal val="ppt_x"/>
                                          </p:val>
                                        </p:tav>
                                      </p:tavLst>
                                    </p:anim>
                                    <p:anim calcmode="lin" valueType="num">
                                      <p:cBhvr additive="base">
                                        <p:cTn id="517" dur="3000"/>
                                        <p:tgtEl>
                                          <p:spTgt spid="3"/>
                                        </p:tgtEl>
                                        <p:attrNameLst>
                                          <p:attrName>ppt_y</p:attrName>
                                        </p:attrNameLst>
                                      </p:cBhvr>
                                      <p:tavLst>
                                        <p:tav tm="0">
                                          <p:val>
                                            <p:strVal val="ppt_y"/>
                                          </p:val>
                                        </p:tav>
                                        <p:tav tm="100000">
                                          <p:val>
                                            <p:strVal val="0-ppt_h/2"/>
                                          </p:val>
                                        </p:tav>
                                      </p:tavLst>
                                    </p:anim>
                                    <p:set>
                                      <p:cBhvr>
                                        <p:cTn id="518" dur="1" fill="hold">
                                          <p:stCondLst>
                                            <p:cond delay="2999"/>
                                          </p:stCondLst>
                                        </p:cTn>
                                        <p:tgtEl>
                                          <p:spTgt spid="3"/>
                                        </p:tgtEl>
                                        <p:attrNameLst>
                                          <p:attrName>style.visibility</p:attrName>
                                        </p:attrNameLst>
                                      </p:cBhvr>
                                      <p:to>
                                        <p:strVal val="hidden"/>
                                      </p:to>
                                    </p:set>
                                  </p:childTnLst>
                                </p:cTn>
                              </p:par>
                              <p:par>
                                <p:cTn id="519" presetID="2" presetClass="exit" presetSubtype="1" fill="hold" grpId="3" nodeType="withEffect">
                                  <p:stCondLst>
                                    <p:cond delay="0"/>
                                  </p:stCondLst>
                                  <p:childTnLst>
                                    <p:anim calcmode="lin" valueType="num">
                                      <p:cBhvr additive="base">
                                        <p:cTn id="520" dur="3000"/>
                                        <p:tgtEl>
                                          <p:spTgt spid="5"/>
                                        </p:tgtEl>
                                        <p:attrNameLst>
                                          <p:attrName>ppt_x</p:attrName>
                                        </p:attrNameLst>
                                      </p:cBhvr>
                                      <p:tavLst>
                                        <p:tav tm="0">
                                          <p:val>
                                            <p:strVal val="ppt_x"/>
                                          </p:val>
                                        </p:tav>
                                        <p:tav tm="100000">
                                          <p:val>
                                            <p:strVal val="ppt_x"/>
                                          </p:val>
                                        </p:tav>
                                      </p:tavLst>
                                    </p:anim>
                                    <p:anim calcmode="lin" valueType="num">
                                      <p:cBhvr additive="base">
                                        <p:cTn id="521" dur="3000"/>
                                        <p:tgtEl>
                                          <p:spTgt spid="5"/>
                                        </p:tgtEl>
                                        <p:attrNameLst>
                                          <p:attrName>ppt_y</p:attrName>
                                        </p:attrNameLst>
                                      </p:cBhvr>
                                      <p:tavLst>
                                        <p:tav tm="0">
                                          <p:val>
                                            <p:strVal val="ppt_y"/>
                                          </p:val>
                                        </p:tav>
                                        <p:tav tm="100000">
                                          <p:val>
                                            <p:strVal val="0-ppt_h/2"/>
                                          </p:val>
                                        </p:tav>
                                      </p:tavLst>
                                    </p:anim>
                                    <p:set>
                                      <p:cBhvr>
                                        <p:cTn id="522" dur="1" fill="hold">
                                          <p:stCondLst>
                                            <p:cond delay="2999"/>
                                          </p:stCondLst>
                                        </p:cTn>
                                        <p:tgtEl>
                                          <p:spTgt spid="5"/>
                                        </p:tgtEl>
                                        <p:attrNameLst>
                                          <p:attrName>style.visibility</p:attrName>
                                        </p:attrNameLst>
                                      </p:cBhvr>
                                      <p:to>
                                        <p:strVal val="hidden"/>
                                      </p:to>
                                    </p:set>
                                  </p:childTnLst>
                                </p:cTn>
                              </p:par>
                              <p:par>
                                <p:cTn id="523" presetID="2" presetClass="exit" presetSubtype="1" fill="hold" grpId="3" nodeType="withEffect">
                                  <p:stCondLst>
                                    <p:cond delay="0"/>
                                  </p:stCondLst>
                                  <p:childTnLst>
                                    <p:anim calcmode="lin" valueType="num">
                                      <p:cBhvr additive="base">
                                        <p:cTn id="524" dur="3000"/>
                                        <p:tgtEl>
                                          <p:spTgt spid="7"/>
                                        </p:tgtEl>
                                        <p:attrNameLst>
                                          <p:attrName>ppt_x</p:attrName>
                                        </p:attrNameLst>
                                      </p:cBhvr>
                                      <p:tavLst>
                                        <p:tav tm="0">
                                          <p:val>
                                            <p:strVal val="ppt_x"/>
                                          </p:val>
                                        </p:tav>
                                        <p:tav tm="100000">
                                          <p:val>
                                            <p:strVal val="ppt_x"/>
                                          </p:val>
                                        </p:tav>
                                      </p:tavLst>
                                    </p:anim>
                                    <p:anim calcmode="lin" valueType="num">
                                      <p:cBhvr additive="base">
                                        <p:cTn id="525" dur="3000"/>
                                        <p:tgtEl>
                                          <p:spTgt spid="7"/>
                                        </p:tgtEl>
                                        <p:attrNameLst>
                                          <p:attrName>ppt_y</p:attrName>
                                        </p:attrNameLst>
                                      </p:cBhvr>
                                      <p:tavLst>
                                        <p:tav tm="0">
                                          <p:val>
                                            <p:strVal val="ppt_y"/>
                                          </p:val>
                                        </p:tav>
                                        <p:tav tm="100000">
                                          <p:val>
                                            <p:strVal val="0-ppt_h/2"/>
                                          </p:val>
                                        </p:tav>
                                      </p:tavLst>
                                    </p:anim>
                                    <p:set>
                                      <p:cBhvr>
                                        <p:cTn id="526" dur="1" fill="hold">
                                          <p:stCondLst>
                                            <p:cond delay="2999"/>
                                          </p:stCondLst>
                                        </p:cTn>
                                        <p:tgtEl>
                                          <p:spTgt spid="7"/>
                                        </p:tgtEl>
                                        <p:attrNameLst>
                                          <p:attrName>style.visibility</p:attrName>
                                        </p:attrNameLst>
                                      </p:cBhvr>
                                      <p:to>
                                        <p:strVal val="hidden"/>
                                      </p:to>
                                    </p:set>
                                  </p:childTnLst>
                                </p:cTn>
                              </p:par>
                              <p:par>
                                <p:cTn id="527" presetID="2" presetClass="exit" presetSubtype="1" fill="hold" grpId="3" nodeType="withEffect">
                                  <p:stCondLst>
                                    <p:cond delay="0"/>
                                  </p:stCondLst>
                                  <p:childTnLst>
                                    <p:anim calcmode="lin" valueType="num">
                                      <p:cBhvr additive="base">
                                        <p:cTn id="528" dur="3000"/>
                                        <p:tgtEl>
                                          <p:spTgt spid="9"/>
                                        </p:tgtEl>
                                        <p:attrNameLst>
                                          <p:attrName>ppt_x</p:attrName>
                                        </p:attrNameLst>
                                      </p:cBhvr>
                                      <p:tavLst>
                                        <p:tav tm="0">
                                          <p:val>
                                            <p:strVal val="ppt_x"/>
                                          </p:val>
                                        </p:tav>
                                        <p:tav tm="100000">
                                          <p:val>
                                            <p:strVal val="ppt_x"/>
                                          </p:val>
                                        </p:tav>
                                      </p:tavLst>
                                    </p:anim>
                                    <p:anim calcmode="lin" valueType="num">
                                      <p:cBhvr additive="base">
                                        <p:cTn id="529" dur="3000"/>
                                        <p:tgtEl>
                                          <p:spTgt spid="9"/>
                                        </p:tgtEl>
                                        <p:attrNameLst>
                                          <p:attrName>ppt_y</p:attrName>
                                        </p:attrNameLst>
                                      </p:cBhvr>
                                      <p:tavLst>
                                        <p:tav tm="0">
                                          <p:val>
                                            <p:strVal val="ppt_y"/>
                                          </p:val>
                                        </p:tav>
                                        <p:tav tm="100000">
                                          <p:val>
                                            <p:strVal val="0-ppt_h/2"/>
                                          </p:val>
                                        </p:tav>
                                      </p:tavLst>
                                    </p:anim>
                                    <p:set>
                                      <p:cBhvr>
                                        <p:cTn id="530" dur="1" fill="hold">
                                          <p:stCondLst>
                                            <p:cond delay="2999"/>
                                          </p:stCondLst>
                                        </p:cTn>
                                        <p:tgtEl>
                                          <p:spTgt spid="9"/>
                                        </p:tgtEl>
                                        <p:attrNameLst>
                                          <p:attrName>style.visibility</p:attrName>
                                        </p:attrNameLst>
                                      </p:cBhvr>
                                      <p:to>
                                        <p:strVal val="hidden"/>
                                      </p:to>
                                    </p:set>
                                  </p:childTnLst>
                                </p:cTn>
                              </p:par>
                              <p:par>
                                <p:cTn id="531" presetID="2" presetClass="exit" presetSubtype="1" fill="hold" grpId="3" nodeType="withEffect">
                                  <p:stCondLst>
                                    <p:cond delay="0"/>
                                  </p:stCondLst>
                                  <p:childTnLst>
                                    <p:anim calcmode="lin" valueType="num">
                                      <p:cBhvr additive="base">
                                        <p:cTn id="532" dur="3000"/>
                                        <p:tgtEl>
                                          <p:spTgt spid="11"/>
                                        </p:tgtEl>
                                        <p:attrNameLst>
                                          <p:attrName>ppt_x</p:attrName>
                                        </p:attrNameLst>
                                      </p:cBhvr>
                                      <p:tavLst>
                                        <p:tav tm="0">
                                          <p:val>
                                            <p:strVal val="ppt_x"/>
                                          </p:val>
                                        </p:tav>
                                        <p:tav tm="100000">
                                          <p:val>
                                            <p:strVal val="ppt_x"/>
                                          </p:val>
                                        </p:tav>
                                      </p:tavLst>
                                    </p:anim>
                                    <p:anim calcmode="lin" valueType="num">
                                      <p:cBhvr additive="base">
                                        <p:cTn id="533" dur="3000"/>
                                        <p:tgtEl>
                                          <p:spTgt spid="11"/>
                                        </p:tgtEl>
                                        <p:attrNameLst>
                                          <p:attrName>ppt_y</p:attrName>
                                        </p:attrNameLst>
                                      </p:cBhvr>
                                      <p:tavLst>
                                        <p:tav tm="0">
                                          <p:val>
                                            <p:strVal val="ppt_y"/>
                                          </p:val>
                                        </p:tav>
                                        <p:tav tm="100000">
                                          <p:val>
                                            <p:strVal val="0-ppt_h/2"/>
                                          </p:val>
                                        </p:tav>
                                      </p:tavLst>
                                    </p:anim>
                                    <p:set>
                                      <p:cBhvr>
                                        <p:cTn id="534" dur="1" fill="hold">
                                          <p:stCondLst>
                                            <p:cond delay="2999"/>
                                          </p:stCondLst>
                                        </p:cTn>
                                        <p:tgtEl>
                                          <p:spTgt spid="11"/>
                                        </p:tgtEl>
                                        <p:attrNameLst>
                                          <p:attrName>style.visibility</p:attrName>
                                        </p:attrNameLst>
                                      </p:cBhvr>
                                      <p:to>
                                        <p:strVal val="hidden"/>
                                      </p:to>
                                    </p:set>
                                  </p:childTnLst>
                                </p:cTn>
                              </p:par>
                              <p:par>
                                <p:cTn id="535" presetID="2" presetClass="exit" presetSubtype="1" fill="hold" grpId="3" nodeType="withEffect">
                                  <p:stCondLst>
                                    <p:cond delay="0"/>
                                  </p:stCondLst>
                                  <p:childTnLst>
                                    <p:anim calcmode="lin" valueType="num">
                                      <p:cBhvr additive="base">
                                        <p:cTn id="536" dur="3000"/>
                                        <p:tgtEl>
                                          <p:spTgt spid="13"/>
                                        </p:tgtEl>
                                        <p:attrNameLst>
                                          <p:attrName>ppt_x</p:attrName>
                                        </p:attrNameLst>
                                      </p:cBhvr>
                                      <p:tavLst>
                                        <p:tav tm="0">
                                          <p:val>
                                            <p:strVal val="ppt_x"/>
                                          </p:val>
                                        </p:tav>
                                        <p:tav tm="100000">
                                          <p:val>
                                            <p:strVal val="ppt_x"/>
                                          </p:val>
                                        </p:tav>
                                      </p:tavLst>
                                    </p:anim>
                                    <p:anim calcmode="lin" valueType="num">
                                      <p:cBhvr additive="base">
                                        <p:cTn id="537" dur="3000"/>
                                        <p:tgtEl>
                                          <p:spTgt spid="13"/>
                                        </p:tgtEl>
                                        <p:attrNameLst>
                                          <p:attrName>ppt_y</p:attrName>
                                        </p:attrNameLst>
                                      </p:cBhvr>
                                      <p:tavLst>
                                        <p:tav tm="0">
                                          <p:val>
                                            <p:strVal val="ppt_y"/>
                                          </p:val>
                                        </p:tav>
                                        <p:tav tm="100000">
                                          <p:val>
                                            <p:strVal val="0-ppt_h/2"/>
                                          </p:val>
                                        </p:tav>
                                      </p:tavLst>
                                    </p:anim>
                                    <p:set>
                                      <p:cBhvr>
                                        <p:cTn id="538" dur="1" fill="hold">
                                          <p:stCondLst>
                                            <p:cond delay="2999"/>
                                          </p:stCondLst>
                                        </p:cTn>
                                        <p:tgtEl>
                                          <p:spTgt spid="13"/>
                                        </p:tgtEl>
                                        <p:attrNameLst>
                                          <p:attrName>style.visibility</p:attrName>
                                        </p:attrNameLst>
                                      </p:cBhvr>
                                      <p:to>
                                        <p:strVal val="hidden"/>
                                      </p:to>
                                    </p:set>
                                  </p:childTnLst>
                                </p:cTn>
                              </p:par>
                              <p:par>
                                <p:cTn id="539" presetID="2" presetClass="exit" presetSubtype="1" fill="hold" grpId="3" nodeType="withEffect">
                                  <p:stCondLst>
                                    <p:cond delay="0"/>
                                  </p:stCondLst>
                                  <p:childTnLst>
                                    <p:anim calcmode="lin" valueType="num">
                                      <p:cBhvr additive="base">
                                        <p:cTn id="540" dur="3000"/>
                                        <p:tgtEl>
                                          <p:spTgt spid="15"/>
                                        </p:tgtEl>
                                        <p:attrNameLst>
                                          <p:attrName>ppt_x</p:attrName>
                                        </p:attrNameLst>
                                      </p:cBhvr>
                                      <p:tavLst>
                                        <p:tav tm="0">
                                          <p:val>
                                            <p:strVal val="ppt_x"/>
                                          </p:val>
                                        </p:tav>
                                        <p:tav tm="100000">
                                          <p:val>
                                            <p:strVal val="ppt_x"/>
                                          </p:val>
                                        </p:tav>
                                      </p:tavLst>
                                    </p:anim>
                                    <p:anim calcmode="lin" valueType="num">
                                      <p:cBhvr additive="base">
                                        <p:cTn id="541" dur="3000"/>
                                        <p:tgtEl>
                                          <p:spTgt spid="15"/>
                                        </p:tgtEl>
                                        <p:attrNameLst>
                                          <p:attrName>ppt_y</p:attrName>
                                        </p:attrNameLst>
                                      </p:cBhvr>
                                      <p:tavLst>
                                        <p:tav tm="0">
                                          <p:val>
                                            <p:strVal val="ppt_y"/>
                                          </p:val>
                                        </p:tav>
                                        <p:tav tm="100000">
                                          <p:val>
                                            <p:strVal val="0-ppt_h/2"/>
                                          </p:val>
                                        </p:tav>
                                      </p:tavLst>
                                    </p:anim>
                                    <p:set>
                                      <p:cBhvr>
                                        <p:cTn id="542" dur="1" fill="hold">
                                          <p:stCondLst>
                                            <p:cond delay="2999"/>
                                          </p:stCondLst>
                                        </p:cTn>
                                        <p:tgtEl>
                                          <p:spTgt spid="15"/>
                                        </p:tgtEl>
                                        <p:attrNameLst>
                                          <p:attrName>style.visibility</p:attrName>
                                        </p:attrNameLst>
                                      </p:cBhvr>
                                      <p:to>
                                        <p:strVal val="hidden"/>
                                      </p:to>
                                    </p:set>
                                  </p:childTnLst>
                                </p:cTn>
                              </p:par>
                              <p:par>
                                <p:cTn id="543" presetID="2" presetClass="exit" presetSubtype="1" fill="hold" grpId="3" nodeType="withEffect">
                                  <p:stCondLst>
                                    <p:cond delay="0"/>
                                  </p:stCondLst>
                                  <p:childTnLst>
                                    <p:anim calcmode="lin" valueType="num">
                                      <p:cBhvr additive="base">
                                        <p:cTn id="544" dur="3000"/>
                                        <p:tgtEl>
                                          <p:spTgt spid="17"/>
                                        </p:tgtEl>
                                        <p:attrNameLst>
                                          <p:attrName>ppt_x</p:attrName>
                                        </p:attrNameLst>
                                      </p:cBhvr>
                                      <p:tavLst>
                                        <p:tav tm="0">
                                          <p:val>
                                            <p:strVal val="ppt_x"/>
                                          </p:val>
                                        </p:tav>
                                        <p:tav tm="100000">
                                          <p:val>
                                            <p:strVal val="ppt_x"/>
                                          </p:val>
                                        </p:tav>
                                      </p:tavLst>
                                    </p:anim>
                                    <p:anim calcmode="lin" valueType="num">
                                      <p:cBhvr additive="base">
                                        <p:cTn id="545" dur="3000"/>
                                        <p:tgtEl>
                                          <p:spTgt spid="17"/>
                                        </p:tgtEl>
                                        <p:attrNameLst>
                                          <p:attrName>ppt_y</p:attrName>
                                        </p:attrNameLst>
                                      </p:cBhvr>
                                      <p:tavLst>
                                        <p:tav tm="0">
                                          <p:val>
                                            <p:strVal val="ppt_y"/>
                                          </p:val>
                                        </p:tav>
                                        <p:tav tm="100000">
                                          <p:val>
                                            <p:strVal val="0-ppt_h/2"/>
                                          </p:val>
                                        </p:tav>
                                      </p:tavLst>
                                    </p:anim>
                                    <p:set>
                                      <p:cBhvr>
                                        <p:cTn id="546" dur="1" fill="hold">
                                          <p:stCondLst>
                                            <p:cond delay="2999"/>
                                          </p:stCondLst>
                                        </p:cTn>
                                        <p:tgtEl>
                                          <p:spTgt spid="17"/>
                                        </p:tgtEl>
                                        <p:attrNameLst>
                                          <p:attrName>style.visibility</p:attrName>
                                        </p:attrNameLst>
                                      </p:cBhvr>
                                      <p:to>
                                        <p:strVal val="hidden"/>
                                      </p:to>
                                    </p:set>
                                  </p:childTnLst>
                                </p:cTn>
                              </p:par>
                              <p:par>
                                <p:cTn id="547" presetID="2" presetClass="exit" presetSubtype="1" fill="hold" grpId="3" nodeType="withEffect">
                                  <p:stCondLst>
                                    <p:cond delay="0"/>
                                  </p:stCondLst>
                                  <p:childTnLst>
                                    <p:anim calcmode="lin" valueType="num">
                                      <p:cBhvr additive="base">
                                        <p:cTn id="548" dur="3000"/>
                                        <p:tgtEl>
                                          <p:spTgt spid="19"/>
                                        </p:tgtEl>
                                        <p:attrNameLst>
                                          <p:attrName>ppt_x</p:attrName>
                                        </p:attrNameLst>
                                      </p:cBhvr>
                                      <p:tavLst>
                                        <p:tav tm="0">
                                          <p:val>
                                            <p:strVal val="ppt_x"/>
                                          </p:val>
                                        </p:tav>
                                        <p:tav tm="100000">
                                          <p:val>
                                            <p:strVal val="ppt_x"/>
                                          </p:val>
                                        </p:tav>
                                      </p:tavLst>
                                    </p:anim>
                                    <p:anim calcmode="lin" valueType="num">
                                      <p:cBhvr additive="base">
                                        <p:cTn id="549" dur="3000"/>
                                        <p:tgtEl>
                                          <p:spTgt spid="19"/>
                                        </p:tgtEl>
                                        <p:attrNameLst>
                                          <p:attrName>ppt_y</p:attrName>
                                        </p:attrNameLst>
                                      </p:cBhvr>
                                      <p:tavLst>
                                        <p:tav tm="0">
                                          <p:val>
                                            <p:strVal val="ppt_y"/>
                                          </p:val>
                                        </p:tav>
                                        <p:tav tm="100000">
                                          <p:val>
                                            <p:strVal val="0-ppt_h/2"/>
                                          </p:val>
                                        </p:tav>
                                      </p:tavLst>
                                    </p:anim>
                                    <p:set>
                                      <p:cBhvr>
                                        <p:cTn id="550" dur="1" fill="hold">
                                          <p:stCondLst>
                                            <p:cond delay="2999"/>
                                          </p:stCondLst>
                                        </p:cTn>
                                        <p:tgtEl>
                                          <p:spTgt spid="19"/>
                                        </p:tgtEl>
                                        <p:attrNameLst>
                                          <p:attrName>style.visibility</p:attrName>
                                        </p:attrNameLst>
                                      </p:cBhvr>
                                      <p:to>
                                        <p:strVal val="hidden"/>
                                      </p:to>
                                    </p:set>
                                  </p:childTnLst>
                                </p:cTn>
                              </p:par>
                              <p:par>
                                <p:cTn id="551" presetID="2" presetClass="exit" presetSubtype="1" fill="hold" grpId="3" nodeType="withEffect">
                                  <p:stCondLst>
                                    <p:cond delay="0"/>
                                  </p:stCondLst>
                                  <p:childTnLst>
                                    <p:anim calcmode="lin" valueType="num">
                                      <p:cBhvr additive="base">
                                        <p:cTn id="552" dur="3000"/>
                                        <p:tgtEl>
                                          <p:spTgt spid="21"/>
                                        </p:tgtEl>
                                        <p:attrNameLst>
                                          <p:attrName>ppt_x</p:attrName>
                                        </p:attrNameLst>
                                      </p:cBhvr>
                                      <p:tavLst>
                                        <p:tav tm="0">
                                          <p:val>
                                            <p:strVal val="ppt_x"/>
                                          </p:val>
                                        </p:tav>
                                        <p:tav tm="100000">
                                          <p:val>
                                            <p:strVal val="ppt_x"/>
                                          </p:val>
                                        </p:tav>
                                      </p:tavLst>
                                    </p:anim>
                                    <p:anim calcmode="lin" valueType="num">
                                      <p:cBhvr additive="base">
                                        <p:cTn id="553" dur="3000"/>
                                        <p:tgtEl>
                                          <p:spTgt spid="21"/>
                                        </p:tgtEl>
                                        <p:attrNameLst>
                                          <p:attrName>ppt_y</p:attrName>
                                        </p:attrNameLst>
                                      </p:cBhvr>
                                      <p:tavLst>
                                        <p:tav tm="0">
                                          <p:val>
                                            <p:strVal val="ppt_y"/>
                                          </p:val>
                                        </p:tav>
                                        <p:tav tm="100000">
                                          <p:val>
                                            <p:strVal val="0-ppt_h/2"/>
                                          </p:val>
                                        </p:tav>
                                      </p:tavLst>
                                    </p:anim>
                                    <p:set>
                                      <p:cBhvr>
                                        <p:cTn id="554" dur="1" fill="hold">
                                          <p:stCondLst>
                                            <p:cond delay="2999"/>
                                          </p:stCondLst>
                                        </p:cTn>
                                        <p:tgtEl>
                                          <p:spTgt spid="21"/>
                                        </p:tgtEl>
                                        <p:attrNameLst>
                                          <p:attrName>style.visibility</p:attrName>
                                        </p:attrNameLst>
                                      </p:cBhvr>
                                      <p:to>
                                        <p:strVal val="hidden"/>
                                      </p:to>
                                    </p:set>
                                  </p:childTnLst>
                                </p:cTn>
                              </p:par>
                              <p:par>
                                <p:cTn id="555" presetID="2" presetClass="exit" presetSubtype="1" fill="hold" grpId="3" nodeType="withEffect">
                                  <p:stCondLst>
                                    <p:cond delay="0"/>
                                  </p:stCondLst>
                                  <p:childTnLst>
                                    <p:anim calcmode="lin" valueType="num">
                                      <p:cBhvr additive="base">
                                        <p:cTn id="556" dur="3000"/>
                                        <p:tgtEl>
                                          <p:spTgt spid="23"/>
                                        </p:tgtEl>
                                        <p:attrNameLst>
                                          <p:attrName>ppt_x</p:attrName>
                                        </p:attrNameLst>
                                      </p:cBhvr>
                                      <p:tavLst>
                                        <p:tav tm="0">
                                          <p:val>
                                            <p:strVal val="ppt_x"/>
                                          </p:val>
                                        </p:tav>
                                        <p:tav tm="100000">
                                          <p:val>
                                            <p:strVal val="ppt_x"/>
                                          </p:val>
                                        </p:tav>
                                      </p:tavLst>
                                    </p:anim>
                                    <p:anim calcmode="lin" valueType="num">
                                      <p:cBhvr additive="base">
                                        <p:cTn id="557" dur="3000"/>
                                        <p:tgtEl>
                                          <p:spTgt spid="23"/>
                                        </p:tgtEl>
                                        <p:attrNameLst>
                                          <p:attrName>ppt_y</p:attrName>
                                        </p:attrNameLst>
                                      </p:cBhvr>
                                      <p:tavLst>
                                        <p:tav tm="0">
                                          <p:val>
                                            <p:strVal val="ppt_y"/>
                                          </p:val>
                                        </p:tav>
                                        <p:tav tm="100000">
                                          <p:val>
                                            <p:strVal val="0-ppt_h/2"/>
                                          </p:val>
                                        </p:tav>
                                      </p:tavLst>
                                    </p:anim>
                                    <p:set>
                                      <p:cBhvr>
                                        <p:cTn id="558" dur="1" fill="hold">
                                          <p:stCondLst>
                                            <p:cond delay="2999"/>
                                          </p:stCondLst>
                                        </p:cTn>
                                        <p:tgtEl>
                                          <p:spTgt spid="23"/>
                                        </p:tgtEl>
                                        <p:attrNameLst>
                                          <p:attrName>style.visibility</p:attrName>
                                        </p:attrNameLst>
                                      </p:cBhvr>
                                      <p:to>
                                        <p:strVal val="hidden"/>
                                      </p:to>
                                    </p:set>
                                  </p:childTnLst>
                                </p:cTn>
                              </p:par>
                              <p:par>
                                <p:cTn id="559" presetID="2" presetClass="exit" presetSubtype="1" fill="hold" grpId="3" nodeType="withEffect">
                                  <p:stCondLst>
                                    <p:cond delay="0"/>
                                  </p:stCondLst>
                                  <p:childTnLst>
                                    <p:anim calcmode="lin" valueType="num">
                                      <p:cBhvr additive="base">
                                        <p:cTn id="560" dur="3000"/>
                                        <p:tgtEl>
                                          <p:spTgt spid="25"/>
                                        </p:tgtEl>
                                        <p:attrNameLst>
                                          <p:attrName>ppt_x</p:attrName>
                                        </p:attrNameLst>
                                      </p:cBhvr>
                                      <p:tavLst>
                                        <p:tav tm="0">
                                          <p:val>
                                            <p:strVal val="ppt_x"/>
                                          </p:val>
                                        </p:tav>
                                        <p:tav tm="100000">
                                          <p:val>
                                            <p:strVal val="ppt_x"/>
                                          </p:val>
                                        </p:tav>
                                      </p:tavLst>
                                    </p:anim>
                                    <p:anim calcmode="lin" valueType="num">
                                      <p:cBhvr additive="base">
                                        <p:cTn id="561" dur="3000"/>
                                        <p:tgtEl>
                                          <p:spTgt spid="25"/>
                                        </p:tgtEl>
                                        <p:attrNameLst>
                                          <p:attrName>ppt_y</p:attrName>
                                        </p:attrNameLst>
                                      </p:cBhvr>
                                      <p:tavLst>
                                        <p:tav tm="0">
                                          <p:val>
                                            <p:strVal val="ppt_y"/>
                                          </p:val>
                                        </p:tav>
                                        <p:tav tm="100000">
                                          <p:val>
                                            <p:strVal val="0-ppt_h/2"/>
                                          </p:val>
                                        </p:tav>
                                      </p:tavLst>
                                    </p:anim>
                                    <p:set>
                                      <p:cBhvr>
                                        <p:cTn id="562" dur="1" fill="hold">
                                          <p:stCondLst>
                                            <p:cond delay="2999"/>
                                          </p:stCondLst>
                                        </p:cTn>
                                        <p:tgtEl>
                                          <p:spTgt spid="25"/>
                                        </p:tgtEl>
                                        <p:attrNameLst>
                                          <p:attrName>style.visibility</p:attrName>
                                        </p:attrNameLst>
                                      </p:cBhvr>
                                      <p:to>
                                        <p:strVal val="hidden"/>
                                      </p:to>
                                    </p:set>
                                  </p:childTnLst>
                                </p:cTn>
                              </p:par>
                              <p:par>
                                <p:cTn id="563" presetID="2" presetClass="exit" presetSubtype="1" fill="hold" grpId="3" nodeType="withEffect">
                                  <p:stCondLst>
                                    <p:cond delay="0"/>
                                  </p:stCondLst>
                                  <p:childTnLst>
                                    <p:anim calcmode="lin" valueType="num">
                                      <p:cBhvr additive="base">
                                        <p:cTn id="564" dur="3000"/>
                                        <p:tgtEl>
                                          <p:spTgt spid="27"/>
                                        </p:tgtEl>
                                        <p:attrNameLst>
                                          <p:attrName>ppt_x</p:attrName>
                                        </p:attrNameLst>
                                      </p:cBhvr>
                                      <p:tavLst>
                                        <p:tav tm="0">
                                          <p:val>
                                            <p:strVal val="ppt_x"/>
                                          </p:val>
                                        </p:tav>
                                        <p:tav tm="100000">
                                          <p:val>
                                            <p:strVal val="ppt_x"/>
                                          </p:val>
                                        </p:tav>
                                      </p:tavLst>
                                    </p:anim>
                                    <p:anim calcmode="lin" valueType="num">
                                      <p:cBhvr additive="base">
                                        <p:cTn id="565" dur="3000"/>
                                        <p:tgtEl>
                                          <p:spTgt spid="27"/>
                                        </p:tgtEl>
                                        <p:attrNameLst>
                                          <p:attrName>ppt_y</p:attrName>
                                        </p:attrNameLst>
                                      </p:cBhvr>
                                      <p:tavLst>
                                        <p:tav tm="0">
                                          <p:val>
                                            <p:strVal val="ppt_y"/>
                                          </p:val>
                                        </p:tav>
                                        <p:tav tm="100000">
                                          <p:val>
                                            <p:strVal val="0-ppt_h/2"/>
                                          </p:val>
                                        </p:tav>
                                      </p:tavLst>
                                    </p:anim>
                                    <p:set>
                                      <p:cBhvr>
                                        <p:cTn id="566" dur="1" fill="hold">
                                          <p:stCondLst>
                                            <p:cond delay="2999"/>
                                          </p:stCondLst>
                                        </p:cTn>
                                        <p:tgtEl>
                                          <p:spTgt spid="27"/>
                                        </p:tgtEl>
                                        <p:attrNameLst>
                                          <p:attrName>style.visibility</p:attrName>
                                        </p:attrNameLst>
                                      </p:cBhvr>
                                      <p:to>
                                        <p:strVal val="hidden"/>
                                      </p:to>
                                    </p:set>
                                  </p:childTnLst>
                                </p:cTn>
                              </p:par>
                              <p:par>
                                <p:cTn id="567" presetID="2" presetClass="exit" presetSubtype="1" fill="hold" grpId="3" nodeType="withEffect">
                                  <p:stCondLst>
                                    <p:cond delay="0"/>
                                  </p:stCondLst>
                                  <p:childTnLst>
                                    <p:anim calcmode="lin" valueType="num">
                                      <p:cBhvr additive="base">
                                        <p:cTn id="568" dur="3000"/>
                                        <p:tgtEl>
                                          <p:spTgt spid="29"/>
                                        </p:tgtEl>
                                        <p:attrNameLst>
                                          <p:attrName>ppt_x</p:attrName>
                                        </p:attrNameLst>
                                      </p:cBhvr>
                                      <p:tavLst>
                                        <p:tav tm="0">
                                          <p:val>
                                            <p:strVal val="ppt_x"/>
                                          </p:val>
                                        </p:tav>
                                        <p:tav tm="100000">
                                          <p:val>
                                            <p:strVal val="ppt_x"/>
                                          </p:val>
                                        </p:tav>
                                      </p:tavLst>
                                    </p:anim>
                                    <p:anim calcmode="lin" valueType="num">
                                      <p:cBhvr additive="base">
                                        <p:cTn id="569" dur="3000"/>
                                        <p:tgtEl>
                                          <p:spTgt spid="29"/>
                                        </p:tgtEl>
                                        <p:attrNameLst>
                                          <p:attrName>ppt_y</p:attrName>
                                        </p:attrNameLst>
                                      </p:cBhvr>
                                      <p:tavLst>
                                        <p:tav tm="0">
                                          <p:val>
                                            <p:strVal val="ppt_y"/>
                                          </p:val>
                                        </p:tav>
                                        <p:tav tm="100000">
                                          <p:val>
                                            <p:strVal val="0-ppt_h/2"/>
                                          </p:val>
                                        </p:tav>
                                      </p:tavLst>
                                    </p:anim>
                                    <p:set>
                                      <p:cBhvr>
                                        <p:cTn id="570" dur="1" fill="hold">
                                          <p:stCondLst>
                                            <p:cond delay="2999"/>
                                          </p:stCondLst>
                                        </p:cTn>
                                        <p:tgtEl>
                                          <p:spTgt spid="29"/>
                                        </p:tgtEl>
                                        <p:attrNameLst>
                                          <p:attrName>style.visibility</p:attrName>
                                        </p:attrNameLst>
                                      </p:cBhvr>
                                      <p:to>
                                        <p:strVal val="hidden"/>
                                      </p:to>
                                    </p:set>
                                  </p:childTnLst>
                                </p:cTn>
                              </p:par>
                              <p:par>
                                <p:cTn id="571" presetID="2" presetClass="exit" presetSubtype="1" fill="hold" grpId="3" nodeType="withEffect">
                                  <p:stCondLst>
                                    <p:cond delay="0"/>
                                  </p:stCondLst>
                                  <p:childTnLst>
                                    <p:anim calcmode="lin" valueType="num">
                                      <p:cBhvr additive="base">
                                        <p:cTn id="572" dur="3000"/>
                                        <p:tgtEl>
                                          <p:spTgt spid="31"/>
                                        </p:tgtEl>
                                        <p:attrNameLst>
                                          <p:attrName>ppt_x</p:attrName>
                                        </p:attrNameLst>
                                      </p:cBhvr>
                                      <p:tavLst>
                                        <p:tav tm="0">
                                          <p:val>
                                            <p:strVal val="ppt_x"/>
                                          </p:val>
                                        </p:tav>
                                        <p:tav tm="100000">
                                          <p:val>
                                            <p:strVal val="ppt_x"/>
                                          </p:val>
                                        </p:tav>
                                      </p:tavLst>
                                    </p:anim>
                                    <p:anim calcmode="lin" valueType="num">
                                      <p:cBhvr additive="base">
                                        <p:cTn id="573" dur="3000"/>
                                        <p:tgtEl>
                                          <p:spTgt spid="31"/>
                                        </p:tgtEl>
                                        <p:attrNameLst>
                                          <p:attrName>ppt_y</p:attrName>
                                        </p:attrNameLst>
                                      </p:cBhvr>
                                      <p:tavLst>
                                        <p:tav tm="0">
                                          <p:val>
                                            <p:strVal val="ppt_y"/>
                                          </p:val>
                                        </p:tav>
                                        <p:tav tm="100000">
                                          <p:val>
                                            <p:strVal val="0-ppt_h/2"/>
                                          </p:val>
                                        </p:tav>
                                      </p:tavLst>
                                    </p:anim>
                                    <p:set>
                                      <p:cBhvr>
                                        <p:cTn id="574" dur="1" fill="hold">
                                          <p:stCondLst>
                                            <p:cond delay="2999"/>
                                          </p:stCondLst>
                                        </p:cTn>
                                        <p:tgtEl>
                                          <p:spTgt spid="31"/>
                                        </p:tgtEl>
                                        <p:attrNameLst>
                                          <p:attrName>style.visibility</p:attrName>
                                        </p:attrNameLst>
                                      </p:cBhvr>
                                      <p:to>
                                        <p:strVal val="hidden"/>
                                      </p:to>
                                    </p:set>
                                  </p:childTnLst>
                                </p:cTn>
                              </p:par>
                              <p:par>
                                <p:cTn id="575" presetID="2" presetClass="exit" presetSubtype="1" fill="hold" grpId="3" nodeType="withEffect">
                                  <p:stCondLst>
                                    <p:cond delay="0"/>
                                  </p:stCondLst>
                                  <p:childTnLst>
                                    <p:anim calcmode="lin" valueType="num">
                                      <p:cBhvr additive="base">
                                        <p:cTn id="576" dur="3000"/>
                                        <p:tgtEl>
                                          <p:spTgt spid="33"/>
                                        </p:tgtEl>
                                        <p:attrNameLst>
                                          <p:attrName>ppt_x</p:attrName>
                                        </p:attrNameLst>
                                      </p:cBhvr>
                                      <p:tavLst>
                                        <p:tav tm="0">
                                          <p:val>
                                            <p:strVal val="ppt_x"/>
                                          </p:val>
                                        </p:tav>
                                        <p:tav tm="100000">
                                          <p:val>
                                            <p:strVal val="ppt_x"/>
                                          </p:val>
                                        </p:tav>
                                      </p:tavLst>
                                    </p:anim>
                                    <p:anim calcmode="lin" valueType="num">
                                      <p:cBhvr additive="base">
                                        <p:cTn id="577" dur="3000"/>
                                        <p:tgtEl>
                                          <p:spTgt spid="33"/>
                                        </p:tgtEl>
                                        <p:attrNameLst>
                                          <p:attrName>ppt_y</p:attrName>
                                        </p:attrNameLst>
                                      </p:cBhvr>
                                      <p:tavLst>
                                        <p:tav tm="0">
                                          <p:val>
                                            <p:strVal val="ppt_y"/>
                                          </p:val>
                                        </p:tav>
                                        <p:tav tm="100000">
                                          <p:val>
                                            <p:strVal val="0-ppt_h/2"/>
                                          </p:val>
                                        </p:tav>
                                      </p:tavLst>
                                    </p:anim>
                                    <p:set>
                                      <p:cBhvr>
                                        <p:cTn id="578" dur="1" fill="hold">
                                          <p:stCondLst>
                                            <p:cond delay="2999"/>
                                          </p:stCondLst>
                                        </p:cTn>
                                        <p:tgtEl>
                                          <p:spTgt spid="33"/>
                                        </p:tgtEl>
                                        <p:attrNameLst>
                                          <p:attrName>style.visibility</p:attrName>
                                        </p:attrNameLst>
                                      </p:cBhvr>
                                      <p:to>
                                        <p:strVal val="hidden"/>
                                      </p:to>
                                    </p:set>
                                  </p:childTnLst>
                                </p:cTn>
                              </p:par>
                              <p:par>
                                <p:cTn id="579" presetID="2" presetClass="exit" presetSubtype="1" fill="hold" grpId="3" nodeType="withEffect">
                                  <p:stCondLst>
                                    <p:cond delay="0"/>
                                  </p:stCondLst>
                                  <p:childTnLst>
                                    <p:anim calcmode="lin" valueType="num">
                                      <p:cBhvr additive="base">
                                        <p:cTn id="580" dur="3000"/>
                                        <p:tgtEl>
                                          <p:spTgt spid="35"/>
                                        </p:tgtEl>
                                        <p:attrNameLst>
                                          <p:attrName>ppt_x</p:attrName>
                                        </p:attrNameLst>
                                      </p:cBhvr>
                                      <p:tavLst>
                                        <p:tav tm="0">
                                          <p:val>
                                            <p:strVal val="ppt_x"/>
                                          </p:val>
                                        </p:tav>
                                        <p:tav tm="100000">
                                          <p:val>
                                            <p:strVal val="ppt_x"/>
                                          </p:val>
                                        </p:tav>
                                      </p:tavLst>
                                    </p:anim>
                                    <p:anim calcmode="lin" valueType="num">
                                      <p:cBhvr additive="base">
                                        <p:cTn id="581" dur="3000"/>
                                        <p:tgtEl>
                                          <p:spTgt spid="35"/>
                                        </p:tgtEl>
                                        <p:attrNameLst>
                                          <p:attrName>ppt_y</p:attrName>
                                        </p:attrNameLst>
                                      </p:cBhvr>
                                      <p:tavLst>
                                        <p:tav tm="0">
                                          <p:val>
                                            <p:strVal val="ppt_y"/>
                                          </p:val>
                                        </p:tav>
                                        <p:tav tm="100000">
                                          <p:val>
                                            <p:strVal val="0-ppt_h/2"/>
                                          </p:val>
                                        </p:tav>
                                      </p:tavLst>
                                    </p:anim>
                                    <p:set>
                                      <p:cBhvr>
                                        <p:cTn id="582" dur="1" fill="hold">
                                          <p:stCondLst>
                                            <p:cond delay="2999"/>
                                          </p:stCondLst>
                                        </p:cTn>
                                        <p:tgtEl>
                                          <p:spTgt spid="35"/>
                                        </p:tgtEl>
                                        <p:attrNameLst>
                                          <p:attrName>style.visibility</p:attrName>
                                        </p:attrNameLst>
                                      </p:cBhvr>
                                      <p:to>
                                        <p:strVal val="hidden"/>
                                      </p:to>
                                    </p:set>
                                  </p:childTnLst>
                                </p:cTn>
                              </p:par>
                              <p:par>
                                <p:cTn id="583" presetID="2" presetClass="exit" presetSubtype="1" fill="hold" grpId="3" nodeType="withEffect">
                                  <p:stCondLst>
                                    <p:cond delay="0"/>
                                  </p:stCondLst>
                                  <p:childTnLst>
                                    <p:anim calcmode="lin" valueType="num">
                                      <p:cBhvr additive="base">
                                        <p:cTn id="584" dur="3000"/>
                                        <p:tgtEl>
                                          <p:spTgt spid="37"/>
                                        </p:tgtEl>
                                        <p:attrNameLst>
                                          <p:attrName>ppt_x</p:attrName>
                                        </p:attrNameLst>
                                      </p:cBhvr>
                                      <p:tavLst>
                                        <p:tav tm="0">
                                          <p:val>
                                            <p:strVal val="ppt_x"/>
                                          </p:val>
                                        </p:tav>
                                        <p:tav tm="100000">
                                          <p:val>
                                            <p:strVal val="ppt_x"/>
                                          </p:val>
                                        </p:tav>
                                      </p:tavLst>
                                    </p:anim>
                                    <p:anim calcmode="lin" valueType="num">
                                      <p:cBhvr additive="base">
                                        <p:cTn id="585" dur="3000"/>
                                        <p:tgtEl>
                                          <p:spTgt spid="37"/>
                                        </p:tgtEl>
                                        <p:attrNameLst>
                                          <p:attrName>ppt_y</p:attrName>
                                        </p:attrNameLst>
                                      </p:cBhvr>
                                      <p:tavLst>
                                        <p:tav tm="0">
                                          <p:val>
                                            <p:strVal val="ppt_y"/>
                                          </p:val>
                                        </p:tav>
                                        <p:tav tm="100000">
                                          <p:val>
                                            <p:strVal val="0-ppt_h/2"/>
                                          </p:val>
                                        </p:tav>
                                      </p:tavLst>
                                    </p:anim>
                                    <p:set>
                                      <p:cBhvr>
                                        <p:cTn id="586" dur="1" fill="hold">
                                          <p:stCondLst>
                                            <p:cond delay="2999"/>
                                          </p:stCondLst>
                                        </p:cTn>
                                        <p:tgtEl>
                                          <p:spTgt spid="37"/>
                                        </p:tgtEl>
                                        <p:attrNameLst>
                                          <p:attrName>style.visibility</p:attrName>
                                        </p:attrNameLst>
                                      </p:cBhvr>
                                      <p:to>
                                        <p:strVal val="hidden"/>
                                      </p:to>
                                    </p:set>
                                  </p:childTnLst>
                                </p:cTn>
                              </p:par>
                              <p:par>
                                <p:cTn id="587" presetID="2" presetClass="exit" presetSubtype="1" fill="hold" grpId="3" nodeType="withEffect">
                                  <p:stCondLst>
                                    <p:cond delay="0"/>
                                  </p:stCondLst>
                                  <p:childTnLst>
                                    <p:anim calcmode="lin" valueType="num">
                                      <p:cBhvr additive="base">
                                        <p:cTn id="588" dur="3000"/>
                                        <p:tgtEl>
                                          <p:spTgt spid="39"/>
                                        </p:tgtEl>
                                        <p:attrNameLst>
                                          <p:attrName>ppt_x</p:attrName>
                                        </p:attrNameLst>
                                      </p:cBhvr>
                                      <p:tavLst>
                                        <p:tav tm="0">
                                          <p:val>
                                            <p:strVal val="ppt_x"/>
                                          </p:val>
                                        </p:tav>
                                        <p:tav tm="100000">
                                          <p:val>
                                            <p:strVal val="ppt_x"/>
                                          </p:val>
                                        </p:tav>
                                      </p:tavLst>
                                    </p:anim>
                                    <p:anim calcmode="lin" valueType="num">
                                      <p:cBhvr additive="base">
                                        <p:cTn id="589" dur="3000"/>
                                        <p:tgtEl>
                                          <p:spTgt spid="39"/>
                                        </p:tgtEl>
                                        <p:attrNameLst>
                                          <p:attrName>ppt_y</p:attrName>
                                        </p:attrNameLst>
                                      </p:cBhvr>
                                      <p:tavLst>
                                        <p:tav tm="0">
                                          <p:val>
                                            <p:strVal val="ppt_y"/>
                                          </p:val>
                                        </p:tav>
                                        <p:tav tm="100000">
                                          <p:val>
                                            <p:strVal val="0-ppt_h/2"/>
                                          </p:val>
                                        </p:tav>
                                      </p:tavLst>
                                    </p:anim>
                                    <p:set>
                                      <p:cBhvr>
                                        <p:cTn id="590" dur="1" fill="hold">
                                          <p:stCondLst>
                                            <p:cond delay="2999"/>
                                          </p:stCondLst>
                                        </p:cTn>
                                        <p:tgtEl>
                                          <p:spTgt spid="39"/>
                                        </p:tgtEl>
                                        <p:attrNameLst>
                                          <p:attrName>style.visibility</p:attrName>
                                        </p:attrNameLst>
                                      </p:cBhvr>
                                      <p:to>
                                        <p:strVal val="hidden"/>
                                      </p:to>
                                    </p:set>
                                  </p:childTnLst>
                                </p:cTn>
                              </p:par>
                              <p:par>
                                <p:cTn id="591" presetID="2" presetClass="exit" presetSubtype="1" fill="hold" grpId="3" nodeType="withEffect">
                                  <p:stCondLst>
                                    <p:cond delay="0"/>
                                  </p:stCondLst>
                                  <p:childTnLst>
                                    <p:anim calcmode="lin" valueType="num">
                                      <p:cBhvr additive="base">
                                        <p:cTn id="592" dur="3000"/>
                                        <p:tgtEl>
                                          <p:spTgt spid="41"/>
                                        </p:tgtEl>
                                        <p:attrNameLst>
                                          <p:attrName>ppt_x</p:attrName>
                                        </p:attrNameLst>
                                      </p:cBhvr>
                                      <p:tavLst>
                                        <p:tav tm="0">
                                          <p:val>
                                            <p:strVal val="ppt_x"/>
                                          </p:val>
                                        </p:tav>
                                        <p:tav tm="100000">
                                          <p:val>
                                            <p:strVal val="ppt_x"/>
                                          </p:val>
                                        </p:tav>
                                      </p:tavLst>
                                    </p:anim>
                                    <p:anim calcmode="lin" valueType="num">
                                      <p:cBhvr additive="base">
                                        <p:cTn id="593" dur="3000"/>
                                        <p:tgtEl>
                                          <p:spTgt spid="41"/>
                                        </p:tgtEl>
                                        <p:attrNameLst>
                                          <p:attrName>ppt_y</p:attrName>
                                        </p:attrNameLst>
                                      </p:cBhvr>
                                      <p:tavLst>
                                        <p:tav tm="0">
                                          <p:val>
                                            <p:strVal val="ppt_y"/>
                                          </p:val>
                                        </p:tav>
                                        <p:tav tm="100000">
                                          <p:val>
                                            <p:strVal val="0-ppt_h/2"/>
                                          </p:val>
                                        </p:tav>
                                      </p:tavLst>
                                    </p:anim>
                                    <p:set>
                                      <p:cBhvr>
                                        <p:cTn id="594" dur="1" fill="hold">
                                          <p:stCondLst>
                                            <p:cond delay="2999"/>
                                          </p:stCondLst>
                                        </p:cTn>
                                        <p:tgtEl>
                                          <p:spTgt spid="41"/>
                                        </p:tgtEl>
                                        <p:attrNameLst>
                                          <p:attrName>style.visibility</p:attrName>
                                        </p:attrNameLst>
                                      </p:cBhvr>
                                      <p:to>
                                        <p:strVal val="hidden"/>
                                      </p:to>
                                    </p:set>
                                  </p:childTnLst>
                                </p:cTn>
                              </p:par>
                              <p:par>
                                <p:cTn id="595" presetID="2" presetClass="exit" presetSubtype="1" fill="hold" grpId="3" nodeType="withEffect">
                                  <p:stCondLst>
                                    <p:cond delay="0"/>
                                  </p:stCondLst>
                                  <p:childTnLst>
                                    <p:anim calcmode="lin" valueType="num">
                                      <p:cBhvr additive="base">
                                        <p:cTn id="596" dur="3000"/>
                                        <p:tgtEl>
                                          <p:spTgt spid="43"/>
                                        </p:tgtEl>
                                        <p:attrNameLst>
                                          <p:attrName>ppt_x</p:attrName>
                                        </p:attrNameLst>
                                      </p:cBhvr>
                                      <p:tavLst>
                                        <p:tav tm="0">
                                          <p:val>
                                            <p:strVal val="ppt_x"/>
                                          </p:val>
                                        </p:tav>
                                        <p:tav tm="100000">
                                          <p:val>
                                            <p:strVal val="ppt_x"/>
                                          </p:val>
                                        </p:tav>
                                      </p:tavLst>
                                    </p:anim>
                                    <p:anim calcmode="lin" valueType="num">
                                      <p:cBhvr additive="base">
                                        <p:cTn id="597" dur="3000"/>
                                        <p:tgtEl>
                                          <p:spTgt spid="43"/>
                                        </p:tgtEl>
                                        <p:attrNameLst>
                                          <p:attrName>ppt_y</p:attrName>
                                        </p:attrNameLst>
                                      </p:cBhvr>
                                      <p:tavLst>
                                        <p:tav tm="0">
                                          <p:val>
                                            <p:strVal val="ppt_y"/>
                                          </p:val>
                                        </p:tav>
                                        <p:tav tm="100000">
                                          <p:val>
                                            <p:strVal val="0-ppt_h/2"/>
                                          </p:val>
                                        </p:tav>
                                      </p:tavLst>
                                    </p:anim>
                                    <p:set>
                                      <p:cBhvr>
                                        <p:cTn id="598" dur="1" fill="hold">
                                          <p:stCondLst>
                                            <p:cond delay="2999"/>
                                          </p:stCondLst>
                                        </p:cTn>
                                        <p:tgtEl>
                                          <p:spTgt spid="43"/>
                                        </p:tgtEl>
                                        <p:attrNameLst>
                                          <p:attrName>style.visibility</p:attrName>
                                        </p:attrNameLst>
                                      </p:cBhvr>
                                      <p:to>
                                        <p:strVal val="hidden"/>
                                      </p:to>
                                    </p:set>
                                  </p:childTnLst>
                                </p:cTn>
                              </p:par>
                              <p:par>
                                <p:cTn id="599" presetID="2" presetClass="exit" presetSubtype="1" fill="hold" grpId="3" nodeType="withEffect">
                                  <p:stCondLst>
                                    <p:cond delay="0"/>
                                  </p:stCondLst>
                                  <p:childTnLst>
                                    <p:anim calcmode="lin" valueType="num">
                                      <p:cBhvr additive="base">
                                        <p:cTn id="600" dur="3000"/>
                                        <p:tgtEl>
                                          <p:spTgt spid="45"/>
                                        </p:tgtEl>
                                        <p:attrNameLst>
                                          <p:attrName>ppt_x</p:attrName>
                                        </p:attrNameLst>
                                      </p:cBhvr>
                                      <p:tavLst>
                                        <p:tav tm="0">
                                          <p:val>
                                            <p:strVal val="ppt_x"/>
                                          </p:val>
                                        </p:tav>
                                        <p:tav tm="100000">
                                          <p:val>
                                            <p:strVal val="ppt_x"/>
                                          </p:val>
                                        </p:tav>
                                      </p:tavLst>
                                    </p:anim>
                                    <p:anim calcmode="lin" valueType="num">
                                      <p:cBhvr additive="base">
                                        <p:cTn id="601" dur="3000"/>
                                        <p:tgtEl>
                                          <p:spTgt spid="45"/>
                                        </p:tgtEl>
                                        <p:attrNameLst>
                                          <p:attrName>ppt_y</p:attrName>
                                        </p:attrNameLst>
                                      </p:cBhvr>
                                      <p:tavLst>
                                        <p:tav tm="0">
                                          <p:val>
                                            <p:strVal val="ppt_y"/>
                                          </p:val>
                                        </p:tav>
                                        <p:tav tm="100000">
                                          <p:val>
                                            <p:strVal val="0-ppt_h/2"/>
                                          </p:val>
                                        </p:tav>
                                      </p:tavLst>
                                    </p:anim>
                                    <p:set>
                                      <p:cBhvr>
                                        <p:cTn id="602" dur="1" fill="hold">
                                          <p:stCondLst>
                                            <p:cond delay="2999"/>
                                          </p:stCondLst>
                                        </p:cTn>
                                        <p:tgtEl>
                                          <p:spTgt spid="45"/>
                                        </p:tgtEl>
                                        <p:attrNameLst>
                                          <p:attrName>style.visibility</p:attrName>
                                        </p:attrNameLst>
                                      </p:cBhvr>
                                      <p:to>
                                        <p:strVal val="hidden"/>
                                      </p:to>
                                    </p:set>
                                  </p:childTnLst>
                                </p:cTn>
                              </p:par>
                              <p:par>
                                <p:cTn id="603" presetID="2" presetClass="exit" presetSubtype="1" fill="hold" grpId="3" nodeType="withEffect">
                                  <p:stCondLst>
                                    <p:cond delay="0"/>
                                  </p:stCondLst>
                                  <p:childTnLst>
                                    <p:anim calcmode="lin" valueType="num">
                                      <p:cBhvr additive="base">
                                        <p:cTn id="604" dur="3000"/>
                                        <p:tgtEl>
                                          <p:spTgt spid="47"/>
                                        </p:tgtEl>
                                        <p:attrNameLst>
                                          <p:attrName>ppt_x</p:attrName>
                                        </p:attrNameLst>
                                      </p:cBhvr>
                                      <p:tavLst>
                                        <p:tav tm="0">
                                          <p:val>
                                            <p:strVal val="ppt_x"/>
                                          </p:val>
                                        </p:tav>
                                        <p:tav tm="100000">
                                          <p:val>
                                            <p:strVal val="ppt_x"/>
                                          </p:val>
                                        </p:tav>
                                      </p:tavLst>
                                    </p:anim>
                                    <p:anim calcmode="lin" valueType="num">
                                      <p:cBhvr additive="base">
                                        <p:cTn id="605" dur="3000"/>
                                        <p:tgtEl>
                                          <p:spTgt spid="47"/>
                                        </p:tgtEl>
                                        <p:attrNameLst>
                                          <p:attrName>ppt_y</p:attrName>
                                        </p:attrNameLst>
                                      </p:cBhvr>
                                      <p:tavLst>
                                        <p:tav tm="0">
                                          <p:val>
                                            <p:strVal val="ppt_y"/>
                                          </p:val>
                                        </p:tav>
                                        <p:tav tm="100000">
                                          <p:val>
                                            <p:strVal val="0-ppt_h/2"/>
                                          </p:val>
                                        </p:tav>
                                      </p:tavLst>
                                    </p:anim>
                                    <p:set>
                                      <p:cBhvr>
                                        <p:cTn id="606" dur="1" fill="hold">
                                          <p:stCondLst>
                                            <p:cond delay="2999"/>
                                          </p:stCondLst>
                                        </p:cTn>
                                        <p:tgtEl>
                                          <p:spTgt spid="47"/>
                                        </p:tgtEl>
                                        <p:attrNameLst>
                                          <p:attrName>style.visibility</p:attrName>
                                        </p:attrNameLst>
                                      </p:cBhvr>
                                      <p:to>
                                        <p:strVal val="hidden"/>
                                      </p:to>
                                    </p:set>
                                  </p:childTnLst>
                                </p:cTn>
                              </p:par>
                              <p:par>
                                <p:cTn id="607" presetID="3" presetClass="exit" presetSubtype="5" fill="hold" grpId="4" nodeType="withEffect">
                                  <p:stCondLst>
                                    <p:cond delay="0"/>
                                  </p:stCondLst>
                                  <p:childTnLst>
                                    <p:animEffect transition="out" filter="blinds(vertical)">
                                      <p:cBhvr>
                                        <p:cTn id="608" dur="3000"/>
                                        <p:tgtEl>
                                          <p:spTgt spid="3"/>
                                        </p:tgtEl>
                                      </p:cBhvr>
                                    </p:animEffect>
                                    <p:set>
                                      <p:cBhvr>
                                        <p:cTn id="609" dur="1" fill="hold">
                                          <p:stCondLst>
                                            <p:cond delay="2999"/>
                                          </p:stCondLst>
                                        </p:cTn>
                                        <p:tgtEl>
                                          <p:spTgt spid="3"/>
                                        </p:tgtEl>
                                        <p:attrNameLst>
                                          <p:attrName>style.visibility</p:attrName>
                                        </p:attrNameLst>
                                      </p:cBhvr>
                                      <p:to>
                                        <p:strVal val="hidden"/>
                                      </p:to>
                                    </p:set>
                                  </p:childTnLst>
                                </p:cTn>
                              </p:par>
                              <p:par>
                                <p:cTn id="610" presetID="3" presetClass="exit" presetSubtype="5" fill="hold" grpId="4" nodeType="withEffect">
                                  <p:stCondLst>
                                    <p:cond delay="0"/>
                                  </p:stCondLst>
                                  <p:childTnLst>
                                    <p:animEffect transition="out" filter="blinds(vertical)">
                                      <p:cBhvr>
                                        <p:cTn id="611" dur="3000"/>
                                        <p:tgtEl>
                                          <p:spTgt spid="4"/>
                                        </p:tgtEl>
                                      </p:cBhvr>
                                    </p:animEffect>
                                    <p:set>
                                      <p:cBhvr>
                                        <p:cTn id="612" dur="1" fill="hold">
                                          <p:stCondLst>
                                            <p:cond delay="2999"/>
                                          </p:stCondLst>
                                        </p:cTn>
                                        <p:tgtEl>
                                          <p:spTgt spid="4"/>
                                        </p:tgtEl>
                                        <p:attrNameLst>
                                          <p:attrName>style.visibility</p:attrName>
                                        </p:attrNameLst>
                                      </p:cBhvr>
                                      <p:to>
                                        <p:strVal val="hidden"/>
                                      </p:to>
                                    </p:set>
                                  </p:childTnLst>
                                </p:cTn>
                              </p:par>
                              <p:par>
                                <p:cTn id="613" presetID="3" presetClass="exit" presetSubtype="5" fill="hold" grpId="4" nodeType="withEffect">
                                  <p:stCondLst>
                                    <p:cond delay="0"/>
                                  </p:stCondLst>
                                  <p:childTnLst>
                                    <p:animEffect transition="out" filter="blinds(vertical)">
                                      <p:cBhvr>
                                        <p:cTn id="614" dur="3000"/>
                                        <p:tgtEl>
                                          <p:spTgt spid="5"/>
                                        </p:tgtEl>
                                      </p:cBhvr>
                                    </p:animEffect>
                                    <p:set>
                                      <p:cBhvr>
                                        <p:cTn id="615" dur="1" fill="hold">
                                          <p:stCondLst>
                                            <p:cond delay="2999"/>
                                          </p:stCondLst>
                                        </p:cTn>
                                        <p:tgtEl>
                                          <p:spTgt spid="5"/>
                                        </p:tgtEl>
                                        <p:attrNameLst>
                                          <p:attrName>style.visibility</p:attrName>
                                        </p:attrNameLst>
                                      </p:cBhvr>
                                      <p:to>
                                        <p:strVal val="hidden"/>
                                      </p:to>
                                    </p:set>
                                  </p:childTnLst>
                                </p:cTn>
                              </p:par>
                              <p:par>
                                <p:cTn id="616" presetID="3" presetClass="exit" presetSubtype="5" fill="hold" grpId="4" nodeType="withEffect">
                                  <p:stCondLst>
                                    <p:cond delay="0"/>
                                  </p:stCondLst>
                                  <p:childTnLst>
                                    <p:animEffect transition="out" filter="blinds(vertical)">
                                      <p:cBhvr>
                                        <p:cTn id="617" dur="3000"/>
                                        <p:tgtEl>
                                          <p:spTgt spid="6"/>
                                        </p:tgtEl>
                                      </p:cBhvr>
                                    </p:animEffect>
                                    <p:set>
                                      <p:cBhvr>
                                        <p:cTn id="618" dur="1" fill="hold">
                                          <p:stCondLst>
                                            <p:cond delay="2999"/>
                                          </p:stCondLst>
                                        </p:cTn>
                                        <p:tgtEl>
                                          <p:spTgt spid="6"/>
                                        </p:tgtEl>
                                        <p:attrNameLst>
                                          <p:attrName>style.visibility</p:attrName>
                                        </p:attrNameLst>
                                      </p:cBhvr>
                                      <p:to>
                                        <p:strVal val="hidden"/>
                                      </p:to>
                                    </p:set>
                                  </p:childTnLst>
                                </p:cTn>
                              </p:par>
                              <p:par>
                                <p:cTn id="619" presetID="3" presetClass="exit" presetSubtype="5" fill="hold" grpId="4" nodeType="withEffect">
                                  <p:stCondLst>
                                    <p:cond delay="0"/>
                                  </p:stCondLst>
                                  <p:childTnLst>
                                    <p:animEffect transition="out" filter="blinds(vertical)">
                                      <p:cBhvr>
                                        <p:cTn id="620" dur="3000"/>
                                        <p:tgtEl>
                                          <p:spTgt spid="7"/>
                                        </p:tgtEl>
                                      </p:cBhvr>
                                    </p:animEffect>
                                    <p:set>
                                      <p:cBhvr>
                                        <p:cTn id="621" dur="1" fill="hold">
                                          <p:stCondLst>
                                            <p:cond delay="2999"/>
                                          </p:stCondLst>
                                        </p:cTn>
                                        <p:tgtEl>
                                          <p:spTgt spid="7"/>
                                        </p:tgtEl>
                                        <p:attrNameLst>
                                          <p:attrName>style.visibility</p:attrName>
                                        </p:attrNameLst>
                                      </p:cBhvr>
                                      <p:to>
                                        <p:strVal val="hidden"/>
                                      </p:to>
                                    </p:set>
                                  </p:childTnLst>
                                </p:cTn>
                              </p:par>
                              <p:par>
                                <p:cTn id="622" presetID="3" presetClass="exit" presetSubtype="5" fill="hold" grpId="4" nodeType="withEffect">
                                  <p:stCondLst>
                                    <p:cond delay="0"/>
                                  </p:stCondLst>
                                  <p:childTnLst>
                                    <p:animEffect transition="out" filter="blinds(vertical)">
                                      <p:cBhvr>
                                        <p:cTn id="623" dur="3000"/>
                                        <p:tgtEl>
                                          <p:spTgt spid="8"/>
                                        </p:tgtEl>
                                      </p:cBhvr>
                                    </p:animEffect>
                                    <p:set>
                                      <p:cBhvr>
                                        <p:cTn id="624" dur="1" fill="hold">
                                          <p:stCondLst>
                                            <p:cond delay="2999"/>
                                          </p:stCondLst>
                                        </p:cTn>
                                        <p:tgtEl>
                                          <p:spTgt spid="8"/>
                                        </p:tgtEl>
                                        <p:attrNameLst>
                                          <p:attrName>style.visibility</p:attrName>
                                        </p:attrNameLst>
                                      </p:cBhvr>
                                      <p:to>
                                        <p:strVal val="hidden"/>
                                      </p:to>
                                    </p:set>
                                  </p:childTnLst>
                                </p:cTn>
                              </p:par>
                              <p:par>
                                <p:cTn id="625" presetID="3" presetClass="exit" presetSubtype="5" fill="hold" grpId="4" nodeType="withEffect">
                                  <p:stCondLst>
                                    <p:cond delay="0"/>
                                  </p:stCondLst>
                                  <p:childTnLst>
                                    <p:animEffect transition="out" filter="blinds(vertical)">
                                      <p:cBhvr>
                                        <p:cTn id="626" dur="3000"/>
                                        <p:tgtEl>
                                          <p:spTgt spid="9"/>
                                        </p:tgtEl>
                                      </p:cBhvr>
                                    </p:animEffect>
                                    <p:set>
                                      <p:cBhvr>
                                        <p:cTn id="627" dur="1" fill="hold">
                                          <p:stCondLst>
                                            <p:cond delay="2999"/>
                                          </p:stCondLst>
                                        </p:cTn>
                                        <p:tgtEl>
                                          <p:spTgt spid="9"/>
                                        </p:tgtEl>
                                        <p:attrNameLst>
                                          <p:attrName>style.visibility</p:attrName>
                                        </p:attrNameLst>
                                      </p:cBhvr>
                                      <p:to>
                                        <p:strVal val="hidden"/>
                                      </p:to>
                                    </p:set>
                                  </p:childTnLst>
                                </p:cTn>
                              </p:par>
                              <p:par>
                                <p:cTn id="628" presetID="3" presetClass="exit" presetSubtype="5" fill="hold" grpId="4" nodeType="withEffect">
                                  <p:stCondLst>
                                    <p:cond delay="0"/>
                                  </p:stCondLst>
                                  <p:childTnLst>
                                    <p:animEffect transition="out" filter="blinds(vertical)">
                                      <p:cBhvr>
                                        <p:cTn id="629" dur="3000"/>
                                        <p:tgtEl>
                                          <p:spTgt spid="10"/>
                                        </p:tgtEl>
                                      </p:cBhvr>
                                    </p:animEffect>
                                    <p:set>
                                      <p:cBhvr>
                                        <p:cTn id="630" dur="1" fill="hold">
                                          <p:stCondLst>
                                            <p:cond delay="2999"/>
                                          </p:stCondLst>
                                        </p:cTn>
                                        <p:tgtEl>
                                          <p:spTgt spid="10"/>
                                        </p:tgtEl>
                                        <p:attrNameLst>
                                          <p:attrName>style.visibility</p:attrName>
                                        </p:attrNameLst>
                                      </p:cBhvr>
                                      <p:to>
                                        <p:strVal val="hidden"/>
                                      </p:to>
                                    </p:set>
                                  </p:childTnLst>
                                </p:cTn>
                              </p:par>
                              <p:par>
                                <p:cTn id="631" presetID="3" presetClass="exit" presetSubtype="5" fill="hold" grpId="4" nodeType="withEffect">
                                  <p:stCondLst>
                                    <p:cond delay="0"/>
                                  </p:stCondLst>
                                  <p:childTnLst>
                                    <p:animEffect transition="out" filter="blinds(vertical)">
                                      <p:cBhvr>
                                        <p:cTn id="632" dur="3000"/>
                                        <p:tgtEl>
                                          <p:spTgt spid="11"/>
                                        </p:tgtEl>
                                      </p:cBhvr>
                                    </p:animEffect>
                                    <p:set>
                                      <p:cBhvr>
                                        <p:cTn id="633" dur="1" fill="hold">
                                          <p:stCondLst>
                                            <p:cond delay="2999"/>
                                          </p:stCondLst>
                                        </p:cTn>
                                        <p:tgtEl>
                                          <p:spTgt spid="11"/>
                                        </p:tgtEl>
                                        <p:attrNameLst>
                                          <p:attrName>style.visibility</p:attrName>
                                        </p:attrNameLst>
                                      </p:cBhvr>
                                      <p:to>
                                        <p:strVal val="hidden"/>
                                      </p:to>
                                    </p:set>
                                  </p:childTnLst>
                                </p:cTn>
                              </p:par>
                              <p:par>
                                <p:cTn id="634" presetID="3" presetClass="exit" presetSubtype="5" fill="hold" grpId="4" nodeType="withEffect">
                                  <p:stCondLst>
                                    <p:cond delay="0"/>
                                  </p:stCondLst>
                                  <p:childTnLst>
                                    <p:animEffect transition="out" filter="blinds(vertical)">
                                      <p:cBhvr>
                                        <p:cTn id="635" dur="3000"/>
                                        <p:tgtEl>
                                          <p:spTgt spid="12"/>
                                        </p:tgtEl>
                                      </p:cBhvr>
                                    </p:animEffect>
                                    <p:set>
                                      <p:cBhvr>
                                        <p:cTn id="636" dur="1" fill="hold">
                                          <p:stCondLst>
                                            <p:cond delay="2999"/>
                                          </p:stCondLst>
                                        </p:cTn>
                                        <p:tgtEl>
                                          <p:spTgt spid="12"/>
                                        </p:tgtEl>
                                        <p:attrNameLst>
                                          <p:attrName>style.visibility</p:attrName>
                                        </p:attrNameLst>
                                      </p:cBhvr>
                                      <p:to>
                                        <p:strVal val="hidden"/>
                                      </p:to>
                                    </p:set>
                                  </p:childTnLst>
                                </p:cTn>
                              </p:par>
                              <p:par>
                                <p:cTn id="637" presetID="3" presetClass="exit" presetSubtype="5" fill="hold" grpId="4" nodeType="withEffect">
                                  <p:stCondLst>
                                    <p:cond delay="0"/>
                                  </p:stCondLst>
                                  <p:childTnLst>
                                    <p:animEffect transition="out" filter="blinds(vertical)">
                                      <p:cBhvr>
                                        <p:cTn id="638" dur="3000"/>
                                        <p:tgtEl>
                                          <p:spTgt spid="13"/>
                                        </p:tgtEl>
                                      </p:cBhvr>
                                    </p:animEffect>
                                    <p:set>
                                      <p:cBhvr>
                                        <p:cTn id="639" dur="1" fill="hold">
                                          <p:stCondLst>
                                            <p:cond delay="2999"/>
                                          </p:stCondLst>
                                        </p:cTn>
                                        <p:tgtEl>
                                          <p:spTgt spid="13"/>
                                        </p:tgtEl>
                                        <p:attrNameLst>
                                          <p:attrName>style.visibility</p:attrName>
                                        </p:attrNameLst>
                                      </p:cBhvr>
                                      <p:to>
                                        <p:strVal val="hidden"/>
                                      </p:to>
                                    </p:set>
                                  </p:childTnLst>
                                </p:cTn>
                              </p:par>
                              <p:par>
                                <p:cTn id="640" presetID="3" presetClass="exit" presetSubtype="5" fill="hold" grpId="4" nodeType="withEffect">
                                  <p:stCondLst>
                                    <p:cond delay="0"/>
                                  </p:stCondLst>
                                  <p:childTnLst>
                                    <p:animEffect transition="out" filter="blinds(vertical)">
                                      <p:cBhvr>
                                        <p:cTn id="641" dur="3000"/>
                                        <p:tgtEl>
                                          <p:spTgt spid="14"/>
                                        </p:tgtEl>
                                      </p:cBhvr>
                                    </p:animEffect>
                                    <p:set>
                                      <p:cBhvr>
                                        <p:cTn id="642" dur="1" fill="hold">
                                          <p:stCondLst>
                                            <p:cond delay="2999"/>
                                          </p:stCondLst>
                                        </p:cTn>
                                        <p:tgtEl>
                                          <p:spTgt spid="14"/>
                                        </p:tgtEl>
                                        <p:attrNameLst>
                                          <p:attrName>style.visibility</p:attrName>
                                        </p:attrNameLst>
                                      </p:cBhvr>
                                      <p:to>
                                        <p:strVal val="hidden"/>
                                      </p:to>
                                    </p:set>
                                  </p:childTnLst>
                                </p:cTn>
                              </p:par>
                              <p:par>
                                <p:cTn id="643" presetID="3" presetClass="exit" presetSubtype="5" fill="hold" grpId="4" nodeType="withEffect">
                                  <p:stCondLst>
                                    <p:cond delay="0"/>
                                  </p:stCondLst>
                                  <p:childTnLst>
                                    <p:animEffect transition="out" filter="blinds(vertical)">
                                      <p:cBhvr>
                                        <p:cTn id="644" dur="3000"/>
                                        <p:tgtEl>
                                          <p:spTgt spid="15"/>
                                        </p:tgtEl>
                                      </p:cBhvr>
                                    </p:animEffect>
                                    <p:set>
                                      <p:cBhvr>
                                        <p:cTn id="645" dur="1" fill="hold">
                                          <p:stCondLst>
                                            <p:cond delay="2999"/>
                                          </p:stCondLst>
                                        </p:cTn>
                                        <p:tgtEl>
                                          <p:spTgt spid="15"/>
                                        </p:tgtEl>
                                        <p:attrNameLst>
                                          <p:attrName>style.visibility</p:attrName>
                                        </p:attrNameLst>
                                      </p:cBhvr>
                                      <p:to>
                                        <p:strVal val="hidden"/>
                                      </p:to>
                                    </p:set>
                                  </p:childTnLst>
                                </p:cTn>
                              </p:par>
                              <p:par>
                                <p:cTn id="646" presetID="3" presetClass="exit" presetSubtype="5" fill="hold" grpId="4" nodeType="withEffect">
                                  <p:stCondLst>
                                    <p:cond delay="0"/>
                                  </p:stCondLst>
                                  <p:childTnLst>
                                    <p:animEffect transition="out" filter="blinds(vertical)">
                                      <p:cBhvr>
                                        <p:cTn id="647" dur="3000"/>
                                        <p:tgtEl>
                                          <p:spTgt spid="16"/>
                                        </p:tgtEl>
                                      </p:cBhvr>
                                    </p:animEffect>
                                    <p:set>
                                      <p:cBhvr>
                                        <p:cTn id="648" dur="1" fill="hold">
                                          <p:stCondLst>
                                            <p:cond delay="2999"/>
                                          </p:stCondLst>
                                        </p:cTn>
                                        <p:tgtEl>
                                          <p:spTgt spid="16"/>
                                        </p:tgtEl>
                                        <p:attrNameLst>
                                          <p:attrName>style.visibility</p:attrName>
                                        </p:attrNameLst>
                                      </p:cBhvr>
                                      <p:to>
                                        <p:strVal val="hidden"/>
                                      </p:to>
                                    </p:set>
                                  </p:childTnLst>
                                </p:cTn>
                              </p:par>
                              <p:par>
                                <p:cTn id="649" presetID="3" presetClass="exit" presetSubtype="5" fill="hold" grpId="4" nodeType="withEffect">
                                  <p:stCondLst>
                                    <p:cond delay="0"/>
                                  </p:stCondLst>
                                  <p:childTnLst>
                                    <p:animEffect transition="out" filter="blinds(vertical)">
                                      <p:cBhvr>
                                        <p:cTn id="650" dur="3000"/>
                                        <p:tgtEl>
                                          <p:spTgt spid="17"/>
                                        </p:tgtEl>
                                      </p:cBhvr>
                                    </p:animEffect>
                                    <p:set>
                                      <p:cBhvr>
                                        <p:cTn id="651" dur="1" fill="hold">
                                          <p:stCondLst>
                                            <p:cond delay="2999"/>
                                          </p:stCondLst>
                                        </p:cTn>
                                        <p:tgtEl>
                                          <p:spTgt spid="17"/>
                                        </p:tgtEl>
                                        <p:attrNameLst>
                                          <p:attrName>style.visibility</p:attrName>
                                        </p:attrNameLst>
                                      </p:cBhvr>
                                      <p:to>
                                        <p:strVal val="hidden"/>
                                      </p:to>
                                    </p:set>
                                  </p:childTnLst>
                                </p:cTn>
                              </p:par>
                              <p:par>
                                <p:cTn id="652" presetID="3" presetClass="exit" presetSubtype="5" fill="hold" grpId="4" nodeType="withEffect">
                                  <p:stCondLst>
                                    <p:cond delay="0"/>
                                  </p:stCondLst>
                                  <p:childTnLst>
                                    <p:animEffect transition="out" filter="blinds(vertical)">
                                      <p:cBhvr>
                                        <p:cTn id="653" dur="3000"/>
                                        <p:tgtEl>
                                          <p:spTgt spid="18"/>
                                        </p:tgtEl>
                                      </p:cBhvr>
                                    </p:animEffect>
                                    <p:set>
                                      <p:cBhvr>
                                        <p:cTn id="654" dur="1" fill="hold">
                                          <p:stCondLst>
                                            <p:cond delay="2999"/>
                                          </p:stCondLst>
                                        </p:cTn>
                                        <p:tgtEl>
                                          <p:spTgt spid="18"/>
                                        </p:tgtEl>
                                        <p:attrNameLst>
                                          <p:attrName>style.visibility</p:attrName>
                                        </p:attrNameLst>
                                      </p:cBhvr>
                                      <p:to>
                                        <p:strVal val="hidden"/>
                                      </p:to>
                                    </p:set>
                                  </p:childTnLst>
                                </p:cTn>
                              </p:par>
                              <p:par>
                                <p:cTn id="655" presetID="3" presetClass="exit" presetSubtype="5" fill="hold" grpId="4" nodeType="withEffect">
                                  <p:stCondLst>
                                    <p:cond delay="0"/>
                                  </p:stCondLst>
                                  <p:childTnLst>
                                    <p:animEffect transition="out" filter="blinds(vertical)">
                                      <p:cBhvr>
                                        <p:cTn id="656" dur="3000"/>
                                        <p:tgtEl>
                                          <p:spTgt spid="19"/>
                                        </p:tgtEl>
                                      </p:cBhvr>
                                    </p:animEffect>
                                    <p:set>
                                      <p:cBhvr>
                                        <p:cTn id="657" dur="1" fill="hold">
                                          <p:stCondLst>
                                            <p:cond delay="2999"/>
                                          </p:stCondLst>
                                        </p:cTn>
                                        <p:tgtEl>
                                          <p:spTgt spid="19"/>
                                        </p:tgtEl>
                                        <p:attrNameLst>
                                          <p:attrName>style.visibility</p:attrName>
                                        </p:attrNameLst>
                                      </p:cBhvr>
                                      <p:to>
                                        <p:strVal val="hidden"/>
                                      </p:to>
                                    </p:set>
                                  </p:childTnLst>
                                </p:cTn>
                              </p:par>
                              <p:par>
                                <p:cTn id="658" presetID="3" presetClass="exit" presetSubtype="5" fill="hold" grpId="4" nodeType="withEffect">
                                  <p:stCondLst>
                                    <p:cond delay="0"/>
                                  </p:stCondLst>
                                  <p:childTnLst>
                                    <p:animEffect transition="out" filter="blinds(vertical)">
                                      <p:cBhvr>
                                        <p:cTn id="659" dur="3000"/>
                                        <p:tgtEl>
                                          <p:spTgt spid="20"/>
                                        </p:tgtEl>
                                      </p:cBhvr>
                                    </p:animEffect>
                                    <p:set>
                                      <p:cBhvr>
                                        <p:cTn id="660" dur="1" fill="hold">
                                          <p:stCondLst>
                                            <p:cond delay="2999"/>
                                          </p:stCondLst>
                                        </p:cTn>
                                        <p:tgtEl>
                                          <p:spTgt spid="20"/>
                                        </p:tgtEl>
                                        <p:attrNameLst>
                                          <p:attrName>style.visibility</p:attrName>
                                        </p:attrNameLst>
                                      </p:cBhvr>
                                      <p:to>
                                        <p:strVal val="hidden"/>
                                      </p:to>
                                    </p:set>
                                  </p:childTnLst>
                                </p:cTn>
                              </p:par>
                              <p:par>
                                <p:cTn id="661" presetID="3" presetClass="exit" presetSubtype="5" fill="hold" grpId="4" nodeType="withEffect">
                                  <p:stCondLst>
                                    <p:cond delay="0"/>
                                  </p:stCondLst>
                                  <p:childTnLst>
                                    <p:animEffect transition="out" filter="blinds(vertical)">
                                      <p:cBhvr>
                                        <p:cTn id="662" dur="3000"/>
                                        <p:tgtEl>
                                          <p:spTgt spid="21"/>
                                        </p:tgtEl>
                                      </p:cBhvr>
                                    </p:animEffect>
                                    <p:set>
                                      <p:cBhvr>
                                        <p:cTn id="663" dur="1" fill="hold">
                                          <p:stCondLst>
                                            <p:cond delay="2999"/>
                                          </p:stCondLst>
                                        </p:cTn>
                                        <p:tgtEl>
                                          <p:spTgt spid="21"/>
                                        </p:tgtEl>
                                        <p:attrNameLst>
                                          <p:attrName>style.visibility</p:attrName>
                                        </p:attrNameLst>
                                      </p:cBhvr>
                                      <p:to>
                                        <p:strVal val="hidden"/>
                                      </p:to>
                                    </p:set>
                                  </p:childTnLst>
                                </p:cTn>
                              </p:par>
                              <p:par>
                                <p:cTn id="664" presetID="3" presetClass="exit" presetSubtype="5" fill="hold" grpId="4" nodeType="withEffect">
                                  <p:stCondLst>
                                    <p:cond delay="0"/>
                                  </p:stCondLst>
                                  <p:childTnLst>
                                    <p:animEffect transition="out" filter="blinds(vertical)">
                                      <p:cBhvr>
                                        <p:cTn id="665" dur="3000"/>
                                        <p:tgtEl>
                                          <p:spTgt spid="22"/>
                                        </p:tgtEl>
                                      </p:cBhvr>
                                    </p:animEffect>
                                    <p:set>
                                      <p:cBhvr>
                                        <p:cTn id="666" dur="1" fill="hold">
                                          <p:stCondLst>
                                            <p:cond delay="2999"/>
                                          </p:stCondLst>
                                        </p:cTn>
                                        <p:tgtEl>
                                          <p:spTgt spid="22"/>
                                        </p:tgtEl>
                                        <p:attrNameLst>
                                          <p:attrName>style.visibility</p:attrName>
                                        </p:attrNameLst>
                                      </p:cBhvr>
                                      <p:to>
                                        <p:strVal val="hidden"/>
                                      </p:to>
                                    </p:set>
                                  </p:childTnLst>
                                </p:cTn>
                              </p:par>
                              <p:par>
                                <p:cTn id="667" presetID="3" presetClass="exit" presetSubtype="5" fill="hold" grpId="4" nodeType="withEffect">
                                  <p:stCondLst>
                                    <p:cond delay="0"/>
                                  </p:stCondLst>
                                  <p:childTnLst>
                                    <p:animEffect transition="out" filter="blinds(vertical)">
                                      <p:cBhvr>
                                        <p:cTn id="668" dur="3000"/>
                                        <p:tgtEl>
                                          <p:spTgt spid="23"/>
                                        </p:tgtEl>
                                      </p:cBhvr>
                                    </p:animEffect>
                                    <p:set>
                                      <p:cBhvr>
                                        <p:cTn id="669" dur="1" fill="hold">
                                          <p:stCondLst>
                                            <p:cond delay="2999"/>
                                          </p:stCondLst>
                                        </p:cTn>
                                        <p:tgtEl>
                                          <p:spTgt spid="23"/>
                                        </p:tgtEl>
                                        <p:attrNameLst>
                                          <p:attrName>style.visibility</p:attrName>
                                        </p:attrNameLst>
                                      </p:cBhvr>
                                      <p:to>
                                        <p:strVal val="hidden"/>
                                      </p:to>
                                    </p:set>
                                  </p:childTnLst>
                                </p:cTn>
                              </p:par>
                              <p:par>
                                <p:cTn id="670" presetID="3" presetClass="exit" presetSubtype="5" fill="hold" grpId="4" nodeType="withEffect">
                                  <p:stCondLst>
                                    <p:cond delay="0"/>
                                  </p:stCondLst>
                                  <p:childTnLst>
                                    <p:animEffect transition="out" filter="blinds(vertical)">
                                      <p:cBhvr>
                                        <p:cTn id="671" dur="3000"/>
                                        <p:tgtEl>
                                          <p:spTgt spid="24"/>
                                        </p:tgtEl>
                                      </p:cBhvr>
                                    </p:animEffect>
                                    <p:set>
                                      <p:cBhvr>
                                        <p:cTn id="672" dur="1" fill="hold">
                                          <p:stCondLst>
                                            <p:cond delay="2999"/>
                                          </p:stCondLst>
                                        </p:cTn>
                                        <p:tgtEl>
                                          <p:spTgt spid="24"/>
                                        </p:tgtEl>
                                        <p:attrNameLst>
                                          <p:attrName>style.visibility</p:attrName>
                                        </p:attrNameLst>
                                      </p:cBhvr>
                                      <p:to>
                                        <p:strVal val="hidden"/>
                                      </p:to>
                                    </p:set>
                                  </p:childTnLst>
                                </p:cTn>
                              </p:par>
                              <p:par>
                                <p:cTn id="673" presetID="3" presetClass="exit" presetSubtype="5" fill="hold" grpId="4" nodeType="withEffect">
                                  <p:stCondLst>
                                    <p:cond delay="0"/>
                                  </p:stCondLst>
                                  <p:childTnLst>
                                    <p:animEffect transition="out" filter="blinds(vertical)">
                                      <p:cBhvr>
                                        <p:cTn id="674" dur="3000"/>
                                        <p:tgtEl>
                                          <p:spTgt spid="25"/>
                                        </p:tgtEl>
                                      </p:cBhvr>
                                    </p:animEffect>
                                    <p:set>
                                      <p:cBhvr>
                                        <p:cTn id="675" dur="1" fill="hold">
                                          <p:stCondLst>
                                            <p:cond delay="2999"/>
                                          </p:stCondLst>
                                        </p:cTn>
                                        <p:tgtEl>
                                          <p:spTgt spid="25"/>
                                        </p:tgtEl>
                                        <p:attrNameLst>
                                          <p:attrName>style.visibility</p:attrName>
                                        </p:attrNameLst>
                                      </p:cBhvr>
                                      <p:to>
                                        <p:strVal val="hidden"/>
                                      </p:to>
                                    </p:set>
                                  </p:childTnLst>
                                </p:cTn>
                              </p:par>
                              <p:par>
                                <p:cTn id="676" presetID="3" presetClass="exit" presetSubtype="5" fill="hold" grpId="4" nodeType="withEffect">
                                  <p:stCondLst>
                                    <p:cond delay="0"/>
                                  </p:stCondLst>
                                  <p:childTnLst>
                                    <p:animEffect transition="out" filter="blinds(vertical)">
                                      <p:cBhvr>
                                        <p:cTn id="677" dur="3000"/>
                                        <p:tgtEl>
                                          <p:spTgt spid="26"/>
                                        </p:tgtEl>
                                      </p:cBhvr>
                                    </p:animEffect>
                                    <p:set>
                                      <p:cBhvr>
                                        <p:cTn id="678" dur="1" fill="hold">
                                          <p:stCondLst>
                                            <p:cond delay="2999"/>
                                          </p:stCondLst>
                                        </p:cTn>
                                        <p:tgtEl>
                                          <p:spTgt spid="26"/>
                                        </p:tgtEl>
                                        <p:attrNameLst>
                                          <p:attrName>style.visibility</p:attrName>
                                        </p:attrNameLst>
                                      </p:cBhvr>
                                      <p:to>
                                        <p:strVal val="hidden"/>
                                      </p:to>
                                    </p:set>
                                  </p:childTnLst>
                                </p:cTn>
                              </p:par>
                              <p:par>
                                <p:cTn id="679" presetID="3" presetClass="exit" presetSubtype="5" fill="hold" grpId="4" nodeType="withEffect">
                                  <p:stCondLst>
                                    <p:cond delay="0"/>
                                  </p:stCondLst>
                                  <p:childTnLst>
                                    <p:animEffect transition="out" filter="blinds(vertical)">
                                      <p:cBhvr>
                                        <p:cTn id="680" dur="3000"/>
                                        <p:tgtEl>
                                          <p:spTgt spid="27"/>
                                        </p:tgtEl>
                                      </p:cBhvr>
                                    </p:animEffect>
                                    <p:set>
                                      <p:cBhvr>
                                        <p:cTn id="681" dur="1" fill="hold">
                                          <p:stCondLst>
                                            <p:cond delay="2999"/>
                                          </p:stCondLst>
                                        </p:cTn>
                                        <p:tgtEl>
                                          <p:spTgt spid="27"/>
                                        </p:tgtEl>
                                        <p:attrNameLst>
                                          <p:attrName>style.visibility</p:attrName>
                                        </p:attrNameLst>
                                      </p:cBhvr>
                                      <p:to>
                                        <p:strVal val="hidden"/>
                                      </p:to>
                                    </p:set>
                                  </p:childTnLst>
                                </p:cTn>
                              </p:par>
                              <p:par>
                                <p:cTn id="682" presetID="3" presetClass="exit" presetSubtype="5" fill="hold" grpId="4" nodeType="withEffect">
                                  <p:stCondLst>
                                    <p:cond delay="0"/>
                                  </p:stCondLst>
                                  <p:childTnLst>
                                    <p:animEffect transition="out" filter="blinds(vertical)">
                                      <p:cBhvr>
                                        <p:cTn id="683" dur="3000"/>
                                        <p:tgtEl>
                                          <p:spTgt spid="28"/>
                                        </p:tgtEl>
                                      </p:cBhvr>
                                    </p:animEffect>
                                    <p:set>
                                      <p:cBhvr>
                                        <p:cTn id="684" dur="1" fill="hold">
                                          <p:stCondLst>
                                            <p:cond delay="2999"/>
                                          </p:stCondLst>
                                        </p:cTn>
                                        <p:tgtEl>
                                          <p:spTgt spid="28"/>
                                        </p:tgtEl>
                                        <p:attrNameLst>
                                          <p:attrName>style.visibility</p:attrName>
                                        </p:attrNameLst>
                                      </p:cBhvr>
                                      <p:to>
                                        <p:strVal val="hidden"/>
                                      </p:to>
                                    </p:set>
                                  </p:childTnLst>
                                </p:cTn>
                              </p:par>
                              <p:par>
                                <p:cTn id="685" presetID="3" presetClass="exit" presetSubtype="5" fill="hold" grpId="4" nodeType="withEffect">
                                  <p:stCondLst>
                                    <p:cond delay="0"/>
                                  </p:stCondLst>
                                  <p:childTnLst>
                                    <p:animEffect transition="out" filter="blinds(vertical)">
                                      <p:cBhvr>
                                        <p:cTn id="686" dur="3000"/>
                                        <p:tgtEl>
                                          <p:spTgt spid="29"/>
                                        </p:tgtEl>
                                      </p:cBhvr>
                                    </p:animEffect>
                                    <p:set>
                                      <p:cBhvr>
                                        <p:cTn id="687" dur="1" fill="hold">
                                          <p:stCondLst>
                                            <p:cond delay="2999"/>
                                          </p:stCondLst>
                                        </p:cTn>
                                        <p:tgtEl>
                                          <p:spTgt spid="29"/>
                                        </p:tgtEl>
                                        <p:attrNameLst>
                                          <p:attrName>style.visibility</p:attrName>
                                        </p:attrNameLst>
                                      </p:cBhvr>
                                      <p:to>
                                        <p:strVal val="hidden"/>
                                      </p:to>
                                    </p:set>
                                  </p:childTnLst>
                                </p:cTn>
                              </p:par>
                              <p:par>
                                <p:cTn id="688" presetID="3" presetClass="exit" presetSubtype="5" fill="hold" grpId="4" nodeType="withEffect">
                                  <p:stCondLst>
                                    <p:cond delay="0"/>
                                  </p:stCondLst>
                                  <p:childTnLst>
                                    <p:animEffect transition="out" filter="blinds(vertical)">
                                      <p:cBhvr>
                                        <p:cTn id="689" dur="3000"/>
                                        <p:tgtEl>
                                          <p:spTgt spid="30"/>
                                        </p:tgtEl>
                                      </p:cBhvr>
                                    </p:animEffect>
                                    <p:set>
                                      <p:cBhvr>
                                        <p:cTn id="690" dur="1" fill="hold">
                                          <p:stCondLst>
                                            <p:cond delay="2999"/>
                                          </p:stCondLst>
                                        </p:cTn>
                                        <p:tgtEl>
                                          <p:spTgt spid="30"/>
                                        </p:tgtEl>
                                        <p:attrNameLst>
                                          <p:attrName>style.visibility</p:attrName>
                                        </p:attrNameLst>
                                      </p:cBhvr>
                                      <p:to>
                                        <p:strVal val="hidden"/>
                                      </p:to>
                                    </p:set>
                                  </p:childTnLst>
                                </p:cTn>
                              </p:par>
                              <p:par>
                                <p:cTn id="691" presetID="3" presetClass="exit" presetSubtype="5" fill="hold" grpId="4" nodeType="withEffect">
                                  <p:stCondLst>
                                    <p:cond delay="0"/>
                                  </p:stCondLst>
                                  <p:childTnLst>
                                    <p:animEffect transition="out" filter="blinds(vertical)">
                                      <p:cBhvr>
                                        <p:cTn id="692" dur="3000"/>
                                        <p:tgtEl>
                                          <p:spTgt spid="31"/>
                                        </p:tgtEl>
                                      </p:cBhvr>
                                    </p:animEffect>
                                    <p:set>
                                      <p:cBhvr>
                                        <p:cTn id="693" dur="1" fill="hold">
                                          <p:stCondLst>
                                            <p:cond delay="2999"/>
                                          </p:stCondLst>
                                        </p:cTn>
                                        <p:tgtEl>
                                          <p:spTgt spid="31"/>
                                        </p:tgtEl>
                                        <p:attrNameLst>
                                          <p:attrName>style.visibility</p:attrName>
                                        </p:attrNameLst>
                                      </p:cBhvr>
                                      <p:to>
                                        <p:strVal val="hidden"/>
                                      </p:to>
                                    </p:set>
                                  </p:childTnLst>
                                </p:cTn>
                              </p:par>
                              <p:par>
                                <p:cTn id="694" presetID="3" presetClass="exit" presetSubtype="5" fill="hold" grpId="4" nodeType="withEffect">
                                  <p:stCondLst>
                                    <p:cond delay="0"/>
                                  </p:stCondLst>
                                  <p:childTnLst>
                                    <p:animEffect transition="out" filter="blinds(vertical)">
                                      <p:cBhvr>
                                        <p:cTn id="695" dur="3000"/>
                                        <p:tgtEl>
                                          <p:spTgt spid="32"/>
                                        </p:tgtEl>
                                      </p:cBhvr>
                                    </p:animEffect>
                                    <p:set>
                                      <p:cBhvr>
                                        <p:cTn id="696" dur="1" fill="hold">
                                          <p:stCondLst>
                                            <p:cond delay="2999"/>
                                          </p:stCondLst>
                                        </p:cTn>
                                        <p:tgtEl>
                                          <p:spTgt spid="32"/>
                                        </p:tgtEl>
                                        <p:attrNameLst>
                                          <p:attrName>style.visibility</p:attrName>
                                        </p:attrNameLst>
                                      </p:cBhvr>
                                      <p:to>
                                        <p:strVal val="hidden"/>
                                      </p:to>
                                    </p:set>
                                  </p:childTnLst>
                                </p:cTn>
                              </p:par>
                              <p:par>
                                <p:cTn id="697" presetID="3" presetClass="exit" presetSubtype="5" fill="hold" grpId="4" nodeType="withEffect">
                                  <p:stCondLst>
                                    <p:cond delay="0"/>
                                  </p:stCondLst>
                                  <p:childTnLst>
                                    <p:animEffect transition="out" filter="blinds(vertical)">
                                      <p:cBhvr>
                                        <p:cTn id="698" dur="3000"/>
                                        <p:tgtEl>
                                          <p:spTgt spid="33"/>
                                        </p:tgtEl>
                                      </p:cBhvr>
                                    </p:animEffect>
                                    <p:set>
                                      <p:cBhvr>
                                        <p:cTn id="699" dur="1" fill="hold">
                                          <p:stCondLst>
                                            <p:cond delay="2999"/>
                                          </p:stCondLst>
                                        </p:cTn>
                                        <p:tgtEl>
                                          <p:spTgt spid="33"/>
                                        </p:tgtEl>
                                        <p:attrNameLst>
                                          <p:attrName>style.visibility</p:attrName>
                                        </p:attrNameLst>
                                      </p:cBhvr>
                                      <p:to>
                                        <p:strVal val="hidden"/>
                                      </p:to>
                                    </p:set>
                                  </p:childTnLst>
                                </p:cTn>
                              </p:par>
                              <p:par>
                                <p:cTn id="700" presetID="3" presetClass="exit" presetSubtype="5" fill="hold" grpId="4" nodeType="withEffect">
                                  <p:stCondLst>
                                    <p:cond delay="0"/>
                                  </p:stCondLst>
                                  <p:childTnLst>
                                    <p:animEffect transition="out" filter="blinds(vertical)">
                                      <p:cBhvr>
                                        <p:cTn id="701" dur="3000"/>
                                        <p:tgtEl>
                                          <p:spTgt spid="34"/>
                                        </p:tgtEl>
                                      </p:cBhvr>
                                    </p:animEffect>
                                    <p:set>
                                      <p:cBhvr>
                                        <p:cTn id="702" dur="1" fill="hold">
                                          <p:stCondLst>
                                            <p:cond delay="2999"/>
                                          </p:stCondLst>
                                        </p:cTn>
                                        <p:tgtEl>
                                          <p:spTgt spid="34"/>
                                        </p:tgtEl>
                                        <p:attrNameLst>
                                          <p:attrName>style.visibility</p:attrName>
                                        </p:attrNameLst>
                                      </p:cBhvr>
                                      <p:to>
                                        <p:strVal val="hidden"/>
                                      </p:to>
                                    </p:set>
                                  </p:childTnLst>
                                </p:cTn>
                              </p:par>
                              <p:par>
                                <p:cTn id="703" presetID="3" presetClass="exit" presetSubtype="5" fill="hold" grpId="4" nodeType="withEffect">
                                  <p:stCondLst>
                                    <p:cond delay="0"/>
                                  </p:stCondLst>
                                  <p:childTnLst>
                                    <p:animEffect transition="out" filter="blinds(vertical)">
                                      <p:cBhvr>
                                        <p:cTn id="704" dur="3000"/>
                                        <p:tgtEl>
                                          <p:spTgt spid="35"/>
                                        </p:tgtEl>
                                      </p:cBhvr>
                                    </p:animEffect>
                                    <p:set>
                                      <p:cBhvr>
                                        <p:cTn id="705" dur="1" fill="hold">
                                          <p:stCondLst>
                                            <p:cond delay="2999"/>
                                          </p:stCondLst>
                                        </p:cTn>
                                        <p:tgtEl>
                                          <p:spTgt spid="35"/>
                                        </p:tgtEl>
                                        <p:attrNameLst>
                                          <p:attrName>style.visibility</p:attrName>
                                        </p:attrNameLst>
                                      </p:cBhvr>
                                      <p:to>
                                        <p:strVal val="hidden"/>
                                      </p:to>
                                    </p:set>
                                  </p:childTnLst>
                                </p:cTn>
                              </p:par>
                              <p:par>
                                <p:cTn id="706" presetID="3" presetClass="exit" presetSubtype="5" fill="hold" grpId="4" nodeType="withEffect">
                                  <p:stCondLst>
                                    <p:cond delay="0"/>
                                  </p:stCondLst>
                                  <p:childTnLst>
                                    <p:animEffect transition="out" filter="blinds(vertical)">
                                      <p:cBhvr>
                                        <p:cTn id="707" dur="3000"/>
                                        <p:tgtEl>
                                          <p:spTgt spid="36"/>
                                        </p:tgtEl>
                                      </p:cBhvr>
                                    </p:animEffect>
                                    <p:set>
                                      <p:cBhvr>
                                        <p:cTn id="708" dur="1" fill="hold">
                                          <p:stCondLst>
                                            <p:cond delay="2999"/>
                                          </p:stCondLst>
                                        </p:cTn>
                                        <p:tgtEl>
                                          <p:spTgt spid="36"/>
                                        </p:tgtEl>
                                        <p:attrNameLst>
                                          <p:attrName>style.visibility</p:attrName>
                                        </p:attrNameLst>
                                      </p:cBhvr>
                                      <p:to>
                                        <p:strVal val="hidden"/>
                                      </p:to>
                                    </p:set>
                                  </p:childTnLst>
                                </p:cTn>
                              </p:par>
                              <p:par>
                                <p:cTn id="709" presetID="3" presetClass="exit" presetSubtype="5" fill="hold" grpId="4" nodeType="withEffect">
                                  <p:stCondLst>
                                    <p:cond delay="0"/>
                                  </p:stCondLst>
                                  <p:childTnLst>
                                    <p:animEffect transition="out" filter="blinds(vertical)">
                                      <p:cBhvr>
                                        <p:cTn id="710" dur="3000"/>
                                        <p:tgtEl>
                                          <p:spTgt spid="37"/>
                                        </p:tgtEl>
                                      </p:cBhvr>
                                    </p:animEffect>
                                    <p:set>
                                      <p:cBhvr>
                                        <p:cTn id="711" dur="1" fill="hold">
                                          <p:stCondLst>
                                            <p:cond delay="2999"/>
                                          </p:stCondLst>
                                        </p:cTn>
                                        <p:tgtEl>
                                          <p:spTgt spid="37"/>
                                        </p:tgtEl>
                                        <p:attrNameLst>
                                          <p:attrName>style.visibility</p:attrName>
                                        </p:attrNameLst>
                                      </p:cBhvr>
                                      <p:to>
                                        <p:strVal val="hidden"/>
                                      </p:to>
                                    </p:set>
                                  </p:childTnLst>
                                </p:cTn>
                              </p:par>
                              <p:par>
                                <p:cTn id="712" presetID="3" presetClass="exit" presetSubtype="5" fill="hold" grpId="4" nodeType="withEffect">
                                  <p:stCondLst>
                                    <p:cond delay="0"/>
                                  </p:stCondLst>
                                  <p:childTnLst>
                                    <p:animEffect transition="out" filter="blinds(vertical)">
                                      <p:cBhvr>
                                        <p:cTn id="713" dur="3000"/>
                                        <p:tgtEl>
                                          <p:spTgt spid="38"/>
                                        </p:tgtEl>
                                      </p:cBhvr>
                                    </p:animEffect>
                                    <p:set>
                                      <p:cBhvr>
                                        <p:cTn id="714" dur="1" fill="hold">
                                          <p:stCondLst>
                                            <p:cond delay="2999"/>
                                          </p:stCondLst>
                                        </p:cTn>
                                        <p:tgtEl>
                                          <p:spTgt spid="38"/>
                                        </p:tgtEl>
                                        <p:attrNameLst>
                                          <p:attrName>style.visibility</p:attrName>
                                        </p:attrNameLst>
                                      </p:cBhvr>
                                      <p:to>
                                        <p:strVal val="hidden"/>
                                      </p:to>
                                    </p:set>
                                  </p:childTnLst>
                                </p:cTn>
                              </p:par>
                              <p:par>
                                <p:cTn id="715" presetID="3" presetClass="exit" presetSubtype="5" fill="hold" grpId="4" nodeType="withEffect">
                                  <p:stCondLst>
                                    <p:cond delay="0"/>
                                  </p:stCondLst>
                                  <p:childTnLst>
                                    <p:animEffect transition="out" filter="blinds(vertical)">
                                      <p:cBhvr>
                                        <p:cTn id="716" dur="3000"/>
                                        <p:tgtEl>
                                          <p:spTgt spid="39"/>
                                        </p:tgtEl>
                                      </p:cBhvr>
                                    </p:animEffect>
                                    <p:set>
                                      <p:cBhvr>
                                        <p:cTn id="717" dur="1" fill="hold">
                                          <p:stCondLst>
                                            <p:cond delay="2999"/>
                                          </p:stCondLst>
                                        </p:cTn>
                                        <p:tgtEl>
                                          <p:spTgt spid="39"/>
                                        </p:tgtEl>
                                        <p:attrNameLst>
                                          <p:attrName>style.visibility</p:attrName>
                                        </p:attrNameLst>
                                      </p:cBhvr>
                                      <p:to>
                                        <p:strVal val="hidden"/>
                                      </p:to>
                                    </p:set>
                                  </p:childTnLst>
                                </p:cTn>
                              </p:par>
                              <p:par>
                                <p:cTn id="718" presetID="3" presetClass="exit" presetSubtype="5" fill="hold" grpId="4" nodeType="withEffect">
                                  <p:stCondLst>
                                    <p:cond delay="0"/>
                                  </p:stCondLst>
                                  <p:childTnLst>
                                    <p:animEffect transition="out" filter="blinds(vertical)">
                                      <p:cBhvr>
                                        <p:cTn id="719" dur="3000"/>
                                        <p:tgtEl>
                                          <p:spTgt spid="40"/>
                                        </p:tgtEl>
                                      </p:cBhvr>
                                    </p:animEffect>
                                    <p:set>
                                      <p:cBhvr>
                                        <p:cTn id="720" dur="1" fill="hold">
                                          <p:stCondLst>
                                            <p:cond delay="2999"/>
                                          </p:stCondLst>
                                        </p:cTn>
                                        <p:tgtEl>
                                          <p:spTgt spid="40"/>
                                        </p:tgtEl>
                                        <p:attrNameLst>
                                          <p:attrName>style.visibility</p:attrName>
                                        </p:attrNameLst>
                                      </p:cBhvr>
                                      <p:to>
                                        <p:strVal val="hidden"/>
                                      </p:to>
                                    </p:set>
                                  </p:childTnLst>
                                </p:cTn>
                              </p:par>
                              <p:par>
                                <p:cTn id="721" presetID="3" presetClass="exit" presetSubtype="5" fill="hold" grpId="4" nodeType="withEffect">
                                  <p:stCondLst>
                                    <p:cond delay="0"/>
                                  </p:stCondLst>
                                  <p:childTnLst>
                                    <p:animEffect transition="out" filter="blinds(vertical)">
                                      <p:cBhvr>
                                        <p:cTn id="722" dur="3000"/>
                                        <p:tgtEl>
                                          <p:spTgt spid="41"/>
                                        </p:tgtEl>
                                      </p:cBhvr>
                                    </p:animEffect>
                                    <p:set>
                                      <p:cBhvr>
                                        <p:cTn id="723" dur="1" fill="hold">
                                          <p:stCondLst>
                                            <p:cond delay="2999"/>
                                          </p:stCondLst>
                                        </p:cTn>
                                        <p:tgtEl>
                                          <p:spTgt spid="41"/>
                                        </p:tgtEl>
                                        <p:attrNameLst>
                                          <p:attrName>style.visibility</p:attrName>
                                        </p:attrNameLst>
                                      </p:cBhvr>
                                      <p:to>
                                        <p:strVal val="hidden"/>
                                      </p:to>
                                    </p:set>
                                  </p:childTnLst>
                                </p:cTn>
                              </p:par>
                              <p:par>
                                <p:cTn id="724" presetID="3" presetClass="exit" presetSubtype="5" fill="hold" grpId="4" nodeType="withEffect">
                                  <p:stCondLst>
                                    <p:cond delay="0"/>
                                  </p:stCondLst>
                                  <p:childTnLst>
                                    <p:animEffect transition="out" filter="blinds(vertical)">
                                      <p:cBhvr>
                                        <p:cTn id="725" dur="3000"/>
                                        <p:tgtEl>
                                          <p:spTgt spid="42"/>
                                        </p:tgtEl>
                                      </p:cBhvr>
                                    </p:animEffect>
                                    <p:set>
                                      <p:cBhvr>
                                        <p:cTn id="726" dur="1" fill="hold">
                                          <p:stCondLst>
                                            <p:cond delay="2999"/>
                                          </p:stCondLst>
                                        </p:cTn>
                                        <p:tgtEl>
                                          <p:spTgt spid="42"/>
                                        </p:tgtEl>
                                        <p:attrNameLst>
                                          <p:attrName>style.visibility</p:attrName>
                                        </p:attrNameLst>
                                      </p:cBhvr>
                                      <p:to>
                                        <p:strVal val="hidden"/>
                                      </p:to>
                                    </p:set>
                                  </p:childTnLst>
                                </p:cTn>
                              </p:par>
                              <p:par>
                                <p:cTn id="727" presetID="3" presetClass="exit" presetSubtype="5" fill="hold" grpId="4" nodeType="withEffect">
                                  <p:stCondLst>
                                    <p:cond delay="0"/>
                                  </p:stCondLst>
                                  <p:childTnLst>
                                    <p:animEffect transition="out" filter="blinds(vertical)">
                                      <p:cBhvr>
                                        <p:cTn id="728" dur="3000"/>
                                        <p:tgtEl>
                                          <p:spTgt spid="43"/>
                                        </p:tgtEl>
                                      </p:cBhvr>
                                    </p:animEffect>
                                    <p:set>
                                      <p:cBhvr>
                                        <p:cTn id="729" dur="1" fill="hold">
                                          <p:stCondLst>
                                            <p:cond delay="2999"/>
                                          </p:stCondLst>
                                        </p:cTn>
                                        <p:tgtEl>
                                          <p:spTgt spid="43"/>
                                        </p:tgtEl>
                                        <p:attrNameLst>
                                          <p:attrName>style.visibility</p:attrName>
                                        </p:attrNameLst>
                                      </p:cBhvr>
                                      <p:to>
                                        <p:strVal val="hidden"/>
                                      </p:to>
                                    </p:set>
                                  </p:childTnLst>
                                </p:cTn>
                              </p:par>
                              <p:par>
                                <p:cTn id="730" presetID="3" presetClass="exit" presetSubtype="5" fill="hold" grpId="4" nodeType="withEffect">
                                  <p:stCondLst>
                                    <p:cond delay="0"/>
                                  </p:stCondLst>
                                  <p:childTnLst>
                                    <p:animEffect transition="out" filter="blinds(vertical)">
                                      <p:cBhvr>
                                        <p:cTn id="731" dur="3000"/>
                                        <p:tgtEl>
                                          <p:spTgt spid="44"/>
                                        </p:tgtEl>
                                      </p:cBhvr>
                                    </p:animEffect>
                                    <p:set>
                                      <p:cBhvr>
                                        <p:cTn id="732" dur="1" fill="hold">
                                          <p:stCondLst>
                                            <p:cond delay="2999"/>
                                          </p:stCondLst>
                                        </p:cTn>
                                        <p:tgtEl>
                                          <p:spTgt spid="44"/>
                                        </p:tgtEl>
                                        <p:attrNameLst>
                                          <p:attrName>style.visibility</p:attrName>
                                        </p:attrNameLst>
                                      </p:cBhvr>
                                      <p:to>
                                        <p:strVal val="hidden"/>
                                      </p:to>
                                    </p:set>
                                  </p:childTnLst>
                                </p:cTn>
                              </p:par>
                              <p:par>
                                <p:cTn id="733" presetID="3" presetClass="exit" presetSubtype="5" fill="hold" grpId="4" nodeType="withEffect">
                                  <p:stCondLst>
                                    <p:cond delay="0"/>
                                  </p:stCondLst>
                                  <p:childTnLst>
                                    <p:animEffect transition="out" filter="blinds(vertical)">
                                      <p:cBhvr>
                                        <p:cTn id="734" dur="3000"/>
                                        <p:tgtEl>
                                          <p:spTgt spid="45"/>
                                        </p:tgtEl>
                                      </p:cBhvr>
                                    </p:animEffect>
                                    <p:set>
                                      <p:cBhvr>
                                        <p:cTn id="735" dur="1" fill="hold">
                                          <p:stCondLst>
                                            <p:cond delay="2999"/>
                                          </p:stCondLst>
                                        </p:cTn>
                                        <p:tgtEl>
                                          <p:spTgt spid="45"/>
                                        </p:tgtEl>
                                        <p:attrNameLst>
                                          <p:attrName>style.visibility</p:attrName>
                                        </p:attrNameLst>
                                      </p:cBhvr>
                                      <p:to>
                                        <p:strVal val="hidden"/>
                                      </p:to>
                                    </p:set>
                                  </p:childTnLst>
                                </p:cTn>
                              </p:par>
                              <p:par>
                                <p:cTn id="736" presetID="3" presetClass="exit" presetSubtype="5" fill="hold" grpId="4" nodeType="withEffect">
                                  <p:stCondLst>
                                    <p:cond delay="0"/>
                                  </p:stCondLst>
                                  <p:childTnLst>
                                    <p:animEffect transition="out" filter="blinds(vertical)">
                                      <p:cBhvr>
                                        <p:cTn id="737" dur="3000"/>
                                        <p:tgtEl>
                                          <p:spTgt spid="46"/>
                                        </p:tgtEl>
                                      </p:cBhvr>
                                    </p:animEffect>
                                    <p:set>
                                      <p:cBhvr>
                                        <p:cTn id="738" dur="1" fill="hold">
                                          <p:stCondLst>
                                            <p:cond delay="2999"/>
                                          </p:stCondLst>
                                        </p:cTn>
                                        <p:tgtEl>
                                          <p:spTgt spid="46"/>
                                        </p:tgtEl>
                                        <p:attrNameLst>
                                          <p:attrName>style.visibility</p:attrName>
                                        </p:attrNameLst>
                                      </p:cBhvr>
                                      <p:to>
                                        <p:strVal val="hidden"/>
                                      </p:to>
                                    </p:set>
                                  </p:childTnLst>
                                </p:cTn>
                              </p:par>
                              <p:par>
                                <p:cTn id="739" presetID="3" presetClass="exit" presetSubtype="5" fill="hold" grpId="4" nodeType="withEffect">
                                  <p:stCondLst>
                                    <p:cond delay="0"/>
                                  </p:stCondLst>
                                  <p:childTnLst>
                                    <p:animEffect transition="out" filter="blinds(vertical)">
                                      <p:cBhvr>
                                        <p:cTn id="740" dur="3000"/>
                                        <p:tgtEl>
                                          <p:spTgt spid="47"/>
                                        </p:tgtEl>
                                      </p:cBhvr>
                                    </p:animEffect>
                                    <p:set>
                                      <p:cBhvr>
                                        <p:cTn id="741" dur="1" fill="hold">
                                          <p:stCondLst>
                                            <p:cond delay="2999"/>
                                          </p:stCondLst>
                                        </p:cTn>
                                        <p:tgtEl>
                                          <p:spTgt spid="47"/>
                                        </p:tgtEl>
                                        <p:attrNameLst>
                                          <p:attrName>style.visibility</p:attrName>
                                        </p:attrNameLst>
                                      </p:cBhvr>
                                      <p:to>
                                        <p:strVal val="hidden"/>
                                      </p:to>
                                    </p:set>
                                  </p:childTnLst>
                                </p:cTn>
                              </p:par>
                              <p:par>
                                <p:cTn id="742" presetID="3" presetClass="exit" presetSubtype="5" fill="hold" grpId="4" nodeType="withEffect">
                                  <p:stCondLst>
                                    <p:cond delay="0"/>
                                  </p:stCondLst>
                                  <p:childTnLst>
                                    <p:animEffect transition="out" filter="blinds(vertical)">
                                      <p:cBhvr>
                                        <p:cTn id="743" dur="3000"/>
                                        <p:tgtEl>
                                          <p:spTgt spid="48"/>
                                        </p:tgtEl>
                                      </p:cBhvr>
                                    </p:animEffect>
                                    <p:set>
                                      <p:cBhvr>
                                        <p:cTn id="744" dur="1" fill="hold">
                                          <p:stCondLst>
                                            <p:cond delay="2999"/>
                                          </p:stCondLst>
                                        </p:cTn>
                                        <p:tgtEl>
                                          <p:spTgt spid="48"/>
                                        </p:tgtEl>
                                        <p:attrNameLst>
                                          <p:attrName>style.visibility</p:attrName>
                                        </p:attrNameLst>
                                      </p:cBhvr>
                                      <p:to>
                                        <p:strVal val="hidden"/>
                                      </p:to>
                                    </p:set>
                                  </p:childTnLst>
                                </p:cTn>
                              </p:par>
                              <p:par>
                                <p:cTn id="745" presetID="23" presetClass="entr" presetSubtype="288" fill="hold" nodeType="withEffect">
                                  <p:stCondLst>
                                    <p:cond delay="0"/>
                                  </p:stCondLst>
                                  <p:childTnLst>
                                    <p:set>
                                      <p:cBhvr>
                                        <p:cTn id="746" dur="1" fill="hold">
                                          <p:stCondLst>
                                            <p:cond delay="0"/>
                                          </p:stCondLst>
                                        </p:cTn>
                                        <p:tgtEl>
                                          <p:spTgt spid="2"/>
                                        </p:tgtEl>
                                        <p:attrNameLst>
                                          <p:attrName>style.visibility</p:attrName>
                                        </p:attrNameLst>
                                      </p:cBhvr>
                                      <p:to>
                                        <p:strVal val="visible"/>
                                      </p:to>
                                    </p:set>
                                    <p:anim calcmode="lin" valueType="num">
                                      <p:cBhvr>
                                        <p:cTn id="747" dur="3000" fill="hold"/>
                                        <p:tgtEl>
                                          <p:spTgt spid="2"/>
                                        </p:tgtEl>
                                        <p:attrNameLst>
                                          <p:attrName>ppt_w</p:attrName>
                                        </p:attrNameLst>
                                      </p:cBhvr>
                                      <p:tavLst>
                                        <p:tav tm="0">
                                          <p:val>
                                            <p:strVal val="4/3*#ppt_w"/>
                                          </p:val>
                                        </p:tav>
                                        <p:tav tm="100000">
                                          <p:val>
                                            <p:strVal val="#ppt_w"/>
                                          </p:val>
                                        </p:tav>
                                      </p:tavLst>
                                    </p:anim>
                                    <p:anim calcmode="lin" valueType="num">
                                      <p:cBhvr>
                                        <p:cTn id="748" dur="3000" fill="hold"/>
                                        <p:tgtEl>
                                          <p:spTgt spid="2"/>
                                        </p:tgtEl>
                                        <p:attrNameLst>
                                          <p:attrName>ppt_h</p:attrName>
                                        </p:attrNameLst>
                                      </p:cBhvr>
                                      <p:tavLst>
                                        <p:tav tm="0">
                                          <p:val>
                                            <p:strVal val="4/3*#ppt_h"/>
                                          </p:val>
                                        </p:tav>
                                        <p:tav tm="100000">
                                          <p:val>
                                            <p:strVal val="#ppt_h"/>
                                          </p:val>
                                        </p:tav>
                                      </p:tavLst>
                                    </p:anim>
                                  </p:childTnLst>
                                </p:cTn>
                              </p:par>
                              <p:par>
                                <p:cTn id="749" presetID="16" presetClass="entr" presetSubtype="42" fill="hold" nodeType="withEffect">
                                  <p:stCondLst>
                                    <p:cond delay="0"/>
                                  </p:stCondLst>
                                  <p:childTnLst>
                                    <p:set>
                                      <p:cBhvr>
                                        <p:cTn id="750" dur="1" fill="hold">
                                          <p:stCondLst>
                                            <p:cond delay="0"/>
                                          </p:stCondLst>
                                        </p:cTn>
                                        <p:tgtEl>
                                          <p:spTgt spid="2"/>
                                        </p:tgtEl>
                                        <p:attrNameLst>
                                          <p:attrName>style.visibility</p:attrName>
                                        </p:attrNameLst>
                                      </p:cBhvr>
                                      <p:to>
                                        <p:strVal val="visible"/>
                                      </p:to>
                                    </p:set>
                                    <p:animEffect transition="in" filter="barn(outHorizontal)">
                                      <p:cBhvr>
                                        <p:cTn id="7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a:off x="0"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a:off x="928662"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1857388"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2786050"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714776"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4643438"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572164"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500826"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500958" y="2000240"/>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7500958"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6572264"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5643570"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4714876"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3786182"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2857488"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1928794"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0800000">
            <a:off x="1000100"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0" y="3643314"/>
            <a:ext cx="1643042" cy="1571636"/>
          </a:xfrm>
          <a:prstGeom prst="moon">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5" presetClass="entr" presetSubtype="10" fill="hold" grpId="1"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checkerboard(across)">
                                      <p:cBhvr>
                                        <p:cTn id="82" dur="3000"/>
                                        <p:tgtEl>
                                          <p:spTgt spid="3"/>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checkerboard(across)">
                                      <p:cBhvr>
                                        <p:cTn id="85" dur="3000"/>
                                        <p:tgtEl>
                                          <p:spTgt spid="4"/>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checkerboard(across)">
                                      <p:cBhvr>
                                        <p:cTn id="88" dur="3000"/>
                                        <p:tgtEl>
                                          <p:spTgt spid="5"/>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checkerboard(across)">
                                      <p:cBhvr>
                                        <p:cTn id="91" dur="3000"/>
                                        <p:tgtEl>
                                          <p:spTgt spid="6"/>
                                        </p:tgtEl>
                                      </p:cBhvr>
                                    </p:animEffect>
                                  </p:childTnLst>
                                </p:cTn>
                              </p:par>
                              <p:par>
                                <p:cTn id="92" presetID="5" presetClass="entr" presetSubtype="10"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checkerboard(across)">
                                      <p:cBhvr>
                                        <p:cTn id="94" dur="3000"/>
                                        <p:tgtEl>
                                          <p:spTgt spid="7"/>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checkerboard(across)">
                                      <p:cBhvr>
                                        <p:cTn id="97" dur="3000"/>
                                        <p:tgtEl>
                                          <p:spTgt spid="8"/>
                                        </p:tgtEl>
                                      </p:cBhvr>
                                    </p:animEffect>
                                  </p:childTnLst>
                                </p:cTn>
                              </p:par>
                              <p:par>
                                <p:cTn id="98" presetID="5" presetClass="entr" presetSubtype="10"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checkerboard(across)">
                                      <p:cBhvr>
                                        <p:cTn id="100" dur="3000"/>
                                        <p:tgtEl>
                                          <p:spTgt spid="9"/>
                                        </p:tgtEl>
                                      </p:cBhvr>
                                    </p:animEffect>
                                  </p:childTnLst>
                                </p:cTn>
                              </p:par>
                              <p:par>
                                <p:cTn id="101" presetID="5" presetClass="entr" presetSubtype="10"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checkerboard(across)">
                                      <p:cBhvr>
                                        <p:cTn id="103" dur="3000"/>
                                        <p:tgtEl>
                                          <p:spTgt spid="10"/>
                                        </p:tgtEl>
                                      </p:cBhvr>
                                    </p:animEffect>
                                  </p:childTnLst>
                                </p:cTn>
                              </p:par>
                              <p:par>
                                <p:cTn id="104" presetID="5"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checkerboard(across)">
                                      <p:cBhvr>
                                        <p:cTn id="106" dur="3000"/>
                                        <p:tgtEl>
                                          <p:spTgt spid="11"/>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checkerboard(across)">
                                      <p:cBhvr>
                                        <p:cTn id="109" dur="3000"/>
                                        <p:tgtEl>
                                          <p:spTgt spid="12"/>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checkerboard(across)">
                                      <p:cBhvr>
                                        <p:cTn id="112" dur="3000"/>
                                        <p:tgtEl>
                                          <p:spTgt spid="13"/>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checkerboard(across)">
                                      <p:cBhvr>
                                        <p:cTn id="115" dur="3000"/>
                                        <p:tgtEl>
                                          <p:spTgt spid="14"/>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checkerboard(across)">
                                      <p:cBhvr>
                                        <p:cTn id="118" dur="3000"/>
                                        <p:tgtEl>
                                          <p:spTgt spid="15"/>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checkerboard(across)">
                                      <p:cBhvr>
                                        <p:cTn id="121" dur="3000"/>
                                        <p:tgtEl>
                                          <p:spTgt spid="16"/>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checkerboard(across)">
                                      <p:cBhvr>
                                        <p:cTn id="124" dur="3000"/>
                                        <p:tgtEl>
                                          <p:spTgt spid="17"/>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checkerboard(across)">
                                      <p:cBhvr>
                                        <p:cTn id="127" dur="3000"/>
                                        <p:tgtEl>
                                          <p:spTgt spid="18"/>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checkerboard(across)">
                                      <p:cBhvr>
                                        <p:cTn id="130" dur="3000"/>
                                        <p:tgtEl>
                                          <p:spTgt spid="19"/>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0"/>
                                        </p:tgtEl>
                                        <p:attrNameLst>
                                          <p:attrName>style.visibility</p:attrName>
                                        </p:attrNameLst>
                                      </p:cBhvr>
                                      <p:to>
                                        <p:strVal val="visible"/>
                                      </p:to>
                                    </p:set>
                                    <p:animEffect transition="in" filter="checkerboard(across)">
                                      <p:cBhvr>
                                        <p:cTn id="133" dur="3000"/>
                                        <p:tgtEl>
                                          <p:spTgt spid="20"/>
                                        </p:tgtEl>
                                      </p:cBhvr>
                                    </p:animEffect>
                                  </p:childTnLst>
                                </p:cTn>
                              </p:par>
                            </p:childTnLst>
                          </p:cTn>
                        </p:par>
                        <p:par>
                          <p:cTn id="134" fill="hold">
                            <p:stCondLst>
                              <p:cond delay="3000"/>
                            </p:stCondLst>
                            <p:childTnLst>
                              <p:par>
                                <p:cTn id="135" presetID="2" presetClass="exit" presetSubtype="8" fill="hold" grpId="2" nodeType="afterEffect">
                                  <p:stCondLst>
                                    <p:cond delay="0"/>
                                  </p:stCondLst>
                                  <p:childTnLst>
                                    <p:anim calcmode="lin" valueType="num">
                                      <p:cBhvr additive="base">
                                        <p:cTn id="136" dur="3000"/>
                                        <p:tgtEl>
                                          <p:spTgt spid="3"/>
                                        </p:tgtEl>
                                        <p:attrNameLst>
                                          <p:attrName>ppt_x</p:attrName>
                                        </p:attrNameLst>
                                      </p:cBhvr>
                                      <p:tavLst>
                                        <p:tav tm="0">
                                          <p:val>
                                            <p:strVal val="ppt_x"/>
                                          </p:val>
                                        </p:tav>
                                        <p:tav tm="100000">
                                          <p:val>
                                            <p:strVal val="0-ppt_w/2"/>
                                          </p:val>
                                        </p:tav>
                                      </p:tavLst>
                                    </p:anim>
                                    <p:anim calcmode="lin" valueType="num">
                                      <p:cBhvr additive="base">
                                        <p:cTn id="137" dur="3000"/>
                                        <p:tgtEl>
                                          <p:spTgt spid="3"/>
                                        </p:tgtEl>
                                        <p:attrNameLst>
                                          <p:attrName>ppt_y</p:attrName>
                                        </p:attrNameLst>
                                      </p:cBhvr>
                                      <p:tavLst>
                                        <p:tav tm="0">
                                          <p:val>
                                            <p:strVal val="ppt_y"/>
                                          </p:val>
                                        </p:tav>
                                        <p:tav tm="100000">
                                          <p:val>
                                            <p:strVal val="ppt_y"/>
                                          </p:val>
                                        </p:tav>
                                      </p:tavLst>
                                    </p:anim>
                                    <p:set>
                                      <p:cBhvr>
                                        <p:cTn id="138" dur="1" fill="hold">
                                          <p:stCondLst>
                                            <p:cond delay="2999"/>
                                          </p:stCondLst>
                                        </p:cTn>
                                        <p:tgtEl>
                                          <p:spTgt spid="3"/>
                                        </p:tgtEl>
                                        <p:attrNameLst>
                                          <p:attrName>style.visibility</p:attrName>
                                        </p:attrNameLst>
                                      </p:cBhvr>
                                      <p:to>
                                        <p:strVal val="hidden"/>
                                      </p:to>
                                    </p:set>
                                  </p:childTnLst>
                                </p:cTn>
                              </p:par>
                              <p:par>
                                <p:cTn id="139" presetID="2" presetClass="exit" presetSubtype="8" fill="hold" nodeType="withEffect">
                                  <p:stCondLst>
                                    <p:cond delay="0"/>
                                  </p:stCondLst>
                                  <p:childTnLst>
                                    <p:anim calcmode="lin" valueType="num">
                                      <p:cBhvr additive="base">
                                        <p:cTn id="140" dur="3000"/>
                                        <p:tgtEl>
                                          <p:spTgt spid="4"/>
                                        </p:tgtEl>
                                        <p:attrNameLst>
                                          <p:attrName>ppt_x</p:attrName>
                                        </p:attrNameLst>
                                      </p:cBhvr>
                                      <p:tavLst>
                                        <p:tav tm="0">
                                          <p:val>
                                            <p:strVal val="ppt_x"/>
                                          </p:val>
                                        </p:tav>
                                        <p:tav tm="100000">
                                          <p:val>
                                            <p:strVal val="0-ppt_w/2"/>
                                          </p:val>
                                        </p:tav>
                                      </p:tavLst>
                                    </p:anim>
                                    <p:anim calcmode="lin" valueType="num">
                                      <p:cBhvr additive="base">
                                        <p:cTn id="141" dur="3000"/>
                                        <p:tgtEl>
                                          <p:spTgt spid="4"/>
                                        </p:tgtEl>
                                        <p:attrNameLst>
                                          <p:attrName>ppt_y</p:attrName>
                                        </p:attrNameLst>
                                      </p:cBhvr>
                                      <p:tavLst>
                                        <p:tav tm="0">
                                          <p:val>
                                            <p:strVal val="ppt_y"/>
                                          </p:val>
                                        </p:tav>
                                        <p:tav tm="100000">
                                          <p:val>
                                            <p:strVal val="ppt_y"/>
                                          </p:val>
                                        </p:tav>
                                      </p:tavLst>
                                    </p:anim>
                                    <p:set>
                                      <p:cBhvr>
                                        <p:cTn id="142" dur="1" fill="hold">
                                          <p:stCondLst>
                                            <p:cond delay="2999"/>
                                          </p:stCondLst>
                                        </p:cTn>
                                        <p:tgtEl>
                                          <p:spTgt spid="4"/>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3000"/>
                                        <p:tgtEl>
                                          <p:spTgt spid="5"/>
                                        </p:tgtEl>
                                        <p:attrNameLst>
                                          <p:attrName>ppt_x</p:attrName>
                                        </p:attrNameLst>
                                      </p:cBhvr>
                                      <p:tavLst>
                                        <p:tav tm="0">
                                          <p:val>
                                            <p:strVal val="ppt_x"/>
                                          </p:val>
                                        </p:tav>
                                        <p:tav tm="100000">
                                          <p:val>
                                            <p:strVal val="0-ppt_w/2"/>
                                          </p:val>
                                        </p:tav>
                                      </p:tavLst>
                                    </p:anim>
                                    <p:anim calcmode="lin" valueType="num">
                                      <p:cBhvr additive="base">
                                        <p:cTn id="145" dur="3000"/>
                                        <p:tgtEl>
                                          <p:spTgt spid="5"/>
                                        </p:tgtEl>
                                        <p:attrNameLst>
                                          <p:attrName>ppt_y</p:attrName>
                                        </p:attrNameLst>
                                      </p:cBhvr>
                                      <p:tavLst>
                                        <p:tav tm="0">
                                          <p:val>
                                            <p:strVal val="ppt_y"/>
                                          </p:val>
                                        </p:tav>
                                        <p:tav tm="100000">
                                          <p:val>
                                            <p:strVal val="ppt_y"/>
                                          </p:val>
                                        </p:tav>
                                      </p:tavLst>
                                    </p:anim>
                                    <p:set>
                                      <p:cBhvr>
                                        <p:cTn id="146" dur="1" fill="hold">
                                          <p:stCondLst>
                                            <p:cond delay="2999"/>
                                          </p:stCondLst>
                                        </p:cTn>
                                        <p:tgtEl>
                                          <p:spTgt spid="5"/>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0-ppt_w/2"/>
                                          </p:val>
                                        </p:tav>
                                      </p:tavLst>
                                    </p:anim>
                                    <p:anim calcmode="lin" valueType="num">
                                      <p:cBhvr additive="base">
                                        <p:cTn id="149" dur="3000"/>
                                        <p:tgtEl>
                                          <p:spTgt spid="6"/>
                                        </p:tgtEl>
                                        <p:attrNameLst>
                                          <p:attrName>ppt_y</p:attrName>
                                        </p:attrNameLst>
                                      </p:cBhvr>
                                      <p:tavLst>
                                        <p:tav tm="0">
                                          <p:val>
                                            <p:strVal val="ppt_y"/>
                                          </p:val>
                                        </p:tav>
                                        <p:tav tm="100000">
                                          <p:val>
                                            <p:strVal val="ppt_y"/>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3000"/>
                                        <p:tgtEl>
                                          <p:spTgt spid="7"/>
                                        </p:tgtEl>
                                        <p:attrNameLst>
                                          <p:attrName>ppt_x</p:attrName>
                                        </p:attrNameLst>
                                      </p:cBhvr>
                                      <p:tavLst>
                                        <p:tav tm="0">
                                          <p:val>
                                            <p:strVal val="ppt_x"/>
                                          </p:val>
                                        </p:tav>
                                        <p:tav tm="100000">
                                          <p:val>
                                            <p:strVal val="0-ppt_w/2"/>
                                          </p:val>
                                        </p:tav>
                                      </p:tavLst>
                                    </p:anim>
                                    <p:anim calcmode="lin" valueType="num">
                                      <p:cBhvr additive="base">
                                        <p:cTn id="153" dur="3000"/>
                                        <p:tgtEl>
                                          <p:spTgt spid="7"/>
                                        </p:tgtEl>
                                        <p:attrNameLst>
                                          <p:attrName>ppt_y</p:attrName>
                                        </p:attrNameLst>
                                      </p:cBhvr>
                                      <p:tavLst>
                                        <p:tav tm="0">
                                          <p:val>
                                            <p:strVal val="ppt_y"/>
                                          </p:val>
                                        </p:tav>
                                        <p:tav tm="100000">
                                          <p:val>
                                            <p:strVal val="ppt_y"/>
                                          </p:val>
                                        </p:tav>
                                      </p:tavLst>
                                    </p:anim>
                                    <p:set>
                                      <p:cBhvr>
                                        <p:cTn id="154" dur="1" fill="hold">
                                          <p:stCondLst>
                                            <p:cond delay="2999"/>
                                          </p:stCondLst>
                                        </p:cTn>
                                        <p:tgtEl>
                                          <p:spTgt spid="7"/>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3000"/>
                                        <p:tgtEl>
                                          <p:spTgt spid="8"/>
                                        </p:tgtEl>
                                        <p:attrNameLst>
                                          <p:attrName>ppt_x</p:attrName>
                                        </p:attrNameLst>
                                      </p:cBhvr>
                                      <p:tavLst>
                                        <p:tav tm="0">
                                          <p:val>
                                            <p:strVal val="ppt_x"/>
                                          </p:val>
                                        </p:tav>
                                        <p:tav tm="100000">
                                          <p:val>
                                            <p:strVal val="0-ppt_w/2"/>
                                          </p:val>
                                        </p:tav>
                                      </p:tavLst>
                                    </p:anim>
                                    <p:anim calcmode="lin" valueType="num">
                                      <p:cBhvr additive="base">
                                        <p:cTn id="157" dur="3000"/>
                                        <p:tgtEl>
                                          <p:spTgt spid="8"/>
                                        </p:tgtEl>
                                        <p:attrNameLst>
                                          <p:attrName>ppt_y</p:attrName>
                                        </p:attrNameLst>
                                      </p:cBhvr>
                                      <p:tavLst>
                                        <p:tav tm="0">
                                          <p:val>
                                            <p:strVal val="ppt_y"/>
                                          </p:val>
                                        </p:tav>
                                        <p:tav tm="100000">
                                          <p:val>
                                            <p:strVal val="ppt_y"/>
                                          </p:val>
                                        </p:tav>
                                      </p:tavLst>
                                    </p:anim>
                                    <p:set>
                                      <p:cBhvr>
                                        <p:cTn id="158" dur="1" fill="hold">
                                          <p:stCondLst>
                                            <p:cond delay="2999"/>
                                          </p:stCondLst>
                                        </p:cTn>
                                        <p:tgtEl>
                                          <p:spTgt spid="8"/>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3000"/>
                                        <p:tgtEl>
                                          <p:spTgt spid="9"/>
                                        </p:tgtEl>
                                        <p:attrNameLst>
                                          <p:attrName>ppt_x</p:attrName>
                                        </p:attrNameLst>
                                      </p:cBhvr>
                                      <p:tavLst>
                                        <p:tav tm="0">
                                          <p:val>
                                            <p:strVal val="ppt_x"/>
                                          </p:val>
                                        </p:tav>
                                        <p:tav tm="100000">
                                          <p:val>
                                            <p:strVal val="0-ppt_w/2"/>
                                          </p:val>
                                        </p:tav>
                                      </p:tavLst>
                                    </p:anim>
                                    <p:anim calcmode="lin" valueType="num">
                                      <p:cBhvr additive="base">
                                        <p:cTn id="161" dur="3000"/>
                                        <p:tgtEl>
                                          <p:spTgt spid="9"/>
                                        </p:tgtEl>
                                        <p:attrNameLst>
                                          <p:attrName>ppt_y</p:attrName>
                                        </p:attrNameLst>
                                      </p:cBhvr>
                                      <p:tavLst>
                                        <p:tav tm="0">
                                          <p:val>
                                            <p:strVal val="ppt_y"/>
                                          </p:val>
                                        </p:tav>
                                        <p:tav tm="100000">
                                          <p:val>
                                            <p:strVal val="ppt_y"/>
                                          </p:val>
                                        </p:tav>
                                      </p:tavLst>
                                    </p:anim>
                                    <p:set>
                                      <p:cBhvr>
                                        <p:cTn id="162" dur="1" fill="hold">
                                          <p:stCondLst>
                                            <p:cond delay="2999"/>
                                          </p:stCondLst>
                                        </p:cTn>
                                        <p:tgtEl>
                                          <p:spTgt spid="9"/>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3000"/>
                                        <p:tgtEl>
                                          <p:spTgt spid="10"/>
                                        </p:tgtEl>
                                        <p:attrNameLst>
                                          <p:attrName>ppt_x</p:attrName>
                                        </p:attrNameLst>
                                      </p:cBhvr>
                                      <p:tavLst>
                                        <p:tav tm="0">
                                          <p:val>
                                            <p:strVal val="ppt_x"/>
                                          </p:val>
                                        </p:tav>
                                        <p:tav tm="100000">
                                          <p:val>
                                            <p:strVal val="0-ppt_w/2"/>
                                          </p:val>
                                        </p:tav>
                                      </p:tavLst>
                                    </p:anim>
                                    <p:anim calcmode="lin" valueType="num">
                                      <p:cBhvr additive="base">
                                        <p:cTn id="165" dur="3000"/>
                                        <p:tgtEl>
                                          <p:spTgt spid="10"/>
                                        </p:tgtEl>
                                        <p:attrNameLst>
                                          <p:attrName>ppt_y</p:attrName>
                                        </p:attrNameLst>
                                      </p:cBhvr>
                                      <p:tavLst>
                                        <p:tav tm="0">
                                          <p:val>
                                            <p:strVal val="ppt_y"/>
                                          </p:val>
                                        </p:tav>
                                        <p:tav tm="100000">
                                          <p:val>
                                            <p:strVal val="ppt_y"/>
                                          </p:val>
                                        </p:tav>
                                      </p:tavLst>
                                    </p:anim>
                                    <p:set>
                                      <p:cBhvr>
                                        <p:cTn id="166" dur="1" fill="hold">
                                          <p:stCondLst>
                                            <p:cond delay="2999"/>
                                          </p:stCondLst>
                                        </p:cTn>
                                        <p:tgtEl>
                                          <p:spTgt spid="10"/>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3000"/>
                                        <p:tgtEl>
                                          <p:spTgt spid="11"/>
                                        </p:tgtEl>
                                        <p:attrNameLst>
                                          <p:attrName>ppt_x</p:attrName>
                                        </p:attrNameLst>
                                      </p:cBhvr>
                                      <p:tavLst>
                                        <p:tav tm="0">
                                          <p:val>
                                            <p:strVal val="ppt_x"/>
                                          </p:val>
                                        </p:tav>
                                        <p:tav tm="100000">
                                          <p:val>
                                            <p:strVal val="0-ppt_w/2"/>
                                          </p:val>
                                        </p:tav>
                                      </p:tavLst>
                                    </p:anim>
                                    <p:anim calcmode="lin" valueType="num">
                                      <p:cBhvr additive="base">
                                        <p:cTn id="169" dur="3000"/>
                                        <p:tgtEl>
                                          <p:spTgt spid="11"/>
                                        </p:tgtEl>
                                        <p:attrNameLst>
                                          <p:attrName>ppt_y</p:attrName>
                                        </p:attrNameLst>
                                      </p:cBhvr>
                                      <p:tavLst>
                                        <p:tav tm="0">
                                          <p:val>
                                            <p:strVal val="ppt_y"/>
                                          </p:val>
                                        </p:tav>
                                        <p:tav tm="100000">
                                          <p:val>
                                            <p:strVal val="ppt_y"/>
                                          </p:val>
                                        </p:tav>
                                      </p:tavLst>
                                    </p:anim>
                                    <p:set>
                                      <p:cBhvr>
                                        <p:cTn id="170" dur="1" fill="hold">
                                          <p:stCondLst>
                                            <p:cond delay="2999"/>
                                          </p:stCondLst>
                                        </p:cTn>
                                        <p:tgtEl>
                                          <p:spTgt spid="11"/>
                                        </p:tgtEl>
                                        <p:attrNameLst>
                                          <p:attrName>style.visibility</p:attrName>
                                        </p:attrNameLst>
                                      </p:cBhvr>
                                      <p:to>
                                        <p:strVal val="hidden"/>
                                      </p:to>
                                    </p:set>
                                  </p:childTnLst>
                                </p:cTn>
                              </p:par>
                              <p:par>
                                <p:cTn id="171" presetID="2" presetClass="exit" presetSubtype="2" fill="hold" nodeType="withEffect">
                                  <p:stCondLst>
                                    <p:cond delay="0"/>
                                  </p:stCondLst>
                                  <p:childTnLst>
                                    <p:anim calcmode="lin" valueType="num">
                                      <p:cBhvr additive="base">
                                        <p:cTn id="172" dur="3000"/>
                                        <p:tgtEl>
                                          <p:spTgt spid="12"/>
                                        </p:tgtEl>
                                        <p:attrNameLst>
                                          <p:attrName>ppt_x</p:attrName>
                                        </p:attrNameLst>
                                      </p:cBhvr>
                                      <p:tavLst>
                                        <p:tav tm="0">
                                          <p:val>
                                            <p:strVal val="ppt_x"/>
                                          </p:val>
                                        </p:tav>
                                        <p:tav tm="100000">
                                          <p:val>
                                            <p:strVal val="1+ppt_w/2"/>
                                          </p:val>
                                        </p:tav>
                                      </p:tavLst>
                                    </p:anim>
                                    <p:anim calcmode="lin" valueType="num">
                                      <p:cBhvr additive="base">
                                        <p:cTn id="173" dur="3000"/>
                                        <p:tgtEl>
                                          <p:spTgt spid="12"/>
                                        </p:tgtEl>
                                        <p:attrNameLst>
                                          <p:attrName>ppt_y</p:attrName>
                                        </p:attrNameLst>
                                      </p:cBhvr>
                                      <p:tavLst>
                                        <p:tav tm="0">
                                          <p:val>
                                            <p:strVal val="ppt_y"/>
                                          </p:val>
                                        </p:tav>
                                        <p:tav tm="100000">
                                          <p:val>
                                            <p:strVal val="ppt_y"/>
                                          </p:val>
                                        </p:tav>
                                      </p:tavLst>
                                    </p:anim>
                                    <p:set>
                                      <p:cBhvr>
                                        <p:cTn id="174" dur="1" fill="hold">
                                          <p:stCondLst>
                                            <p:cond delay="2999"/>
                                          </p:stCondLst>
                                        </p:cTn>
                                        <p:tgtEl>
                                          <p:spTgt spid="12"/>
                                        </p:tgtEl>
                                        <p:attrNameLst>
                                          <p:attrName>style.visibility</p:attrName>
                                        </p:attrNameLst>
                                      </p:cBhvr>
                                      <p:to>
                                        <p:strVal val="hidden"/>
                                      </p:to>
                                    </p:set>
                                  </p:childTnLst>
                                </p:cTn>
                              </p:par>
                              <p:par>
                                <p:cTn id="175" presetID="2" presetClass="exit" presetSubtype="2" fill="hold"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1+ppt_w/2"/>
                                          </p:val>
                                        </p:tav>
                                      </p:tavLst>
                                    </p:anim>
                                    <p:anim calcmode="lin" valueType="num">
                                      <p:cBhvr additive="base">
                                        <p:cTn id="177" dur="3000"/>
                                        <p:tgtEl>
                                          <p:spTgt spid="13"/>
                                        </p:tgtEl>
                                        <p:attrNameLst>
                                          <p:attrName>ppt_y</p:attrName>
                                        </p:attrNameLst>
                                      </p:cBhvr>
                                      <p:tavLst>
                                        <p:tav tm="0">
                                          <p:val>
                                            <p:strVal val="ppt_y"/>
                                          </p:val>
                                        </p:tav>
                                        <p:tav tm="100000">
                                          <p:val>
                                            <p:strVal val="ppt_y"/>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2" fill="hold" nodeType="withEffect">
                                  <p:stCondLst>
                                    <p:cond delay="0"/>
                                  </p:stCondLst>
                                  <p:childTnLst>
                                    <p:anim calcmode="lin" valueType="num">
                                      <p:cBhvr additive="base">
                                        <p:cTn id="180" dur="3000"/>
                                        <p:tgtEl>
                                          <p:spTgt spid="16"/>
                                        </p:tgtEl>
                                        <p:attrNameLst>
                                          <p:attrName>ppt_x</p:attrName>
                                        </p:attrNameLst>
                                      </p:cBhvr>
                                      <p:tavLst>
                                        <p:tav tm="0">
                                          <p:val>
                                            <p:strVal val="ppt_x"/>
                                          </p:val>
                                        </p:tav>
                                        <p:tav tm="100000">
                                          <p:val>
                                            <p:strVal val="1+ppt_w/2"/>
                                          </p:val>
                                        </p:tav>
                                      </p:tavLst>
                                    </p:anim>
                                    <p:anim calcmode="lin" valueType="num">
                                      <p:cBhvr additive="base">
                                        <p:cTn id="181" dur="3000"/>
                                        <p:tgtEl>
                                          <p:spTgt spid="16"/>
                                        </p:tgtEl>
                                        <p:attrNameLst>
                                          <p:attrName>ppt_y</p:attrName>
                                        </p:attrNameLst>
                                      </p:cBhvr>
                                      <p:tavLst>
                                        <p:tav tm="0">
                                          <p:val>
                                            <p:strVal val="ppt_y"/>
                                          </p:val>
                                        </p:tav>
                                        <p:tav tm="100000">
                                          <p:val>
                                            <p:strVal val="ppt_y"/>
                                          </p:val>
                                        </p:tav>
                                      </p:tavLst>
                                    </p:anim>
                                    <p:set>
                                      <p:cBhvr>
                                        <p:cTn id="182" dur="1" fill="hold">
                                          <p:stCondLst>
                                            <p:cond delay="2999"/>
                                          </p:stCondLst>
                                        </p:cTn>
                                        <p:tgtEl>
                                          <p:spTgt spid="16"/>
                                        </p:tgtEl>
                                        <p:attrNameLst>
                                          <p:attrName>style.visibility</p:attrName>
                                        </p:attrNameLst>
                                      </p:cBhvr>
                                      <p:to>
                                        <p:strVal val="hidden"/>
                                      </p:to>
                                    </p:set>
                                  </p:childTnLst>
                                </p:cTn>
                              </p:par>
                              <p:par>
                                <p:cTn id="183" presetID="2" presetClass="exit" presetSubtype="2" fill="hold"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1+ppt_w/2"/>
                                          </p:val>
                                        </p:tav>
                                      </p:tavLst>
                                    </p:anim>
                                    <p:anim calcmode="lin" valueType="num">
                                      <p:cBhvr additive="base">
                                        <p:cTn id="185" dur="3000"/>
                                        <p:tgtEl>
                                          <p:spTgt spid="14"/>
                                        </p:tgtEl>
                                        <p:attrNameLst>
                                          <p:attrName>ppt_y</p:attrName>
                                        </p:attrNameLst>
                                      </p:cBhvr>
                                      <p:tavLst>
                                        <p:tav tm="0">
                                          <p:val>
                                            <p:strVal val="ppt_y"/>
                                          </p:val>
                                        </p:tav>
                                        <p:tav tm="100000">
                                          <p:val>
                                            <p:strVal val="ppt_y"/>
                                          </p:val>
                                        </p:tav>
                                      </p:tavLst>
                                    </p:anim>
                                    <p:set>
                                      <p:cBhvr>
                                        <p:cTn id="186" dur="1" fill="hold">
                                          <p:stCondLst>
                                            <p:cond delay="2999"/>
                                          </p:stCondLst>
                                        </p:cTn>
                                        <p:tgtEl>
                                          <p:spTgt spid="14"/>
                                        </p:tgtEl>
                                        <p:attrNameLst>
                                          <p:attrName>style.visibility</p:attrName>
                                        </p:attrNameLst>
                                      </p:cBhvr>
                                      <p:to>
                                        <p:strVal val="hidden"/>
                                      </p:to>
                                    </p:set>
                                  </p:childTnLst>
                                </p:cTn>
                              </p:par>
                              <p:par>
                                <p:cTn id="187" presetID="2" presetClass="exit" presetSubtype="2" fill="hold" nodeType="withEffect">
                                  <p:stCondLst>
                                    <p:cond delay="0"/>
                                  </p:stCondLst>
                                  <p:childTnLst>
                                    <p:anim calcmode="lin" valueType="num">
                                      <p:cBhvr additive="base">
                                        <p:cTn id="188" dur="3000"/>
                                        <p:tgtEl>
                                          <p:spTgt spid="15"/>
                                        </p:tgtEl>
                                        <p:attrNameLst>
                                          <p:attrName>ppt_x</p:attrName>
                                        </p:attrNameLst>
                                      </p:cBhvr>
                                      <p:tavLst>
                                        <p:tav tm="0">
                                          <p:val>
                                            <p:strVal val="ppt_x"/>
                                          </p:val>
                                        </p:tav>
                                        <p:tav tm="100000">
                                          <p:val>
                                            <p:strVal val="1+ppt_w/2"/>
                                          </p:val>
                                        </p:tav>
                                      </p:tavLst>
                                    </p:anim>
                                    <p:anim calcmode="lin" valueType="num">
                                      <p:cBhvr additive="base">
                                        <p:cTn id="189" dur="3000"/>
                                        <p:tgtEl>
                                          <p:spTgt spid="15"/>
                                        </p:tgtEl>
                                        <p:attrNameLst>
                                          <p:attrName>ppt_y</p:attrName>
                                        </p:attrNameLst>
                                      </p:cBhvr>
                                      <p:tavLst>
                                        <p:tav tm="0">
                                          <p:val>
                                            <p:strVal val="ppt_y"/>
                                          </p:val>
                                        </p:tav>
                                        <p:tav tm="100000">
                                          <p:val>
                                            <p:strVal val="ppt_y"/>
                                          </p:val>
                                        </p:tav>
                                      </p:tavLst>
                                    </p:anim>
                                    <p:set>
                                      <p:cBhvr>
                                        <p:cTn id="190" dur="1" fill="hold">
                                          <p:stCondLst>
                                            <p:cond delay="2999"/>
                                          </p:stCondLst>
                                        </p:cTn>
                                        <p:tgtEl>
                                          <p:spTgt spid="15"/>
                                        </p:tgtEl>
                                        <p:attrNameLst>
                                          <p:attrName>style.visibility</p:attrName>
                                        </p:attrNameLst>
                                      </p:cBhvr>
                                      <p:to>
                                        <p:strVal val="hidden"/>
                                      </p:to>
                                    </p:set>
                                  </p:childTnLst>
                                </p:cTn>
                              </p:par>
                              <p:par>
                                <p:cTn id="191" presetID="2" presetClass="exit" presetSubtype="2" fill="hold" nodeType="withEffect">
                                  <p:stCondLst>
                                    <p:cond delay="0"/>
                                  </p:stCondLst>
                                  <p:childTnLst>
                                    <p:anim calcmode="lin" valueType="num">
                                      <p:cBhvr additive="base">
                                        <p:cTn id="192" dur="3000"/>
                                        <p:tgtEl>
                                          <p:spTgt spid="17"/>
                                        </p:tgtEl>
                                        <p:attrNameLst>
                                          <p:attrName>ppt_x</p:attrName>
                                        </p:attrNameLst>
                                      </p:cBhvr>
                                      <p:tavLst>
                                        <p:tav tm="0">
                                          <p:val>
                                            <p:strVal val="ppt_x"/>
                                          </p:val>
                                        </p:tav>
                                        <p:tav tm="100000">
                                          <p:val>
                                            <p:strVal val="1+ppt_w/2"/>
                                          </p:val>
                                        </p:tav>
                                      </p:tavLst>
                                    </p:anim>
                                    <p:anim calcmode="lin" valueType="num">
                                      <p:cBhvr additive="base">
                                        <p:cTn id="193" dur="3000"/>
                                        <p:tgtEl>
                                          <p:spTgt spid="17"/>
                                        </p:tgtEl>
                                        <p:attrNameLst>
                                          <p:attrName>ppt_y</p:attrName>
                                        </p:attrNameLst>
                                      </p:cBhvr>
                                      <p:tavLst>
                                        <p:tav tm="0">
                                          <p:val>
                                            <p:strVal val="ppt_y"/>
                                          </p:val>
                                        </p:tav>
                                        <p:tav tm="100000">
                                          <p:val>
                                            <p:strVal val="ppt_y"/>
                                          </p:val>
                                        </p:tav>
                                      </p:tavLst>
                                    </p:anim>
                                    <p:set>
                                      <p:cBhvr>
                                        <p:cTn id="194" dur="1" fill="hold">
                                          <p:stCondLst>
                                            <p:cond delay="2999"/>
                                          </p:stCondLst>
                                        </p:cTn>
                                        <p:tgtEl>
                                          <p:spTgt spid="17"/>
                                        </p:tgtEl>
                                        <p:attrNameLst>
                                          <p:attrName>style.visibility</p:attrName>
                                        </p:attrNameLst>
                                      </p:cBhvr>
                                      <p:to>
                                        <p:strVal val="hidden"/>
                                      </p:to>
                                    </p:set>
                                  </p:childTnLst>
                                </p:cTn>
                              </p:par>
                              <p:par>
                                <p:cTn id="195" presetID="2" presetClass="exit" presetSubtype="2" fill="hold"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1+ppt_w/2"/>
                                          </p:val>
                                        </p:tav>
                                      </p:tavLst>
                                    </p:anim>
                                    <p:anim calcmode="lin" valueType="num">
                                      <p:cBhvr additive="base">
                                        <p:cTn id="197" dur="3000"/>
                                        <p:tgtEl>
                                          <p:spTgt spid="18"/>
                                        </p:tgtEl>
                                        <p:attrNameLst>
                                          <p:attrName>ppt_y</p:attrName>
                                        </p:attrNameLst>
                                      </p:cBhvr>
                                      <p:tavLst>
                                        <p:tav tm="0">
                                          <p:val>
                                            <p:strVal val="ppt_y"/>
                                          </p:val>
                                        </p:tav>
                                        <p:tav tm="100000">
                                          <p:val>
                                            <p:strVal val="ppt_y"/>
                                          </p:val>
                                        </p:tav>
                                      </p:tavLst>
                                    </p:anim>
                                    <p:set>
                                      <p:cBhvr>
                                        <p:cTn id="198" dur="1" fill="hold">
                                          <p:stCondLst>
                                            <p:cond delay="2999"/>
                                          </p:stCondLst>
                                        </p:cTn>
                                        <p:tgtEl>
                                          <p:spTgt spid="18"/>
                                        </p:tgtEl>
                                        <p:attrNameLst>
                                          <p:attrName>style.visibility</p:attrName>
                                        </p:attrNameLst>
                                      </p:cBhvr>
                                      <p:to>
                                        <p:strVal val="hidden"/>
                                      </p:to>
                                    </p:set>
                                  </p:childTnLst>
                                </p:cTn>
                              </p:par>
                              <p:par>
                                <p:cTn id="199" presetID="2" presetClass="exit" presetSubtype="2" fill="hold" nodeType="withEffect">
                                  <p:stCondLst>
                                    <p:cond delay="0"/>
                                  </p:stCondLst>
                                  <p:childTnLst>
                                    <p:anim calcmode="lin" valueType="num">
                                      <p:cBhvr additive="base">
                                        <p:cTn id="200" dur="3000"/>
                                        <p:tgtEl>
                                          <p:spTgt spid="19"/>
                                        </p:tgtEl>
                                        <p:attrNameLst>
                                          <p:attrName>ppt_x</p:attrName>
                                        </p:attrNameLst>
                                      </p:cBhvr>
                                      <p:tavLst>
                                        <p:tav tm="0">
                                          <p:val>
                                            <p:strVal val="ppt_x"/>
                                          </p:val>
                                        </p:tav>
                                        <p:tav tm="100000">
                                          <p:val>
                                            <p:strVal val="1+ppt_w/2"/>
                                          </p:val>
                                        </p:tav>
                                      </p:tavLst>
                                    </p:anim>
                                    <p:anim calcmode="lin" valueType="num">
                                      <p:cBhvr additive="base">
                                        <p:cTn id="201" dur="3000"/>
                                        <p:tgtEl>
                                          <p:spTgt spid="19"/>
                                        </p:tgtEl>
                                        <p:attrNameLst>
                                          <p:attrName>ppt_y</p:attrName>
                                        </p:attrNameLst>
                                      </p:cBhvr>
                                      <p:tavLst>
                                        <p:tav tm="0">
                                          <p:val>
                                            <p:strVal val="ppt_y"/>
                                          </p:val>
                                        </p:tav>
                                        <p:tav tm="100000">
                                          <p:val>
                                            <p:strVal val="ppt_y"/>
                                          </p:val>
                                        </p:tav>
                                      </p:tavLst>
                                    </p:anim>
                                    <p:set>
                                      <p:cBhvr>
                                        <p:cTn id="202" dur="1" fill="hold">
                                          <p:stCondLst>
                                            <p:cond delay="2999"/>
                                          </p:stCondLst>
                                        </p:cTn>
                                        <p:tgtEl>
                                          <p:spTgt spid="19"/>
                                        </p:tgtEl>
                                        <p:attrNameLst>
                                          <p:attrName>style.visibility</p:attrName>
                                        </p:attrNameLst>
                                      </p:cBhvr>
                                      <p:to>
                                        <p:strVal val="hidden"/>
                                      </p:to>
                                    </p:set>
                                  </p:childTnLst>
                                </p:cTn>
                              </p:par>
                              <p:par>
                                <p:cTn id="203" presetID="2" presetClass="exit" presetSubtype="2" fill="hold" nodeType="withEffect">
                                  <p:stCondLst>
                                    <p:cond delay="0"/>
                                  </p:stCondLst>
                                  <p:childTnLst>
                                    <p:anim calcmode="lin" valueType="num">
                                      <p:cBhvr additive="base">
                                        <p:cTn id="204" dur="3000"/>
                                        <p:tgtEl>
                                          <p:spTgt spid="20"/>
                                        </p:tgtEl>
                                        <p:attrNameLst>
                                          <p:attrName>ppt_x</p:attrName>
                                        </p:attrNameLst>
                                      </p:cBhvr>
                                      <p:tavLst>
                                        <p:tav tm="0">
                                          <p:val>
                                            <p:strVal val="ppt_x"/>
                                          </p:val>
                                        </p:tav>
                                        <p:tav tm="100000">
                                          <p:val>
                                            <p:strVal val="1+ppt_w/2"/>
                                          </p:val>
                                        </p:tav>
                                      </p:tavLst>
                                    </p:anim>
                                    <p:anim calcmode="lin" valueType="num">
                                      <p:cBhvr additive="base">
                                        <p:cTn id="205" dur="3000"/>
                                        <p:tgtEl>
                                          <p:spTgt spid="20"/>
                                        </p:tgtEl>
                                        <p:attrNameLst>
                                          <p:attrName>ppt_y</p:attrName>
                                        </p:attrNameLst>
                                      </p:cBhvr>
                                      <p:tavLst>
                                        <p:tav tm="0">
                                          <p:val>
                                            <p:strVal val="ppt_y"/>
                                          </p:val>
                                        </p:tav>
                                        <p:tav tm="100000">
                                          <p:val>
                                            <p:strVal val="ppt_y"/>
                                          </p:val>
                                        </p:tav>
                                      </p:tavLst>
                                    </p:anim>
                                    <p:set>
                                      <p:cBhvr>
                                        <p:cTn id="206" dur="1" fill="hold">
                                          <p:stCondLst>
                                            <p:cond delay="2999"/>
                                          </p:stCondLst>
                                        </p:cTn>
                                        <p:tgtEl>
                                          <p:spTgt spid="20"/>
                                        </p:tgtEl>
                                        <p:attrNameLst>
                                          <p:attrName>style.visibility</p:attrName>
                                        </p:attrNameLst>
                                      </p:cBhvr>
                                      <p:to>
                                        <p:strVal val="hidden"/>
                                      </p:to>
                                    </p:set>
                                  </p:childTnLst>
                                </p:cTn>
                              </p:par>
                              <p:par>
                                <p:cTn id="207" presetID="5" presetClass="exit" presetSubtype="5" fill="hold" nodeType="withEffect">
                                  <p:stCondLst>
                                    <p:cond delay="0"/>
                                  </p:stCondLst>
                                  <p:childTnLst>
                                    <p:animEffect transition="out" filter="checkerboard(down)">
                                      <p:cBhvr>
                                        <p:cTn id="208" dur="3000"/>
                                        <p:tgtEl>
                                          <p:spTgt spid="3"/>
                                        </p:tgtEl>
                                      </p:cBhvr>
                                    </p:animEffect>
                                    <p:set>
                                      <p:cBhvr>
                                        <p:cTn id="209" dur="1" fill="hold">
                                          <p:stCondLst>
                                            <p:cond delay="2999"/>
                                          </p:stCondLst>
                                        </p:cTn>
                                        <p:tgtEl>
                                          <p:spTgt spid="3"/>
                                        </p:tgtEl>
                                        <p:attrNameLst>
                                          <p:attrName>style.visibility</p:attrName>
                                        </p:attrNameLst>
                                      </p:cBhvr>
                                      <p:to>
                                        <p:strVal val="hidden"/>
                                      </p:to>
                                    </p:set>
                                  </p:childTnLst>
                                </p:cTn>
                              </p:par>
                              <p:par>
                                <p:cTn id="210" presetID="5" presetClass="exit" presetSubtype="5" fill="hold" nodeType="withEffect">
                                  <p:stCondLst>
                                    <p:cond delay="0"/>
                                  </p:stCondLst>
                                  <p:childTnLst>
                                    <p:animEffect transition="out" filter="checkerboard(down)">
                                      <p:cBhvr>
                                        <p:cTn id="211" dur="3000"/>
                                        <p:tgtEl>
                                          <p:spTgt spid="4"/>
                                        </p:tgtEl>
                                      </p:cBhvr>
                                    </p:animEffect>
                                    <p:set>
                                      <p:cBhvr>
                                        <p:cTn id="212" dur="1" fill="hold">
                                          <p:stCondLst>
                                            <p:cond delay="2999"/>
                                          </p:stCondLst>
                                        </p:cTn>
                                        <p:tgtEl>
                                          <p:spTgt spid="4"/>
                                        </p:tgtEl>
                                        <p:attrNameLst>
                                          <p:attrName>style.visibility</p:attrName>
                                        </p:attrNameLst>
                                      </p:cBhvr>
                                      <p:to>
                                        <p:strVal val="hidden"/>
                                      </p:to>
                                    </p:set>
                                  </p:childTnLst>
                                </p:cTn>
                              </p:par>
                              <p:par>
                                <p:cTn id="213" presetID="5" presetClass="exit" presetSubtype="5" fill="hold" nodeType="withEffect">
                                  <p:stCondLst>
                                    <p:cond delay="0"/>
                                  </p:stCondLst>
                                  <p:childTnLst>
                                    <p:animEffect transition="out" filter="checkerboard(down)">
                                      <p:cBhvr>
                                        <p:cTn id="214" dur="3000"/>
                                        <p:tgtEl>
                                          <p:spTgt spid="5"/>
                                        </p:tgtEl>
                                      </p:cBhvr>
                                    </p:animEffect>
                                    <p:set>
                                      <p:cBhvr>
                                        <p:cTn id="215" dur="1" fill="hold">
                                          <p:stCondLst>
                                            <p:cond delay="2999"/>
                                          </p:stCondLst>
                                        </p:cTn>
                                        <p:tgtEl>
                                          <p:spTgt spid="5"/>
                                        </p:tgtEl>
                                        <p:attrNameLst>
                                          <p:attrName>style.visibility</p:attrName>
                                        </p:attrNameLst>
                                      </p:cBhvr>
                                      <p:to>
                                        <p:strVal val="hidden"/>
                                      </p:to>
                                    </p:set>
                                  </p:childTnLst>
                                </p:cTn>
                              </p:par>
                              <p:par>
                                <p:cTn id="216" presetID="5" presetClass="exit" presetSubtype="5" fill="hold" nodeType="withEffect">
                                  <p:stCondLst>
                                    <p:cond delay="0"/>
                                  </p:stCondLst>
                                  <p:childTnLst>
                                    <p:animEffect transition="out" filter="checkerboard(down)">
                                      <p:cBhvr>
                                        <p:cTn id="217" dur="3000"/>
                                        <p:tgtEl>
                                          <p:spTgt spid="6"/>
                                        </p:tgtEl>
                                      </p:cBhvr>
                                    </p:animEffect>
                                    <p:set>
                                      <p:cBhvr>
                                        <p:cTn id="218" dur="1" fill="hold">
                                          <p:stCondLst>
                                            <p:cond delay="2999"/>
                                          </p:stCondLst>
                                        </p:cTn>
                                        <p:tgtEl>
                                          <p:spTgt spid="6"/>
                                        </p:tgtEl>
                                        <p:attrNameLst>
                                          <p:attrName>style.visibility</p:attrName>
                                        </p:attrNameLst>
                                      </p:cBhvr>
                                      <p:to>
                                        <p:strVal val="hidden"/>
                                      </p:to>
                                    </p:set>
                                  </p:childTnLst>
                                </p:cTn>
                              </p:par>
                              <p:par>
                                <p:cTn id="219" presetID="5" presetClass="exit" presetSubtype="5" fill="hold" nodeType="withEffect">
                                  <p:stCondLst>
                                    <p:cond delay="0"/>
                                  </p:stCondLst>
                                  <p:childTnLst>
                                    <p:animEffect transition="out" filter="checkerboard(down)">
                                      <p:cBhvr>
                                        <p:cTn id="220" dur="3000"/>
                                        <p:tgtEl>
                                          <p:spTgt spid="7"/>
                                        </p:tgtEl>
                                      </p:cBhvr>
                                    </p:animEffect>
                                    <p:set>
                                      <p:cBhvr>
                                        <p:cTn id="221" dur="1" fill="hold">
                                          <p:stCondLst>
                                            <p:cond delay="2999"/>
                                          </p:stCondLst>
                                        </p:cTn>
                                        <p:tgtEl>
                                          <p:spTgt spid="7"/>
                                        </p:tgtEl>
                                        <p:attrNameLst>
                                          <p:attrName>style.visibility</p:attrName>
                                        </p:attrNameLst>
                                      </p:cBhvr>
                                      <p:to>
                                        <p:strVal val="hidden"/>
                                      </p:to>
                                    </p:set>
                                  </p:childTnLst>
                                </p:cTn>
                              </p:par>
                              <p:par>
                                <p:cTn id="222" presetID="5" presetClass="exit" presetSubtype="5" fill="hold" nodeType="withEffect">
                                  <p:stCondLst>
                                    <p:cond delay="0"/>
                                  </p:stCondLst>
                                  <p:childTnLst>
                                    <p:animEffect transition="out" filter="checkerboard(down)">
                                      <p:cBhvr>
                                        <p:cTn id="223" dur="3000"/>
                                        <p:tgtEl>
                                          <p:spTgt spid="8"/>
                                        </p:tgtEl>
                                      </p:cBhvr>
                                    </p:animEffect>
                                    <p:set>
                                      <p:cBhvr>
                                        <p:cTn id="224" dur="1" fill="hold">
                                          <p:stCondLst>
                                            <p:cond delay="2999"/>
                                          </p:stCondLst>
                                        </p:cTn>
                                        <p:tgtEl>
                                          <p:spTgt spid="8"/>
                                        </p:tgtEl>
                                        <p:attrNameLst>
                                          <p:attrName>style.visibility</p:attrName>
                                        </p:attrNameLst>
                                      </p:cBhvr>
                                      <p:to>
                                        <p:strVal val="hidden"/>
                                      </p:to>
                                    </p:set>
                                  </p:childTnLst>
                                </p:cTn>
                              </p:par>
                              <p:par>
                                <p:cTn id="225" presetID="5" presetClass="exit" presetSubtype="5" fill="hold" nodeType="withEffect">
                                  <p:stCondLst>
                                    <p:cond delay="0"/>
                                  </p:stCondLst>
                                  <p:childTnLst>
                                    <p:animEffect transition="out" filter="checkerboard(down)">
                                      <p:cBhvr>
                                        <p:cTn id="226" dur="3000"/>
                                        <p:tgtEl>
                                          <p:spTgt spid="9"/>
                                        </p:tgtEl>
                                      </p:cBhvr>
                                    </p:animEffect>
                                    <p:set>
                                      <p:cBhvr>
                                        <p:cTn id="227" dur="1" fill="hold">
                                          <p:stCondLst>
                                            <p:cond delay="2999"/>
                                          </p:stCondLst>
                                        </p:cTn>
                                        <p:tgtEl>
                                          <p:spTgt spid="9"/>
                                        </p:tgtEl>
                                        <p:attrNameLst>
                                          <p:attrName>style.visibility</p:attrName>
                                        </p:attrNameLst>
                                      </p:cBhvr>
                                      <p:to>
                                        <p:strVal val="hidden"/>
                                      </p:to>
                                    </p:set>
                                  </p:childTnLst>
                                </p:cTn>
                              </p:par>
                              <p:par>
                                <p:cTn id="228" presetID="5" presetClass="exit" presetSubtype="5" fill="hold" nodeType="withEffect">
                                  <p:stCondLst>
                                    <p:cond delay="0"/>
                                  </p:stCondLst>
                                  <p:childTnLst>
                                    <p:animEffect transition="out" filter="checkerboard(down)">
                                      <p:cBhvr>
                                        <p:cTn id="229" dur="3000"/>
                                        <p:tgtEl>
                                          <p:spTgt spid="10"/>
                                        </p:tgtEl>
                                      </p:cBhvr>
                                    </p:animEffect>
                                    <p:set>
                                      <p:cBhvr>
                                        <p:cTn id="230" dur="1" fill="hold">
                                          <p:stCondLst>
                                            <p:cond delay="2999"/>
                                          </p:stCondLst>
                                        </p:cTn>
                                        <p:tgtEl>
                                          <p:spTgt spid="10"/>
                                        </p:tgtEl>
                                        <p:attrNameLst>
                                          <p:attrName>style.visibility</p:attrName>
                                        </p:attrNameLst>
                                      </p:cBhvr>
                                      <p:to>
                                        <p:strVal val="hidden"/>
                                      </p:to>
                                    </p:set>
                                  </p:childTnLst>
                                </p:cTn>
                              </p:par>
                              <p:par>
                                <p:cTn id="231" presetID="5" presetClass="exit" presetSubtype="5" fill="hold" nodeType="withEffect">
                                  <p:stCondLst>
                                    <p:cond delay="0"/>
                                  </p:stCondLst>
                                  <p:childTnLst>
                                    <p:animEffect transition="out" filter="checkerboard(down)">
                                      <p:cBhvr>
                                        <p:cTn id="232" dur="3000"/>
                                        <p:tgtEl>
                                          <p:spTgt spid="11"/>
                                        </p:tgtEl>
                                      </p:cBhvr>
                                    </p:animEffect>
                                    <p:set>
                                      <p:cBhvr>
                                        <p:cTn id="233" dur="1" fill="hold">
                                          <p:stCondLst>
                                            <p:cond delay="2999"/>
                                          </p:stCondLst>
                                        </p:cTn>
                                        <p:tgtEl>
                                          <p:spTgt spid="11"/>
                                        </p:tgtEl>
                                        <p:attrNameLst>
                                          <p:attrName>style.visibility</p:attrName>
                                        </p:attrNameLst>
                                      </p:cBhvr>
                                      <p:to>
                                        <p:strVal val="hidden"/>
                                      </p:to>
                                    </p:set>
                                  </p:childTnLst>
                                </p:cTn>
                              </p:par>
                              <p:par>
                                <p:cTn id="234" presetID="5" presetClass="exit" presetSubtype="5" fill="hold" nodeType="withEffect">
                                  <p:stCondLst>
                                    <p:cond delay="0"/>
                                  </p:stCondLst>
                                  <p:childTnLst>
                                    <p:animEffect transition="out" filter="checkerboard(down)">
                                      <p:cBhvr>
                                        <p:cTn id="235" dur="3000"/>
                                        <p:tgtEl>
                                          <p:spTgt spid="12"/>
                                        </p:tgtEl>
                                      </p:cBhvr>
                                    </p:animEffect>
                                    <p:set>
                                      <p:cBhvr>
                                        <p:cTn id="236" dur="1" fill="hold">
                                          <p:stCondLst>
                                            <p:cond delay="2999"/>
                                          </p:stCondLst>
                                        </p:cTn>
                                        <p:tgtEl>
                                          <p:spTgt spid="12"/>
                                        </p:tgtEl>
                                        <p:attrNameLst>
                                          <p:attrName>style.visibility</p:attrName>
                                        </p:attrNameLst>
                                      </p:cBhvr>
                                      <p:to>
                                        <p:strVal val="hidden"/>
                                      </p:to>
                                    </p:set>
                                  </p:childTnLst>
                                </p:cTn>
                              </p:par>
                              <p:par>
                                <p:cTn id="237" presetID="5" presetClass="exit" presetSubtype="5" fill="hold" nodeType="withEffect">
                                  <p:stCondLst>
                                    <p:cond delay="0"/>
                                  </p:stCondLst>
                                  <p:childTnLst>
                                    <p:animEffect transition="out" filter="checkerboard(down)">
                                      <p:cBhvr>
                                        <p:cTn id="238" dur="3000"/>
                                        <p:tgtEl>
                                          <p:spTgt spid="13"/>
                                        </p:tgtEl>
                                      </p:cBhvr>
                                    </p:animEffect>
                                    <p:set>
                                      <p:cBhvr>
                                        <p:cTn id="239" dur="1" fill="hold">
                                          <p:stCondLst>
                                            <p:cond delay="2999"/>
                                          </p:stCondLst>
                                        </p:cTn>
                                        <p:tgtEl>
                                          <p:spTgt spid="13"/>
                                        </p:tgtEl>
                                        <p:attrNameLst>
                                          <p:attrName>style.visibility</p:attrName>
                                        </p:attrNameLst>
                                      </p:cBhvr>
                                      <p:to>
                                        <p:strVal val="hidden"/>
                                      </p:to>
                                    </p:set>
                                  </p:childTnLst>
                                </p:cTn>
                              </p:par>
                              <p:par>
                                <p:cTn id="240" presetID="5" presetClass="exit" presetSubtype="5" fill="hold" nodeType="withEffect">
                                  <p:stCondLst>
                                    <p:cond delay="0"/>
                                  </p:stCondLst>
                                  <p:childTnLst>
                                    <p:animEffect transition="out" filter="checkerboard(down)">
                                      <p:cBhvr>
                                        <p:cTn id="241" dur="3000"/>
                                        <p:tgtEl>
                                          <p:spTgt spid="14"/>
                                        </p:tgtEl>
                                      </p:cBhvr>
                                    </p:animEffect>
                                    <p:set>
                                      <p:cBhvr>
                                        <p:cTn id="242" dur="1" fill="hold">
                                          <p:stCondLst>
                                            <p:cond delay="2999"/>
                                          </p:stCondLst>
                                        </p:cTn>
                                        <p:tgtEl>
                                          <p:spTgt spid="14"/>
                                        </p:tgtEl>
                                        <p:attrNameLst>
                                          <p:attrName>style.visibility</p:attrName>
                                        </p:attrNameLst>
                                      </p:cBhvr>
                                      <p:to>
                                        <p:strVal val="hidden"/>
                                      </p:to>
                                    </p:set>
                                  </p:childTnLst>
                                </p:cTn>
                              </p:par>
                              <p:par>
                                <p:cTn id="243" presetID="5" presetClass="exit" presetSubtype="5" fill="hold" nodeType="withEffect">
                                  <p:stCondLst>
                                    <p:cond delay="0"/>
                                  </p:stCondLst>
                                  <p:childTnLst>
                                    <p:animEffect transition="out" filter="checkerboard(down)">
                                      <p:cBhvr>
                                        <p:cTn id="244" dur="3000"/>
                                        <p:tgtEl>
                                          <p:spTgt spid="15"/>
                                        </p:tgtEl>
                                      </p:cBhvr>
                                    </p:animEffect>
                                    <p:set>
                                      <p:cBhvr>
                                        <p:cTn id="245" dur="1" fill="hold">
                                          <p:stCondLst>
                                            <p:cond delay="2999"/>
                                          </p:stCondLst>
                                        </p:cTn>
                                        <p:tgtEl>
                                          <p:spTgt spid="15"/>
                                        </p:tgtEl>
                                        <p:attrNameLst>
                                          <p:attrName>style.visibility</p:attrName>
                                        </p:attrNameLst>
                                      </p:cBhvr>
                                      <p:to>
                                        <p:strVal val="hidden"/>
                                      </p:to>
                                    </p:set>
                                  </p:childTnLst>
                                </p:cTn>
                              </p:par>
                              <p:par>
                                <p:cTn id="246" presetID="5" presetClass="exit" presetSubtype="5" fill="hold" nodeType="withEffect">
                                  <p:stCondLst>
                                    <p:cond delay="0"/>
                                  </p:stCondLst>
                                  <p:childTnLst>
                                    <p:animEffect transition="out" filter="checkerboard(down)">
                                      <p:cBhvr>
                                        <p:cTn id="247" dur="3000"/>
                                        <p:tgtEl>
                                          <p:spTgt spid="16"/>
                                        </p:tgtEl>
                                      </p:cBhvr>
                                    </p:animEffect>
                                    <p:set>
                                      <p:cBhvr>
                                        <p:cTn id="248" dur="1" fill="hold">
                                          <p:stCondLst>
                                            <p:cond delay="2999"/>
                                          </p:stCondLst>
                                        </p:cTn>
                                        <p:tgtEl>
                                          <p:spTgt spid="16"/>
                                        </p:tgtEl>
                                        <p:attrNameLst>
                                          <p:attrName>style.visibility</p:attrName>
                                        </p:attrNameLst>
                                      </p:cBhvr>
                                      <p:to>
                                        <p:strVal val="hidden"/>
                                      </p:to>
                                    </p:set>
                                  </p:childTnLst>
                                </p:cTn>
                              </p:par>
                              <p:par>
                                <p:cTn id="249" presetID="5" presetClass="exit" presetSubtype="5" fill="hold" nodeType="withEffect">
                                  <p:stCondLst>
                                    <p:cond delay="0"/>
                                  </p:stCondLst>
                                  <p:childTnLst>
                                    <p:animEffect transition="out" filter="checkerboard(down)">
                                      <p:cBhvr>
                                        <p:cTn id="250" dur="3000"/>
                                        <p:tgtEl>
                                          <p:spTgt spid="17"/>
                                        </p:tgtEl>
                                      </p:cBhvr>
                                    </p:animEffect>
                                    <p:set>
                                      <p:cBhvr>
                                        <p:cTn id="251" dur="1" fill="hold">
                                          <p:stCondLst>
                                            <p:cond delay="2999"/>
                                          </p:stCondLst>
                                        </p:cTn>
                                        <p:tgtEl>
                                          <p:spTgt spid="17"/>
                                        </p:tgtEl>
                                        <p:attrNameLst>
                                          <p:attrName>style.visibility</p:attrName>
                                        </p:attrNameLst>
                                      </p:cBhvr>
                                      <p:to>
                                        <p:strVal val="hidden"/>
                                      </p:to>
                                    </p:set>
                                  </p:childTnLst>
                                </p:cTn>
                              </p:par>
                              <p:par>
                                <p:cTn id="252" presetID="5" presetClass="exit" presetSubtype="5" fill="hold" nodeType="withEffect">
                                  <p:stCondLst>
                                    <p:cond delay="0"/>
                                  </p:stCondLst>
                                  <p:childTnLst>
                                    <p:animEffect transition="out" filter="checkerboard(down)">
                                      <p:cBhvr>
                                        <p:cTn id="253" dur="3000"/>
                                        <p:tgtEl>
                                          <p:spTgt spid="18"/>
                                        </p:tgtEl>
                                      </p:cBhvr>
                                    </p:animEffect>
                                    <p:set>
                                      <p:cBhvr>
                                        <p:cTn id="254" dur="1" fill="hold">
                                          <p:stCondLst>
                                            <p:cond delay="2999"/>
                                          </p:stCondLst>
                                        </p:cTn>
                                        <p:tgtEl>
                                          <p:spTgt spid="18"/>
                                        </p:tgtEl>
                                        <p:attrNameLst>
                                          <p:attrName>style.visibility</p:attrName>
                                        </p:attrNameLst>
                                      </p:cBhvr>
                                      <p:to>
                                        <p:strVal val="hidden"/>
                                      </p:to>
                                    </p:set>
                                  </p:childTnLst>
                                </p:cTn>
                              </p:par>
                              <p:par>
                                <p:cTn id="255" presetID="5" presetClass="exit" presetSubtype="5" fill="hold" nodeType="withEffect">
                                  <p:stCondLst>
                                    <p:cond delay="0"/>
                                  </p:stCondLst>
                                  <p:childTnLst>
                                    <p:animEffect transition="out" filter="checkerboard(down)">
                                      <p:cBhvr>
                                        <p:cTn id="256" dur="3000"/>
                                        <p:tgtEl>
                                          <p:spTgt spid="19"/>
                                        </p:tgtEl>
                                      </p:cBhvr>
                                    </p:animEffect>
                                    <p:set>
                                      <p:cBhvr>
                                        <p:cTn id="257" dur="1" fill="hold">
                                          <p:stCondLst>
                                            <p:cond delay="2999"/>
                                          </p:stCondLst>
                                        </p:cTn>
                                        <p:tgtEl>
                                          <p:spTgt spid="19"/>
                                        </p:tgtEl>
                                        <p:attrNameLst>
                                          <p:attrName>style.visibility</p:attrName>
                                        </p:attrNameLst>
                                      </p:cBhvr>
                                      <p:to>
                                        <p:strVal val="hidden"/>
                                      </p:to>
                                    </p:set>
                                  </p:childTnLst>
                                </p:cTn>
                              </p:par>
                              <p:par>
                                <p:cTn id="258" presetID="5" presetClass="exit" presetSubtype="5" fill="hold" nodeType="withEffect">
                                  <p:stCondLst>
                                    <p:cond delay="0"/>
                                  </p:stCondLst>
                                  <p:childTnLst>
                                    <p:animEffect transition="out" filter="checkerboard(down)">
                                      <p:cBhvr>
                                        <p:cTn id="259" dur="3000"/>
                                        <p:tgtEl>
                                          <p:spTgt spid="20"/>
                                        </p:tgtEl>
                                      </p:cBhvr>
                                    </p:animEffect>
                                    <p:set>
                                      <p:cBhvr>
                                        <p:cTn id="260" dur="1" fill="hold">
                                          <p:stCondLst>
                                            <p:cond delay="2999"/>
                                          </p:stCondLst>
                                        </p:cTn>
                                        <p:tgtEl>
                                          <p:spTgt spid="20"/>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ppt_w</p:attrName>
                                        </p:attrNameLst>
                                      </p:cBhvr>
                                      <p:tavLst>
                                        <p:tav tm="0">
                                          <p:val>
                                            <p:strVal val="4/3*#ppt_w"/>
                                          </p:val>
                                        </p:tav>
                                        <p:tav tm="100000">
                                          <p:val>
                                            <p:strVal val="#ppt_w"/>
                                          </p:val>
                                        </p:tav>
                                      </p:tavLst>
                                    </p:anim>
                                    <p:anim calcmode="lin" valueType="num">
                                      <p:cBhvr>
                                        <p:cTn id="264" dur="3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a9c3cd15755d810b3e60cab788571afe.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Sol"/>
          <p:cNvSpPr/>
          <p:nvPr/>
        </p:nvSpPr>
        <p:spPr>
          <a:xfrm>
            <a:off x="1571604" y="500042"/>
            <a:ext cx="5929354" cy="5643602"/>
          </a:xfrm>
          <a:prstGeom prst="sun">
            <a:avLst/>
          </a:prstGeom>
          <a:blipFill dpi="0" rotWithShape="1">
            <a:blip r:embed="rId3" cstate="print">
              <a:duotone>
                <a:prstClr val="black"/>
                <a:schemeClr val="accent3">
                  <a:lumMod val="75000"/>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129340">
            <a:off x="1571604" y="500042"/>
            <a:ext cx="5929354" cy="5643602"/>
          </a:xfrm>
          <a:prstGeom prst="sun">
            <a:avLst>
              <a:gd name="adj" fmla="val 27025"/>
            </a:avLst>
          </a:prstGeom>
          <a:blipFill dpi="0" rotWithShape="1">
            <a:blip r:embed="rId3" cstate="print">
              <a:duotone>
                <a:prstClr val="black"/>
                <a:schemeClr val="accent3">
                  <a:lumMod val="75000"/>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000" fill="hold"/>
                                        <p:tgtEl>
                                          <p:spTgt spid="3"/>
                                        </p:tgtEl>
                                        <p:attrNameLst>
                                          <p:attrName>r</p:attrName>
                                        </p:attrNameLst>
                                      </p:cBhvr>
                                    </p:animRot>
                                  </p:childTnLst>
                                </p:cTn>
                              </p:par>
                              <p:par>
                                <p:cTn id="16" presetID="23" presetClass="entr" presetSubtype="528"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ppt_x</p:attrName>
                                        </p:attrNameLst>
                                      </p:cBhvr>
                                      <p:tavLst>
                                        <p:tav tm="0">
                                          <p:val>
                                            <p:fltVal val="0.5"/>
                                          </p:val>
                                        </p:tav>
                                        <p:tav tm="100000">
                                          <p:val>
                                            <p:strVal val="#ppt_x"/>
                                          </p:val>
                                        </p:tav>
                                      </p:tavLst>
                                    </p:anim>
                                    <p:anim calcmode="lin" valueType="num">
                                      <p:cBhvr>
                                        <p:cTn id="21" dur="3000" fill="hold"/>
                                        <p:tgtEl>
                                          <p:spTgt spid="4"/>
                                        </p:tgtEl>
                                        <p:attrNameLst>
                                          <p:attrName>ppt_y</p:attrName>
                                        </p:attrNameLst>
                                      </p:cBhvr>
                                      <p:tavLst>
                                        <p:tav tm="0">
                                          <p:val>
                                            <p:fltVal val="0.5"/>
                                          </p:val>
                                        </p:tav>
                                        <p:tav tm="100000">
                                          <p:val>
                                            <p:strVal val="#ppt_y"/>
                                          </p:val>
                                        </p:tav>
                                      </p:tavLst>
                                    </p:anim>
                                  </p:childTnLst>
                                </p:cTn>
                              </p:par>
                              <p:par>
                                <p:cTn id="22" presetID="8" presetClass="emph" presetSubtype="0" fill="hold" grpId="1" nodeType="withEffect">
                                  <p:stCondLst>
                                    <p:cond delay="0"/>
                                  </p:stCondLst>
                                  <p:childTnLst>
                                    <p:animRot by="-21600000">
                                      <p:cBhvr>
                                        <p:cTn id="23" dur="3000" fill="hold"/>
                                        <p:tgtEl>
                                          <p:spTgt spid="4"/>
                                        </p:tgtEl>
                                        <p:attrNameLst>
                                          <p:attrName>r</p:attrName>
                                        </p:attrNameLst>
                                      </p:cBhvr>
                                    </p:animRot>
                                  </p:childTnLst>
                                </p:cTn>
                              </p:par>
                            </p:childTnLst>
                          </p:cTn>
                        </p:par>
                        <p:par>
                          <p:cTn id="24" fill="hold">
                            <p:stCondLst>
                              <p:cond delay="3000"/>
                            </p:stCondLst>
                            <p:childTnLst>
                              <p:par>
                                <p:cTn id="25" presetID="23" presetClass="exit" presetSubtype="544" fill="hold" grpId="2" nodeType="afterEffect">
                                  <p:stCondLst>
                                    <p:cond delay="0"/>
                                  </p:stCondLst>
                                  <p:childTnLst>
                                    <p:anim calcmode="lin" valueType="num">
                                      <p:cBhvr>
                                        <p:cTn id="26" dur="3000"/>
                                        <p:tgtEl>
                                          <p:spTgt spid="3"/>
                                        </p:tgtEl>
                                        <p:attrNameLst>
                                          <p:attrName>ppt_w</p:attrName>
                                        </p:attrNameLst>
                                      </p:cBhvr>
                                      <p:tavLst>
                                        <p:tav tm="0">
                                          <p:val>
                                            <p:strVal val="ppt_w"/>
                                          </p:val>
                                        </p:tav>
                                        <p:tav tm="100000">
                                          <p:val>
                                            <p:fltVal val="0"/>
                                          </p:val>
                                        </p:tav>
                                      </p:tavLst>
                                    </p:anim>
                                    <p:anim calcmode="lin" valueType="num">
                                      <p:cBhvr>
                                        <p:cTn id="27" dur="3000"/>
                                        <p:tgtEl>
                                          <p:spTgt spid="3"/>
                                        </p:tgtEl>
                                        <p:attrNameLst>
                                          <p:attrName>ppt_h</p:attrName>
                                        </p:attrNameLst>
                                      </p:cBhvr>
                                      <p:tavLst>
                                        <p:tav tm="0">
                                          <p:val>
                                            <p:strVal val="ppt_h"/>
                                          </p:val>
                                        </p:tav>
                                        <p:tav tm="100000">
                                          <p:val>
                                            <p:fltVal val="0"/>
                                          </p:val>
                                        </p:tav>
                                      </p:tavLst>
                                    </p:anim>
                                    <p:anim calcmode="lin" valueType="num">
                                      <p:cBhvr>
                                        <p:cTn id="28" dur="3000"/>
                                        <p:tgtEl>
                                          <p:spTgt spid="3"/>
                                        </p:tgtEl>
                                        <p:attrNameLst>
                                          <p:attrName>ppt_x</p:attrName>
                                        </p:attrNameLst>
                                      </p:cBhvr>
                                      <p:tavLst>
                                        <p:tav tm="0">
                                          <p:val>
                                            <p:strVal val="ppt_x"/>
                                          </p:val>
                                        </p:tav>
                                        <p:tav tm="100000">
                                          <p:val>
                                            <p:fltVal val="0.5"/>
                                          </p:val>
                                        </p:tav>
                                      </p:tavLst>
                                    </p:anim>
                                    <p:anim calcmode="lin" valueType="num">
                                      <p:cBhvr>
                                        <p:cTn id="29" dur="3000"/>
                                        <p:tgtEl>
                                          <p:spTgt spid="3"/>
                                        </p:tgtEl>
                                        <p:attrNameLst>
                                          <p:attrName>ppt_y</p:attrName>
                                        </p:attrNameLst>
                                      </p:cBhvr>
                                      <p:tavLst>
                                        <p:tav tm="0">
                                          <p:val>
                                            <p:strVal val="ppt_y"/>
                                          </p:val>
                                        </p:tav>
                                        <p:tav tm="100000">
                                          <p:val>
                                            <p:fltVal val="0.5"/>
                                          </p:val>
                                        </p:tav>
                                      </p:tavLst>
                                    </p:anim>
                                    <p:set>
                                      <p:cBhvr>
                                        <p:cTn id="30" dur="1" fill="hold">
                                          <p:stCondLst>
                                            <p:cond delay="2999"/>
                                          </p:stCondLst>
                                        </p:cTn>
                                        <p:tgtEl>
                                          <p:spTgt spid="3"/>
                                        </p:tgtEl>
                                        <p:attrNameLst>
                                          <p:attrName>style.visibility</p:attrName>
                                        </p:attrNameLst>
                                      </p:cBhvr>
                                      <p:to>
                                        <p:strVal val="hidden"/>
                                      </p:to>
                                    </p:set>
                                  </p:childTnLst>
                                </p:cTn>
                              </p:par>
                              <p:par>
                                <p:cTn id="31" presetID="23" presetClass="exit" presetSubtype="544" fill="hold" grpId="2" nodeType="withEffect">
                                  <p:stCondLst>
                                    <p:cond delay="0"/>
                                  </p:stCondLst>
                                  <p:childTnLst>
                                    <p:anim calcmode="lin" valueType="num">
                                      <p:cBhvr>
                                        <p:cTn id="32" dur="3000"/>
                                        <p:tgtEl>
                                          <p:spTgt spid="4"/>
                                        </p:tgtEl>
                                        <p:attrNameLst>
                                          <p:attrName>ppt_w</p:attrName>
                                        </p:attrNameLst>
                                      </p:cBhvr>
                                      <p:tavLst>
                                        <p:tav tm="0">
                                          <p:val>
                                            <p:strVal val="ppt_w"/>
                                          </p:val>
                                        </p:tav>
                                        <p:tav tm="100000">
                                          <p:val>
                                            <p:fltVal val="0"/>
                                          </p:val>
                                        </p:tav>
                                      </p:tavLst>
                                    </p:anim>
                                    <p:anim calcmode="lin" valueType="num">
                                      <p:cBhvr>
                                        <p:cTn id="33" dur="3000"/>
                                        <p:tgtEl>
                                          <p:spTgt spid="4"/>
                                        </p:tgtEl>
                                        <p:attrNameLst>
                                          <p:attrName>ppt_h</p:attrName>
                                        </p:attrNameLst>
                                      </p:cBhvr>
                                      <p:tavLst>
                                        <p:tav tm="0">
                                          <p:val>
                                            <p:strVal val="ppt_h"/>
                                          </p:val>
                                        </p:tav>
                                        <p:tav tm="100000">
                                          <p:val>
                                            <p:fltVal val="0"/>
                                          </p:val>
                                        </p:tav>
                                      </p:tavLst>
                                    </p:anim>
                                    <p:anim calcmode="lin" valueType="num">
                                      <p:cBhvr>
                                        <p:cTn id="34" dur="3000"/>
                                        <p:tgtEl>
                                          <p:spTgt spid="4"/>
                                        </p:tgtEl>
                                        <p:attrNameLst>
                                          <p:attrName>ppt_x</p:attrName>
                                        </p:attrNameLst>
                                      </p:cBhvr>
                                      <p:tavLst>
                                        <p:tav tm="0">
                                          <p:val>
                                            <p:strVal val="ppt_x"/>
                                          </p:val>
                                        </p:tav>
                                        <p:tav tm="100000">
                                          <p:val>
                                            <p:fltVal val="0.5"/>
                                          </p:val>
                                        </p:tav>
                                      </p:tavLst>
                                    </p:anim>
                                    <p:anim calcmode="lin" valueType="num">
                                      <p:cBhvr>
                                        <p:cTn id="35" dur="3000"/>
                                        <p:tgtEl>
                                          <p:spTgt spid="4"/>
                                        </p:tgtEl>
                                        <p:attrNameLst>
                                          <p:attrName>ppt_y</p:attrName>
                                        </p:attrNameLst>
                                      </p:cBhvr>
                                      <p:tavLst>
                                        <p:tav tm="0">
                                          <p:val>
                                            <p:strVal val="ppt_y"/>
                                          </p:val>
                                        </p:tav>
                                        <p:tav tm="100000">
                                          <p:val>
                                            <p:fltVal val="0.5"/>
                                          </p:val>
                                        </p:tav>
                                      </p:tavLst>
                                    </p:anim>
                                    <p:set>
                                      <p:cBhvr>
                                        <p:cTn id="36" dur="1" fill="hold">
                                          <p:stCondLst>
                                            <p:cond delay="2999"/>
                                          </p:stCondLst>
                                        </p:cTn>
                                        <p:tgtEl>
                                          <p:spTgt spid="4"/>
                                        </p:tgtEl>
                                        <p:attrNameLst>
                                          <p:attrName>style.visibility</p:attrName>
                                        </p:attrNameLst>
                                      </p:cBhvr>
                                      <p:to>
                                        <p:strVal val="hidden"/>
                                      </p:to>
                                    </p:set>
                                  </p:childTnLst>
                                </p:cTn>
                              </p:par>
                              <p:par>
                                <p:cTn id="37" presetID="8" presetClass="emph" presetSubtype="0" fill="hold" grpId="3" nodeType="withEffect">
                                  <p:stCondLst>
                                    <p:cond delay="0"/>
                                  </p:stCondLst>
                                  <p:childTnLst>
                                    <p:animRot by="-21600000">
                                      <p:cBhvr>
                                        <p:cTn id="38" dur="3000" fill="hold"/>
                                        <p:tgtEl>
                                          <p:spTgt spid="3"/>
                                        </p:tgtEl>
                                        <p:attrNameLst>
                                          <p:attrName>r</p:attrName>
                                        </p:attrNameLst>
                                      </p:cBhvr>
                                    </p:animRot>
                                  </p:childTnLst>
                                </p:cTn>
                              </p:par>
                              <p:par>
                                <p:cTn id="39" presetID="8" presetClass="emph" presetSubtype="0" fill="hold" grpId="3" nodeType="withEffect">
                                  <p:stCondLst>
                                    <p:cond delay="0"/>
                                  </p:stCondLst>
                                  <p:childTnLst>
                                    <p:animRot by="21600000">
                                      <p:cBhvr>
                                        <p:cTn id="40" dur="3000" fill="hold"/>
                                        <p:tgtEl>
                                          <p:spTgt spid="4"/>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8)">
                                      <p:cBhvr>
                                        <p:cTn id="4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Luna"/>
          <p:cNvSpPr/>
          <p:nvPr/>
        </p:nvSpPr>
        <p:spPr>
          <a:xfrm rot="19643323">
            <a:off x="2901858" y="1516951"/>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06078" y="3086868"/>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03935" y="1567562"/>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226818" y="3069381"/>
            <a:ext cx="708734"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187479" y="1516952"/>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191699" y="3086869"/>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01659" y="1516952"/>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05879" y="3086869"/>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544406" y="1516951"/>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548626" y="3086868"/>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089754" y="1567559"/>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012637" y="3069378"/>
            <a:ext cx="708734"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054743" y="1567563"/>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977626" y="3069382"/>
            <a:ext cx="708734"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840562" y="1567560"/>
            <a:ext cx="714380"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763445" y="3069379"/>
            <a:ext cx="708734" cy="2229274"/>
          </a:xfrm>
          <a:prstGeom prst="moon">
            <a:avLst>
              <a:gd name="adj" fmla="val 35266"/>
            </a:avLst>
          </a:prstGeom>
          <a:gradFill flip="none" rotWithShape="1">
            <a:gsLst>
              <a:gs pos="0">
                <a:srgbClr val="FFFF00"/>
              </a:gs>
              <a:gs pos="50000">
                <a:srgbClr val="8E7432">
                  <a:shade val="67500"/>
                  <a:satMod val="115000"/>
                </a:srgbClr>
              </a:gs>
              <a:gs pos="100000">
                <a:srgbClr val="8E7432">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3000" fill="hold"/>
                                        <p:tgtEl>
                                          <p:spTgt spid="5"/>
                                        </p:tgtEl>
                                        <p:attrNameLst>
                                          <p:attrName>ppt_x</p:attrName>
                                        </p:attrNameLst>
                                      </p:cBhvr>
                                      <p:tavLst>
                                        <p:tav tm="0">
                                          <p:val>
                                            <p:strVal val="0-#ppt_w/2"/>
                                          </p:val>
                                        </p:tav>
                                        <p:tav tm="100000">
                                          <p:val>
                                            <p:strVal val="#ppt_x"/>
                                          </p:val>
                                        </p:tav>
                                      </p:tavLst>
                                    </p:anim>
                                    <p:anim calcmode="lin" valueType="num">
                                      <p:cBhvr additive="base">
                                        <p:cTn id="43" dur="3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7"/>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6"/>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2"/>
                                        </p:tgtEl>
                                        <p:attrNameLst>
                                          <p:attrName>r</p:attrName>
                                        </p:attrNameLst>
                                      </p:cBhvr>
                                    </p:animRot>
                                  </p:childTnLst>
                                </p:cTn>
                              </p:par>
                              <p:par>
                                <p:cTn id="104" presetID="3" presetClass="entr" presetSubtype="10"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horizontal)">
                                      <p:cBhvr>
                                        <p:cTn id="106" dur="3000"/>
                                        <p:tgtEl>
                                          <p:spTgt spid="3"/>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horizontal)">
                                      <p:cBhvr>
                                        <p:cTn id="109" dur="3000"/>
                                        <p:tgtEl>
                                          <p:spTgt spid="4"/>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3000"/>
                                        <p:tgtEl>
                                          <p:spTgt spid="7"/>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3000"/>
                                        <p:tgtEl>
                                          <p:spTgt spid="8"/>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3000"/>
                                        <p:tgtEl>
                                          <p:spTgt spid="9"/>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3000"/>
                                        <p:tgtEl>
                                          <p:spTgt spid="10"/>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3000"/>
                                        <p:tgtEl>
                                          <p:spTgt spid="11"/>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3000"/>
                                        <p:tgtEl>
                                          <p:spTgt spid="12"/>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blinds(horizontal)">
                                      <p:cBhvr>
                                        <p:cTn id="130" dur="3000"/>
                                        <p:tgtEl>
                                          <p:spTgt spid="5"/>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6"/>
                                        </p:tgtEl>
                                        <p:attrNameLst>
                                          <p:attrName>style.visibility</p:attrName>
                                        </p:attrNameLst>
                                      </p:cBhvr>
                                      <p:to>
                                        <p:strVal val="visible"/>
                                      </p:to>
                                    </p:set>
                                    <p:animEffect transition="in" filter="blinds(horizontal)">
                                      <p:cBhvr>
                                        <p:cTn id="133" dur="3000"/>
                                        <p:tgtEl>
                                          <p:spTgt spid="6"/>
                                        </p:tgtEl>
                                      </p:cBhvr>
                                    </p:animEffect>
                                  </p:childTnLst>
                                </p:cTn>
                              </p:par>
                              <p:par>
                                <p:cTn id="134" presetID="3" presetClass="entr" presetSubtype="10"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horizontal)">
                                      <p:cBhvr>
                                        <p:cTn id="136" dur="3000"/>
                                        <p:tgtEl>
                                          <p:spTgt spid="13"/>
                                        </p:tgtEl>
                                      </p:cBhvr>
                                    </p:animEffect>
                                  </p:childTnLst>
                                </p:cTn>
                              </p:par>
                              <p:par>
                                <p:cTn id="137" presetID="3" presetClass="entr" presetSubtype="10"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horizontal)">
                                      <p:cBhvr>
                                        <p:cTn id="139" dur="3000"/>
                                        <p:tgtEl>
                                          <p:spTgt spid="14"/>
                                        </p:tgtEl>
                                      </p:cBhvr>
                                    </p:animEffect>
                                  </p:childTnLst>
                                </p:cTn>
                              </p:par>
                              <p:par>
                                <p:cTn id="140" presetID="3" presetClass="entr" presetSubtype="10" fill="hold" grpId="2"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horizontal)">
                                      <p:cBhvr>
                                        <p:cTn id="142" dur="3000"/>
                                        <p:tgtEl>
                                          <p:spTgt spid="15"/>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horizontal)">
                                      <p:cBhvr>
                                        <p:cTn id="145" dur="3000"/>
                                        <p:tgtEl>
                                          <p:spTgt spid="16"/>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horizontal)">
                                      <p:cBhvr>
                                        <p:cTn id="148" dur="3000"/>
                                        <p:tgtEl>
                                          <p:spTgt spid="17"/>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horizontal)">
                                      <p:cBhvr>
                                        <p:cTn id="151" dur="3000"/>
                                        <p:tgtEl>
                                          <p:spTgt spid="18"/>
                                        </p:tgtEl>
                                      </p:cBhvr>
                                    </p:animEffect>
                                  </p:childTnLst>
                                </p:cTn>
                              </p:par>
                            </p:childTnLst>
                          </p:cTn>
                        </p:par>
                        <p:par>
                          <p:cTn id="152" fill="hold">
                            <p:stCondLst>
                              <p:cond delay="3000"/>
                            </p:stCondLst>
                            <p:childTnLst>
                              <p:par>
                                <p:cTn id="153" presetID="2" presetClass="exit" presetSubtype="2" fill="hold" grpId="3" nodeType="afterEffect">
                                  <p:stCondLst>
                                    <p:cond delay="0"/>
                                  </p:stCondLst>
                                  <p:childTnLst>
                                    <p:anim calcmode="lin" valueType="num">
                                      <p:cBhvr additive="base">
                                        <p:cTn id="154" dur="3000"/>
                                        <p:tgtEl>
                                          <p:spTgt spid="3"/>
                                        </p:tgtEl>
                                        <p:attrNameLst>
                                          <p:attrName>ppt_x</p:attrName>
                                        </p:attrNameLst>
                                      </p:cBhvr>
                                      <p:tavLst>
                                        <p:tav tm="0">
                                          <p:val>
                                            <p:strVal val="ppt_x"/>
                                          </p:val>
                                        </p:tav>
                                        <p:tav tm="100000">
                                          <p:val>
                                            <p:strVal val="1+ppt_w/2"/>
                                          </p:val>
                                        </p:tav>
                                      </p:tavLst>
                                    </p:anim>
                                    <p:anim calcmode="lin" valueType="num">
                                      <p:cBhvr additive="base">
                                        <p:cTn id="155" dur="3000"/>
                                        <p:tgtEl>
                                          <p:spTgt spid="3"/>
                                        </p:tgtEl>
                                        <p:attrNameLst>
                                          <p:attrName>ppt_y</p:attrName>
                                        </p:attrNameLst>
                                      </p:cBhvr>
                                      <p:tavLst>
                                        <p:tav tm="0">
                                          <p:val>
                                            <p:strVal val="ppt_y"/>
                                          </p:val>
                                        </p:tav>
                                        <p:tav tm="100000">
                                          <p:val>
                                            <p:strVal val="ppt_y"/>
                                          </p:val>
                                        </p:tav>
                                      </p:tavLst>
                                    </p:anim>
                                    <p:set>
                                      <p:cBhvr>
                                        <p:cTn id="156" dur="1" fill="hold">
                                          <p:stCondLst>
                                            <p:cond delay="2999"/>
                                          </p:stCondLst>
                                        </p:cTn>
                                        <p:tgtEl>
                                          <p:spTgt spid="3"/>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4"/>
                                        </p:tgtEl>
                                        <p:attrNameLst>
                                          <p:attrName>ppt_x</p:attrName>
                                        </p:attrNameLst>
                                      </p:cBhvr>
                                      <p:tavLst>
                                        <p:tav tm="0">
                                          <p:val>
                                            <p:strVal val="ppt_x"/>
                                          </p:val>
                                        </p:tav>
                                        <p:tav tm="100000">
                                          <p:val>
                                            <p:strVal val="1+ppt_w/2"/>
                                          </p:val>
                                        </p:tav>
                                      </p:tavLst>
                                    </p:anim>
                                    <p:anim calcmode="lin" valueType="num">
                                      <p:cBhvr additive="base">
                                        <p:cTn id="159" dur="3000"/>
                                        <p:tgtEl>
                                          <p:spTgt spid="4"/>
                                        </p:tgtEl>
                                        <p:attrNameLst>
                                          <p:attrName>ppt_y</p:attrName>
                                        </p:attrNameLst>
                                      </p:cBhvr>
                                      <p:tavLst>
                                        <p:tav tm="0">
                                          <p:val>
                                            <p:strVal val="ppt_y"/>
                                          </p:val>
                                        </p:tav>
                                        <p:tav tm="100000">
                                          <p:val>
                                            <p:strVal val="ppt_y"/>
                                          </p:val>
                                        </p:tav>
                                      </p:tavLst>
                                    </p:anim>
                                    <p:set>
                                      <p:cBhvr>
                                        <p:cTn id="160" dur="1" fill="hold">
                                          <p:stCondLst>
                                            <p:cond delay="2999"/>
                                          </p:stCondLst>
                                        </p:cTn>
                                        <p:tgtEl>
                                          <p:spTgt spid="4"/>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1+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1+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1+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0-ppt_w/2"/>
                                          </p:val>
                                        </p:tav>
                                      </p:tavLst>
                                    </p:anim>
                                    <p:anim calcmode="lin" valueType="num">
                                      <p:cBhvr additive="base">
                                        <p:cTn id="187" dur="3000"/>
                                        <p:tgtEl>
                                          <p:spTgt spid="5"/>
                                        </p:tgtEl>
                                        <p:attrNameLst>
                                          <p:attrName>ppt_y</p:attrName>
                                        </p:attrNameLst>
                                      </p:cBhvr>
                                      <p:tavLst>
                                        <p:tav tm="0">
                                          <p:val>
                                            <p:strVal val="ppt_y"/>
                                          </p:val>
                                        </p:tav>
                                        <p:tav tm="100000">
                                          <p:val>
                                            <p:strVal val="ppt_y"/>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0-ppt_w/2"/>
                                          </p:val>
                                        </p:tav>
                                      </p:tavLst>
                                    </p:anim>
                                    <p:anim calcmode="lin" valueType="num">
                                      <p:cBhvr additive="base">
                                        <p:cTn id="191" dur="3000"/>
                                        <p:tgtEl>
                                          <p:spTgt spid="6"/>
                                        </p:tgtEl>
                                        <p:attrNameLst>
                                          <p:attrName>ppt_y</p:attrName>
                                        </p:attrNameLst>
                                      </p:cBhvr>
                                      <p:tavLst>
                                        <p:tav tm="0">
                                          <p:val>
                                            <p:strVal val="ppt_y"/>
                                          </p:val>
                                        </p:tav>
                                        <p:tav tm="100000">
                                          <p:val>
                                            <p:strVal val="ppt_y"/>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0-ppt_w/2"/>
                                          </p:val>
                                        </p:tav>
                                      </p:tavLst>
                                    </p:anim>
                                    <p:anim calcmode="lin" valueType="num">
                                      <p:cBhvr additive="base">
                                        <p:cTn id="195" dur="3000"/>
                                        <p:tgtEl>
                                          <p:spTgt spid="13"/>
                                        </p:tgtEl>
                                        <p:attrNameLst>
                                          <p:attrName>ppt_y</p:attrName>
                                        </p:attrNameLst>
                                      </p:cBhvr>
                                      <p:tavLst>
                                        <p:tav tm="0">
                                          <p:val>
                                            <p:strVal val="ppt_y"/>
                                          </p:val>
                                        </p:tav>
                                        <p:tav tm="100000">
                                          <p:val>
                                            <p:strVal val="ppt_y"/>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4"/>
                                        </p:tgtEl>
                                        <p:attrNameLst>
                                          <p:attrName>ppt_x</p:attrName>
                                        </p:attrNameLst>
                                      </p:cBhvr>
                                      <p:tavLst>
                                        <p:tav tm="0">
                                          <p:val>
                                            <p:strVal val="ppt_x"/>
                                          </p:val>
                                        </p:tav>
                                        <p:tav tm="100000">
                                          <p:val>
                                            <p:strVal val="0-ppt_w/2"/>
                                          </p:val>
                                        </p:tav>
                                      </p:tavLst>
                                    </p:anim>
                                    <p:anim calcmode="lin" valueType="num">
                                      <p:cBhvr additive="base">
                                        <p:cTn id="199" dur="3000"/>
                                        <p:tgtEl>
                                          <p:spTgt spid="14"/>
                                        </p:tgtEl>
                                        <p:attrNameLst>
                                          <p:attrName>ppt_y</p:attrName>
                                        </p:attrNameLst>
                                      </p:cBhvr>
                                      <p:tavLst>
                                        <p:tav tm="0">
                                          <p:val>
                                            <p:strVal val="ppt_y"/>
                                          </p:val>
                                        </p:tav>
                                        <p:tav tm="100000">
                                          <p:val>
                                            <p:strVal val="ppt_y"/>
                                          </p:val>
                                        </p:tav>
                                      </p:tavLst>
                                    </p:anim>
                                    <p:set>
                                      <p:cBhvr>
                                        <p:cTn id="200" dur="1" fill="hold">
                                          <p:stCondLst>
                                            <p:cond delay="2999"/>
                                          </p:stCondLst>
                                        </p:cTn>
                                        <p:tgtEl>
                                          <p:spTgt spid="14"/>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0-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6"/>
                                        </p:tgtEl>
                                        <p:attrNameLst>
                                          <p:attrName>ppt_x</p:attrName>
                                        </p:attrNameLst>
                                      </p:cBhvr>
                                      <p:tavLst>
                                        <p:tav tm="0">
                                          <p:val>
                                            <p:strVal val="ppt_x"/>
                                          </p:val>
                                        </p:tav>
                                        <p:tav tm="100000">
                                          <p:val>
                                            <p:strVal val="0-ppt_w/2"/>
                                          </p:val>
                                        </p:tav>
                                      </p:tavLst>
                                    </p:anim>
                                    <p:anim calcmode="lin" valueType="num">
                                      <p:cBhvr additive="base">
                                        <p:cTn id="207" dur="3000"/>
                                        <p:tgtEl>
                                          <p:spTgt spid="16"/>
                                        </p:tgtEl>
                                        <p:attrNameLst>
                                          <p:attrName>ppt_y</p:attrName>
                                        </p:attrNameLst>
                                      </p:cBhvr>
                                      <p:tavLst>
                                        <p:tav tm="0">
                                          <p:val>
                                            <p:strVal val="ppt_y"/>
                                          </p:val>
                                        </p:tav>
                                        <p:tav tm="100000">
                                          <p:val>
                                            <p:strVal val="ppt_y"/>
                                          </p:val>
                                        </p:tav>
                                      </p:tavLst>
                                    </p:anim>
                                    <p:set>
                                      <p:cBhvr>
                                        <p:cTn id="208" dur="1" fill="hold">
                                          <p:stCondLst>
                                            <p:cond delay="2999"/>
                                          </p:stCondLst>
                                        </p:cTn>
                                        <p:tgtEl>
                                          <p:spTgt spid="16"/>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7"/>
                                        </p:tgtEl>
                                        <p:attrNameLst>
                                          <p:attrName>ppt_x</p:attrName>
                                        </p:attrNameLst>
                                      </p:cBhvr>
                                      <p:tavLst>
                                        <p:tav tm="0">
                                          <p:val>
                                            <p:strVal val="ppt_x"/>
                                          </p:val>
                                        </p:tav>
                                        <p:tav tm="100000">
                                          <p:val>
                                            <p:strVal val="0-ppt_w/2"/>
                                          </p:val>
                                        </p:tav>
                                      </p:tavLst>
                                    </p:anim>
                                    <p:anim calcmode="lin" valueType="num">
                                      <p:cBhvr additive="base">
                                        <p:cTn id="211" dur="3000"/>
                                        <p:tgtEl>
                                          <p:spTgt spid="17"/>
                                        </p:tgtEl>
                                        <p:attrNameLst>
                                          <p:attrName>ppt_y</p:attrName>
                                        </p:attrNameLst>
                                      </p:cBhvr>
                                      <p:tavLst>
                                        <p:tav tm="0">
                                          <p:val>
                                            <p:strVal val="ppt_y"/>
                                          </p:val>
                                        </p:tav>
                                        <p:tav tm="100000">
                                          <p:val>
                                            <p:strVal val="ppt_y"/>
                                          </p:val>
                                        </p:tav>
                                      </p:tavLst>
                                    </p:anim>
                                    <p:set>
                                      <p:cBhvr>
                                        <p:cTn id="212" dur="1" fill="hold">
                                          <p:stCondLst>
                                            <p:cond delay="2999"/>
                                          </p:stCondLst>
                                        </p:cTn>
                                        <p:tgtEl>
                                          <p:spTgt spid="17"/>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18"/>
                                        </p:tgtEl>
                                        <p:attrNameLst>
                                          <p:attrName>ppt_x</p:attrName>
                                        </p:attrNameLst>
                                      </p:cBhvr>
                                      <p:tavLst>
                                        <p:tav tm="0">
                                          <p:val>
                                            <p:strVal val="ppt_x"/>
                                          </p:val>
                                        </p:tav>
                                        <p:tav tm="100000">
                                          <p:val>
                                            <p:strVal val="0-ppt_w/2"/>
                                          </p:val>
                                        </p:tav>
                                      </p:tavLst>
                                    </p:anim>
                                    <p:anim calcmode="lin" valueType="num">
                                      <p:cBhvr additive="base">
                                        <p:cTn id="215" dur="3000"/>
                                        <p:tgtEl>
                                          <p:spTgt spid="18"/>
                                        </p:tgtEl>
                                        <p:attrNameLst>
                                          <p:attrName>ppt_y</p:attrName>
                                        </p:attrNameLst>
                                      </p:cBhvr>
                                      <p:tavLst>
                                        <p:tav tm="0">
                                          <p:val>
                                            <p:strVal val="ppt_y"/>
                                          </p:val>
                                        </p:tav>
                                        <p:tav tm="100000">
                                          <p:val>
                                            <p:strVal val="ppt_y"/>
                                          </p:val>
                                        </p:tav>
                                      </p:tavLst>
                                    </p:anim>
                                    <p:set>
                                      <p:cBhvr>
                                        <p:cTn id="216" dur="1" fill="hold">
                                          <p:stCondLst>
                                            <p:cond delay="2999"/>
                                          </p:stCondLst>
                                        </p:cTn>
                                        <p:tgtEl>
                                          <p:spTgt spid="18"/>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3000" fill="hold"/>
                                        <p:tgtEl>
                                          <p:spTgt spid="2"/>
                                        </p:tgtEl>
                                        <p:attrNameLst>
                                          <p:attrName>ppt_w</p:attrName>
                                        </p:attrNameLst>
                                      </p:cBhvr>
                                      <p:tavLst>
                                        <p:tav tm="0">
                                          <p:val>
                                            <p:strVal val="4/3*#ppt_w"/>
                                          </p:val>
                                        </p:tav>
                                        <p:tav tm="100000">
                                          <p:val>
                                            <p:strVal val="#ppt_w"/>
                                          </p:val>
                                        </p:tav>
                                      </p:tavLst>
                                    </p:anim>
                                    <p:anim calcmode="lin" valueType="num">
                                      <p:cBhvr>
                                        <p:cTn id="220" dur="3000" fill="hold"/>
                                        <p:tgtEl>
                                          <p:spTgt spid="2"/>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barn(outVertical)">
                                      <p:cBhvr>
                                        <p:cTn id="22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rot="16200000">
            <a:off x="3885368" y="1615302"/>
            <a:ext cx="1444702" cy="1928826"/>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5400000">
            <a:off x="3885368" y="3186938"/>
            <a:ext cx="1444702" cy="1928826"/>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4028244" y="1115236"/>
            <a:ext cx="1087512" cy="1714512"/>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4143372" y="3929066"/>
            <a:ext cx="928694" cy="164307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4135401" y="722327"/>
            <a:ext cx="873198" cy="1428760"/>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4286248" y="4500570"/>
            <a:ext cx="714380" cy="1428760"/>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4135401" y="365137"/>
            <a:ext cx="873198" cy="1143008"/>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4214810" y="5143512"/>
            <a:ext cx="714380" cy="1143008"/>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4099682" y="-27748"/>
            <a:ext cx="873198" cy="92869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4214810" y="5715016"/>
            <a:ext cx="714380" cy="1000132"/>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31107">
            <a:off x="5152502" y="2416101"/>
            <a:ext cx="1444702" cy="1928826"/>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985959">
            <a:off x="2613604" y="2439071"/>
            <a:ext cx="1444702" cy="1928826"/>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2214546" y="2500306"/>
            <a:ext cx="928694" cy="164307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427216">
            <a:off x="6027573" y="2622966"/>
            <a:ext cx="928694" cy="164307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1714480" y="2571744"/>
            <a:ext cx="873198" cy="1428760"/>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677">
            <a:off x="6609592" y="2736801"/>
            <a:ext cx="873198" cy="1428760"/>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484301">
            <a:off x="7148251" y="2913139"/>
            <a:ext cx="873198" cy="1143008"/>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1142976" y="2714620"/>
            <a:ext cx="873198" cy="1143008"/>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268333">
            <a:off x="7743020" y="3044062"/>
            <a:ext cx="873198" cy="92869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571472" y="2786058"/>
            <a:ext cx="873198" cy="92869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000" fill="hold"/>
                                        <p:tgtEl>
                                          <p:spTgt spid="13"/>
                                        </p:tgtEl>
                                        <p:attrNameLst>
                                          <p:attrName>ppt_x</p:attrName>
                                        </p:attrNameLst>
                                      </p:cBhvr>
                                      <p:tavLst>
                                        <p:tav tm="0">
                                          <p:val>
                                            <p:strVal val="0-#ppt_w/2"/>
                                          </p:val>
                                        </p:tav>
                                        <p:tav tm="100000">
                                          <p:val>
                                            <p:strVal val="#ppt_x"/>
                                          </p:val>
                                        </p:tav>
                                      </p:tavLst>
                                    </p:anim>
                                    <p:anim calcmode="lin" valueType="num">
                                      <p:cBhvr additive="base">
                                        <p:cTn id="11" dur="2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2000" fill="hold"/>
                                        <p:tgtEl>
                                          <p:spTgt spid="16"/>
                                        </p:tgtEl>
                                        <p:attrNameLst>
                                          <p:attrName>ppt_x</p:attrName>
                                        </p:attrNameLst>
                                      </p:cBhvr>
                                      <p:tavLst>
                                        <p:tav tm="0">
                                          <p:val>
                                            <p:strVal val="0-#ppt_w/2"/>
                                          </p:val>
                                        </p:tav>
                                        <p:tav tm="100000">
                                          <p:val>
                                            <p:strVal val="#ppt_x"/>
                                          </p:val>
                                        </p:tav>
                                      </p:tavLst>
                                    </p:anim>
                                    <p:anim calcmode="lin" valueType="num">
                                      <p:cBhvr additive="base">
                                        <p:cTn id="15" dur="200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2000" fill="hold"/>
                                        <p:tgtEl>
                                          <p:spTgt spid="18"/>
                                        </p:tgtEl>
                                        <p:attrNameLst>
                                          <p:attrName>ppt_x</p:attrName>
                                        </p:attrNameLst>
                                      </p:cBhvr>
                                      <p:tavLst>
                                        <p:tav tm="0">
                                          <p:val>
                                            <p:strVal val="0-#ppt_w/2"/>
                                          </p:val>
                                        </p:tav>
                                        <p:tav tm="100000">
                                          <p:val>
                                            <p:strVal val="#ppt_x"/>
                                          </p:val>
                                        </p:tav>
                                      </p:tavLst>
                                    </p:anim>
                                    <p:anim calcmode="lin" valueType="num">
                                      <p:cBhvr additive="base">
                                        <p:cTn id="19" dur="20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0-#ppt_w/2"/>
                                          </p:val>
                                        </p:tav>
                                        <p:tav tm="100000">
                                          <p:val>
                                            <p:strVal val="#ppt_x"/>
                                          </p:val>
                                        </p:tav>
                                      </p:tavLst>
                                    </p:anim>
                                    <p:anim calcmode="lin" valueType="num">
                                      <p:cBhvr additive="base">
                                        <p:cTn id="23" dur="200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2000" fill="hold"/>
                                        <p:tgtEl>
                                          <p:spTgt spid="21"/>
                                        </p:tgtEl>
                                        <p:attrNameLst>
                                          <p:attrName>ppt_x</p:attrName>
                                        </p:attrNameLst>
                                      </p:cBhvr>
                                      <p:tavLst>
                                        <p:tav tm="0">
                                          <p:val>
                                            <p:strVal val="0-#ppt_w/2"/>
                                          </p:val>
                                        </p:tav>
                                        <p:tav tm="100000">
                                          <p:val>
                                            <p:strVal val="#ppt_x"/>
                                          </p:val>
                                        </p:tav>
                                      </p:tavLst>
                                    </p:anim>
                                    <p:anim calcmode="lin" valueType="num">
                                      <p:cBhvr additive="base">
                                        <p:cTn id="27" dur="2000" fill="hold"/>
                                        <p:tgtEl>
                                          <p:spTgt spid="2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1+#ppt_w/2"/>
                                          </p:val>
                                        </p:tav>
                                        <p:tav tm="100000">
                                          <p:val>
                                            <p:strVal val="#ppt_x"/>
                                          </p:val>
                                        </p:tav>
                                      </p:tavLst>
                                    </p:anim>
                                    <p:anim calcmode="lin" valueType="num">
                                      <p:cBhvr additive="base">
                                        <p:cTn id="31" dur="2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1+#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1+#ppt_w/2"/>
                                          </p:val>
                                        </p:tav>
                                        <p:tav tm="100000">
                                          <p:val>
                                            <p:strVal val="#ppt_x"/>
                                          </p:val>
                                        </p:tav>
                                      </p:tavLst>
                                    </p:anim>
                                    <p:anim calcmode="lin" valueType="num">
                                      <p:cBhvr additive="base">
                                        <p:cTn id="39" dur="2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1+#ppt_w/2"/>
                                          </p:val>
                                        </p:tav>
                                        <p:tav tm="100000">
                                          <p:val>
                                            <p:strVal val="#ppt_x"/>
                                          </p:val>
                                        </p:tav>
                                      </p:tavLst>
                                    </p:anim>
                                    <p:anim calcmode="lin" valueType="num">
                                      <p:cBhvr additive="base">
                                        <p:cTn id="43" dur="2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2000" fill="hold"/>
                                        <p:tgtEl>
                                          <p:spTgt spid="22"/>
                                        </p:tgtEl>
                                        <p:attrNameLst>
                                          <p:attrName>ppt_x</p:attrName>
                                        </p:attrNameLst>
                                      </p:cBhvr>
                                      <p:tavLst>
                                        <p:tav tm="0">
                                          <p:val>
                                            <p:strVal val="1+#ppt_w/2"/>
                                          </p:val>
                                        </p:tav>
                                        <p:tav tm="100000">
                                          <p:val>
                                            <p:strVal val="#ppt_x"/>
                                          </p:val>
                                        </p:tav>
                                      </p:tavLst>
                                    </p:anim>
                                    <p:anim calcmode="lin" valueType="num">
                                      <p:cBhvr additive="base">
                                        <p:cTn id="47" dur="2000" fill="hold"/>
                                        <p:tgtEl>
                                          <p:spTgt spid="22"/>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2000" fill="hold"/>
                                        <p:tgtEl>
                                          <p:spTgt spid="3"/>
                                        </p:tgtEl>
                                        <p:attrNameLst>
                                          <p:attrName>ppt_x</p:attrName>
                                        </p:attrNameLst>
                                      </p:cBhvr>
                                      <p:tavLst>
                                        <p:tav tm="0">
                                          <p:val>
                                            <p:strVal val="#ppt_x"/>
                                          </p:val>
                                        </p:tav>
                                        <p:tav tm="100000">
                                          <p:val>
                                            <p:strVal val="#ppt_x"/>
                                          </p:val>
                                        </p:tav>
                                      </p:tavLst>
                                    </p:anim>
                                    <p:anim calcmode="lin" valueType="num">
                                      <p:cBhvr additive="base">
                                        <p:cTn id="51" dur="2000" fill="hold"/>
                                        <p:tgtEl>
                                          <p:spTgt spid="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2000" fill="hold"/>
                                        <p:tgtEl>
                                          <p:spTgt spid="5"/>
                                        </p:tgtEl>
                                        <p:attrNameLst>
                                          <p:attrName>ppt_x</p:attrName>
                                        </p:attrNameLst>
                                      </p:cBhvr>
                                      <p:tavLst>
                                        <p:tav tm="0">
                                          <p:val>
                                            <p:strVal val="#ppt_x"/>
                                          </p:val>
                                        </p:tav>
                                        <p:tav tm="100000">
                                          <p:val>
                                            <p:strVal val="#ppt_x"/>
                                          </p:val>
                                        </p:tav>
                                      </p:tavLst>
                                    </p:anim>
                                    <p:anim calcmode="lin" valueType="num">
                                      <p:cBhvr additive="base">
                                        <p:cTn id="55" dur="2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ppt_x"/>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2000" fill="hold"/>
                                        <p:tgtEl>
                                          <p:spTgt spid="9"/>
                                        </p:tgtEl>
                                        <p:attrNameLst>
                                          <p:attrName>ppt_x</p:attrName>
                                        </p:attrNameLst>
                                      </p:cBhvr>
                                      <p:tavLst>
                                        <p:tav tm="0">
                                          <p:val>
                                            <p:strVal val="#ppt_x"/>
                                          </p:val>
                                        </p:tav>
                                        <p:tav tm="100000">
                                          <p:val>
                                            <p:strVal val="#ppt_x"/>
                                          </p:val>
                                        </p:tav>
                                      </p:tavLst>
                                    </p:anim>
                                    <p:anim calcmode="lin" valueType="num">
                                      <p:cBhvr additive="base">
                                        <p:cTn id="63" dur="2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2000" fill="hold"/>
                                        <p:tgtEl>
                                          <p:spTgt spid="11"/>
                                        </p:tgtEl>
                                        <p:attrNameLst>
                                          <p:attrName>ppt_x</p:attrName>
                                        </p:attrNameLst>
                                      </p:cBhvr>
                                      <p:tavLst>
                                        <p:tav tm="0">
                                          <p:val>
                                            <p:strVal val="#ppt_x"/>
                                          </p:val>
                                        </p:tav>
                                        <p:tav tm="100000">
                                          <p:val>
                                            <p:strVal val="#ppt_x"/>
                                          </p:val>
                                        </p:tav>
                                      </p:tavLst>
                                    </p:anim>
                                    <p:anim calcmode="lin" valueType="num">
                                      <p:cBhvr additive="base">
                                        <p:cTn id="67" dur="2000" fill="hold"/>
                                        <p:tgtEl>
                                          <p:spTgt spid="11"/>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2000" fill="hold"/>
                                        <p:tgtEl>
                                          <p:spTgt spid="4"/>
                                        </p:tgtEl>
                                        <p:attrNameLst>
                                          <p:attrName>ppt_x</p:attrName>
                                        </p:attrNameLst>
                                      </p:cBhvr>
                                      <p:tavLst>
                                        <p:tav tm="0">
                                          <p:val>
                                            <p:strVal val="#ppt_x"/>
                                          </p:val>
                                        </p:tav>
                                        <p:tav tm="100000">
                                          <p:val>
                                            <p:strVal val="#ppt_x"/>
                                          </p:val>
                                        </p:tav>
                                      </p:tavLst>
                                    </p:anim>
                                    <p:anim calcmode="lin" valueType="num">
                                      <p:cBhvr additive="base">
                                        <p:cTn id="71" dur="2000" fill="hold"/>
                                        <p:tgtEl>
                                          <p:spTgt spid="4"/>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ppt_x"/>
                                          </p:val>
                                        </p:tav>
                                        <p:tav tm="100000">
                                          <p:val>
                                            <p:strVal val="#ppt_x"/>
                                          </p:val>
                                        </p:tav>
                                      </p:tavLst>
                                    </p:anim>
                                    <p:anim calcmode="lin" valueType="num">
                                      <p:cBhvr additive="base">
                                        <p:cTn id="75" dur="2000" fill="hold"/>
                                        <p:tgtEl>
                                          <p:spTgt spid="6"/>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2000" fill="hold"/>
                                        <p:tgtEl>
                                          <p:spTgt spid="8"/>
                                        </p:tgtEl>
                                        <p:attrNameLst>
                                          <p:attrName>ppt_x</p:attrName>
                                        </p:attrNameLst>
                                      </p:cBhvr>
                                      <p:tavLst>
                                        <p:tav tm="0">
                                          <p:val>
                                            <p:strVal val="#ppt_x"/>
                                          </p:val>
                                        </p:tav>
                                        <p:tav tm="100000">
                                          <p:val>
                                            <p:strVal val="#ppt_x"/>
                                          </p:val>
                                        </p:tav>
                                      </p:tavLst>
                                    </p:anim>
                                    <p:anim calcmode="lin" valueType="num">
                                      <p:cBhvr additive="base">
                                        <p:cTn id="79" dur="2000" fill="hold"/>
                                        <p:tgtEl>
                                          <p:spTgt spid="8"/>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ppt_x"/>
                                          </p:val>
                                        </p:tav>
                                        <p:tav tm="100000">
                                          <p:val>
                                            <p:strVal val="#ppt_x"/>
                                          </p:val>
                                        </p:tav>
                                      </p:tavLst>
                                    </p:anim>
                                    <p:anim calcmode="lin" valueType="num">
                                      <p:cBhvr additive="base">
                                        <p:cTn id="83" dur="2000" fill="hold"/>
                                        <p:tgtEl>
                                          <p:spTgt spid="10"/>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2000" fill="hold"/>
                                        <p:tgtEl>
                                          <p:spTgt spid="12"/>
                                        </p:tgtEl>
                                        <p:attrNameLst>
                                          <p:attrName>ppt_x</p:attrName>
                                        </p:attrNameLst>
                                      </p:cBhvr>
                                      <p:tavLst>
                                        <p:tav tm="0">
                                          <p:val>
                                            <p:strVal val="#ppt_x"/>
                                          </p:val>
                                        </p:tav>
                                        <p:tav tm="100000">
                                          <p:val>
                                            <p:strVal val="#ppt_x"/>
                                          </p:val>
                                        </p:tav>
                                      </p:tavLst>
                                    </p:anim>
                                    <p:anim calcmode="lin" valueType="num">
                                      <p:cBhvr additive="base">
                                        <p:cTn id="87" dur="2000" fill="hold"/>
                                        <p:tgtEl>
                                          <p:spTgt spid="12"/>
                                        </p:tgtEl>
                                        <p:attrNameLst>
                                          <p:attrName>ppt_y</p:attrName>
                                        </p:attrNameLst>
                                      </p:cBhvr>
                                      <p:tavLst>
                                        <p:tav tm="0">
                                          <p:val>
                                            <p:strVal val="0-#ppt_h/2"/>
                                          </p:val>
                                        </p:tav>
                                        <p:tav tm="100000">
                                          <p:val>
                                            <p:strVal val="#ppt_y"/>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2000" fill="hold"/>
                                        <p:tgtEl>
                                          <p:spTgt spid="14"/>
                                        </p:tgtEl>
                                        <p:attrNameLst>
                                          <p:attrName>ppt_w</p:attrName>
                                        </p:attrNameLst>
                                      </p:cBhvr>
                                      <p:tavLst>
                                        <p:tav tm="0" fmla="#ppt_w*sin(2.5*pi*$)">
                                          <p:val>
                                            <p:fltVal val="0"/>
                                          </p:val>
                                        </p:tav>
                                        <p:tav tm="100000">
                                          <p:val>
                                            <p:fltVal val="1"/>
                                          </p:val>
                                        </p:tav>
                                      </p:tavLst>
                                    </p:anim>
                                    <p:anim calcmode="lin" valueType="num">
                                      <p:cBhvr>
                                        <p:cTn id="91" dur="2000" fill="hold"/>
                                        <p:tgtEl>
                                          <p:spTgt spid="14"/>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2000" fill="hold"/>
                                        <p:tgtEl>
                                          <p:spTgt spid="15"/>
                                        </p:tgtEl>
                                        <p:attrNameLst>
                                          <p:attrName>ppt_w</p:attrName>
                                        </p:attrNameLst>
                                      </p:cBhvr>
                                      <p:tavLst>
                                        <p:tav tm="0" fmla="#ppt_w*sin(2.5*pi*$)">
                                          <p:val>
                                            <p:fltVal val="0"/>
                                          </p:val>
                                        </p:tav>
                                        <p:tav tm="100000">
                                          <p:val>
                                            <p:fltVal val="1"/>
                                          </p:val>
                                        </p:tav>
                                      </p:tavLst>
                                    </p:anim>
                                    <p:anim calcmode="lin" valueType="num">
                                      <p:cBhvr>
                                        <p:cTn id="95" dur="2000" fill="hold"/>
                                        <p:tgtEl>
                                          <p:spTgt spid="15"/>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2000" fill="hold"/>
                                        <p:tgtEl>
                                          <p:spTgt spid="17"/>
                                        </p:tgtEl>
                                        <p:attrNameLst>
                                          <p:attrName>ppt_w</p:attrName>
                                        </p:attrNameLst>
                                      </p:cBhvr>
                                      <p:tavLst>
                                        <p:tav tm="0" fmla="#ppt_w*sin(2.5*pi*$)">
                                          <p:val>
                                            <p:fltVal val="0"/>
                                          </p:val>
                                        </p:tav>
                                        <p:tav tm="100000">
                                          <p:val>
                                            <p:fltVal val="1"/>
                                          </p:val>
                                        </p:tav>
                                      </p:tavLst>
                                    </p:anim>
                                    <p:anim calcmode="lin" valueType="num">
                                      <p:cBhvr>
                                        <p:cTn id="99" dur="2000" fill="hold"/>
                                        <p:tgtEl>
                                          <p:spTgt spid="17"/>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2000" fill="hold"/>
                                        <p:tgtEl>
                                          <p:spTgt spid="20"/>
                                        </p:tgtEl>
                                        <p:attrNameLst>
                                          <p:attrName>ppt_w</p:attrName>
                                        </p:attrNameLst>
                                      </p:cBhvr>
                                      <p:tavLst>
                                        <p:tav tm="0" fmla="#ppt_w*sin(2.5*pi*$)">
                                          <p:val>
                                            <p:fltVal val="0"/>
                                          </p:val>
                                        </p:tav>
                                        <p:tav tm="100000">
                                          <p:val>
                                            <p:fltVal val="1"/>
                                          </p:val>
                                        </p:tav>
                                      </p:tavLst>
                                    </p:anim>
                                    <p:anim calcmode="lin" valueType="num">
                                      <p:cBhvr>
                                        <p:cTn id="103" dur="2000" fill="hold"/>
                                        <p:tgtEl>
                                          <p:spTgt spid="2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2000" fill="hold"/>
                                        <p:tgtEl>
                                          <p:spTgt spid="22"/>
                                        </p:tgtEl>
                                        <p:attrNameLst>
                                          <p:attrName>ppt_w</p:attrName>
                                        </p:attrNameLst>
                                      </p:cBhvr>
                                      <p:tavLst>
                                        <p:tav tm="0" fmla="#ppt_w*sin(2.5*pi*$)">
                                          <p:val>
                                            <p:fltVal val="0"/>
                                          </p:val>
                                        </p:tav>
                                        <p:tav tm="100000">
                                          <p:val>
                                            <p:fltVal val="1"/>
                                          </p:val>
                                        </p:tav>
                                      </p:tavLst>
                                    </p:anim>
                                    <p:anim calcmode="lin" valueType="num">
                                      <p:cBhvr>
                                        <p:cTn id="107" dur="2000" fill="hold"/>
                                        <p:tgtEl>
                                          <p:spTgt spid="22"/>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2000" fill="hold"/>
                                        <p:tgtEl>
                                          <p:spTgt spid="13"/>
                                        </p:tgtEl>
                                        <p:attrNameLst>
                                          <p:attrName>ppt_w</p:attrName>
                                        </p:attrNameLst>
                                      </p:cBhvr>
                                      <p:tavLst>
                                        <p:tav tm="0" fmla="#ppt_w*sin(2.5*pi*$)">
                                          <p:val>
                                            <p:fltVal val="0"/>
                                          </p:val>
                                        </p:tav>
                                        <p:tav tm="100000">
                                          <p:val>
                                            <p:fltVal val="1"/>
                                          </p:val>
                                        </p:tav>
                                      </p:tavLst>
                                    </p:anim>
                                    <p:anim calcmode="lin" valueType="num">
                                      <p:cBhvr>
                                        <p:cTn id="111" dur="2000" fill="hold"/>
                                        <p:tgtEl>
                                          <p:spTgt spid="13"/>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2000" fill="hold"/>
                                        <p:tgtEl>
                                          <p:spTgt spid="16"/>
                                        </p:tgtEl>
                                        <p:attrNameLst>
                                          <p:attrName>ppt_w</p:attrName>
                                        </p:attrNameLst>
                                      </p:cBhvr>
                                      <p:tavLst>
                                        <p:tav tm="0" fmla="#ppt_w*sin(2.5*pi*$)">
                                          <p:val>
                                            <p:fltVal val="0"/>
                                          </p:val>
                                        </p:tav>
                                        <p:tav tm="100000">
                                          <p:val>
                                            <p:fltVal val="1"/>
                                          </p:val>
                                        </p:tav>
                                      </p:tavLst>
                                    </p:anim>
                                    <p:anim calcmode="lin" valueType="num">
                                      <p:cBhvr>
                                        <p:cTn id="115" dur="2000" fill="hold"/>
                                        <p:tgtEl>
                                          <p:spTgt spid="16"/>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2000" fill="hold"/>
                                        <p:tgtEl>
                                          <p:spTgt spid="18"/>
                                        </p:tgtEl>
                                        <p:attrNameLst>
                                          <p:attrName>ppt_w</p:attrName>
                                        </p:attrNameLst>
                                      </p:cBhvr>
                                      <p:tavLst>
                                        <p:tav tm="0" fmla="#ppt_w*sin(2.5*pi*$)">
                                          <p:val>
                                            <p:fltVal val="0"/>
                                          </p:val>
                                        </p:tav>
                                        <p:tav tm="100000">
                                          <p:val>
                                            <p:fltVal val="1"/>
                                          </p:val>
                                        </p:tav>
                                      </p:tavLst>
                                    </p:anim>
                                    <p:anim calcmode="lin" valueType="num">
                                      <p:cBhvr>
                                        <p:cTn id="119" dur="2000" fill="hold"/>
                                        <p:tgtEl>
                                          <p:spTgt spid="18"/>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2000" fill="hold"/>
                                        <p:tgtEl>
                                          <p:spTgt spid="19"/>
                                        </p:tgtEl>
                                        <p:attrNameLst>
                                          <p:attrName>ppt_w</p:attrName>
                                        </p:attrNameLst>
                                      </p:cBhvr>
                                      <p:tavLst>
                                        <p:tav tm="0" fmla="#ppt_w*sin(2.5*pi*$)">
                                          <p:val>
                                            <p:fltVal val="0"/>
                                          </p:val>
                                        </p:tav>
                                        <p:tav tm="100000">
                                          <p:val>
                                            <p:fltVal val="1"/>
                                          </p:val>
                                        </p:tav>
                                      </p:tavLst>
                                    </p:anim>
                                    <p:anim calcmode="lin" valueType="num">
                                      <p:cBhvr>
                                        <p:cTn id="123" dur="2000" fill="hold"/>
                                        <p:tgtEl>
                                          <p:spTgt spid="19"/>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21"/>
                                        </p:tgtEl>
                                        <p:attrNameLst>
                                          <p:attrName>style.visibility</p:attrName>
                                        </p:attrNameLst>
                                      </p:cBhvr>
                                      <p:to>
                                        <p:strVal val="visible"/>
                                      </p:to>
                                    </p:set>
                                    <p:anim calcmode="lin" valueType="num">
                                      <p:cBhvr>
                                        <p:cTn id="126" dur="2000" fill="hold"/>
                                        <p:tgtEl>
                                          <p:spTgt spid="21"/>
                                        </p:tgtEl>
                                        <p:attrNameLst>
                                          <p:attrName>ppt_w</p:attrName>
                                        </p:attrNameLst>
                                      </p:cBhvr>
                                      <p:tavLst>
                                        <p:tav tm="0" fmla="#ppt_w*sin(2.5*pi*$)">
                                          <p:val>
                                            <p:fltVal val="0"/>
                                          </p:val>
                                        </p:tav>
                                        <p:tav tm="100000">
                                          <p:val>
                                            <p:fltVal val="1"/>
                                          </p:val>
                                        </p:tav>
                                      </p:tavLst>
                                    </p:anim>
                                    <p:anim calcmode="lin" valueType="num">
                                      <p:cBhvr>
                                        <p:cTn id="127" dur="2000" fill="hold"/>
                                        <p:tgtEl>
                                          <p:spTgt spid="21"/>
                                        </p:tgtEl>
                                        <p:attrNameLst>
                                          <p:attrName>ppt_h</p:attrName>
                                        </p:attrNameLst>
                                      </p:cBhvr>
                                      <p:tavLst>
                                        <p:tav tm="0">
                                          <p:val>
                                            <p:strVal val="#ppt_h"/>
                                          </p:val>
                                        </p:tav>
                                        <p:tav tm="100000">
                                          <p:val>
                                            <p:strVal val="#ppt_h"/>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p:cTn id="130" dur="2000" fill="hold"/>
                                        <p:tgtEl>
                                          <p:spTgt spid="3"/>
                                        </p:tgtEl>
                                        <p:attrNameLst>
                                          <p:attrName>ppt_w</p:attrName>
                                        </p:attrNameLst>
                                      </p:cBhvr>
                                      <p:tavLst>
                                        <p:tav tm="0">
                                          <p:val>
                                            <p:strVal val="#ppt_w"/>
                                          </p:val>
                                        </p:tav>
                                        <p:tav tm="100000">
                                          <p:val>
                                            <p:strVal val="#ppt_w"/>
                                          </p:val>
                                        </p:tav>
                                      </p:tavLst>
                                    </p:anim>
                                    <p:anim calcmode="lin" valueType="num">
                                      <p:cBhvr>
                                        <p:cTn id="131" dur="2000" fill="hold"/>
                                        <p:tgtEl>
                                          <p:spTgt spid="3"/>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5"/>
                                        </p:tgtEl>
                                        <p:attrNameLst>
                                          <p:attrName>style.visibility</p:attrName>
                                        </p:attrNameLst>
                                      </p:cBhvr>
                                      <p:to>
                                        <p:strVal val="visible"/>
                                      </p:to>
                                    </p:set>
                                    <p:anim calcmode="lin" valueType="num">
                                      <p:cBhvr>
                                        <p:cTn id="134" dur="2000" fill="hold"/>
                                        <p:tgtEl>
                                          <p:spTgt spid="5"/>
                                        </p:tgtEl>
                                        <p:attrNameLst>
                                          <p:attrName>ppt_w</p:attrName>
                                        </p:attrNameLst>
                                      </p:cBhvr>
                                      <p:tavLst>
                                        <p:tav tm="0">
                                          <p:val>
                                            <p:strVal val="#ppt_w"/>
                                          </p:val>
                                        </p:tav>
                                        <p:tav tm="100000">
                                          <p:val>
                                            <p:strVal val="#ppt_w"/>
                                          </p:val>
                                        </p:tav>
                                      </p:tavLst>
                                    </p:anim>
                                    <p:anim calcmode="lin" valueType="num">
                                      <p:cBhvr>
                                        <p:cTn id="135" dur="2000" fill="hold"/>
                                        <p:tgtEl>
                                          <p:spTgt spid="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2000" fill="hold"/>
                                        <p:tgtEl>
                                          <p:spTgt spid="7"/>
                                        </p:tgtEl>
                                        <p:attrNameLst>
                                          <p:attrName>ppt_w</p:attrName>
                                        </p:attrNameLst>
                                      </p:cBhvr>
                                      <p:tavLst>
                                        <p:tav tm="0">
                                          <p:val>
                                            <p:strVal val="#ppt_w"/>
                                          </p:val>
                                        </p:tav>
                                        <p:tav tm="100000">
                                          <p:val>
                                            <p:strVal val="#ppt_w"/>
                                          </p:val>
                                        </p:tav>
                                      </p:tavLst>
                                    </p:anim>
                                    <p:anim calcmode="lin" valueType="num">
                                      <p:cBhvr>
                                        <p:cTn id="139" dur="2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p:cTn id="142" dur="2000" fill="hold"/>
                                        <p:tgtEl>
                                          <p:spTgt spid="9"/>
                                        </p:tgtEl>
                                        <p:attrNameLst>
                                          <p:attrName>ppt_w</p:attrName>
                                        </p:attrNameLst>
                                      </p:cBhvr>
                                      <p:tavLst>
                                        <p:tav tm="0">
                                          <p:val>
                                            <p:strVal val="#ppt_w"/>
                                          </p:val>
                                        </p:tav>
                                        <p:tav tm="100000">
                                          <p:val>
                                            <p:strVal val="#ppt_w"/>
                                          </p:val>
                                        </p:tav>
                                      </p:tavLst>
                                    </p:anim>
                                    <p:anim calcmode="lin" valueType="num">
                                      <p:cBhvr>
                                        <p:cTn id="143" dur="2000" fill="hold"/>
                                        <p:tgtEl>
                                          <p:spTgt spid="9"/>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2000" fill="hold"/>
                                        <p:tgtEl>
                                          <p:spTgt spid="11"/>
                                        </p:tgtEl>
                                        <p:attrNameLst>
                                          <p:attrName>ppt_w</p:attrName>
                                        </p:attrNameLst>
                                      </p:cBhvr>
                                      <p:tavLst>
                                        <p:tav tm="0">
                                          <p:val>
                                            <p:strVal val="#ppt_w"/>
                                          </p:val>
                                        </p:tav>
                                        <p:tav tm="100000">
                                          <p:val>
                                            <p:strVal val="#ppt_w"/>
                                          </p:val>
                                        </p:tav>
                                      </p:tavLst>
                                    </p:anim>
                                    <p:anim calcmode="lin" valueType="num">
                                      <p:cBhvr>
                                        <p:cTn id="147" dur="2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2000" fill="hold"/>
                                        <p:tgtEl>
                                          <p:spTgt spid="4"/>
                                        </p:tgtEl>
                                        <p:attrNameLst>
                                          <p:attrName>ppt_w</p:attrName>
                                        </p:attrNameLst>
                                      </p:cBhvr>
                                      <p:tavLst>
                                        <p:tav tm="0">
                                          <p:val>
                                            <p:strVal val="#ppt_w"/>
                                          </p:val>
                                        </p:tav>
                                        <p:tav tm="100000">
                                          <p:val>
                                            <p:strVal val="#ppt_w"/>
                                          </p:val>
                                        </p:tav>
                                      </p:tavLst>
                                    </p:anim>
                                    <p:anim calcmode="lin" valueType="num">
                                      <p:cBhvr>
                                        <p:cTn id="151" dur="2000" fill="hold"/>
                                        <p:tgtEl>
                                          <p:spTgt spid="4"/>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6"/>
                                        </p:tgtEl>
                                        <p:attrNameLst>
                                          <p:attrName>style.visibility</p:attrName>
                                        </p:attrNameLst>
                                      </p:cBhvr>
                                      <p:to>
                                        <p:strVal val="visible"/>
                                      </p:to>
                                    </p:set>
                                    <p:anim calcmode="lin" valueType="num">
                                      <p:cBhvr>
                                        <p:cTn id="154" dur="2000" fill="hold"/>
                                        <p:tgtEl>
                                          <p:spTgt spid="6"/>
                                        </p:tgtEl>
                                        <p:attrNameLst>
                                          <p:attrName>ppt_w</p:attrName>
                                        </p:attrNameLst>
                                      </p:cBhvr>
                                      <p:tavLst>
                                        <p:tav tm="0">
                                          <p:val>
                                            <p:strVal val="#ppt_w"/>
                                          </p:val>
                                        </p:tav>
                                        <p:tav tm="100000">
                                          <p:val>
                                            <p:strVal val="#ppt_w"/>
                                          </p:val>
                                        </p:tav>
                                      </p:tavLst>
                                    </p:anim>
                                    <p:anim calcmode="lin" valueType="num">
                                      <p:cBhvr>
                                        <p:cTn id="155" dur="2000" fill="hold"/>
                                        <p:tgtEl>
                                          <p:spTgt spid="6"/>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 calcmode="lin" valueType="num">
                                      <p:cBhvr>
                                        <p:cTn id="158" dur="2000" fill="hold"/>
                                        <p:tgtEl>
                                          <p:spTgt spid="8"/>
                                        </p:tgtEl>
                                        <p:attrNameLst>
                                          <p:attrName>ppt_w</p:attrName>
                                        </p:attrNameLst>
                                      </p:cBhvr>
                                      <p:tavLst>
                                        <p:tav tm="0">
                                          <p:val>
                                            <p:strVal val="#ppt_w"/>
                                          </p:val>
                                        </p:tav>
                                        <p:tav tm="100000">
                                          <p:val>
                                            <p:strVal val="#ppt_w"/>
                                          </p:val>
                                        </p:tav>
                                      </p:tavLst>
                                    </p:anim>
                                    <p:anim calcmode="lin" valueType="num">
                                      <p:cBhvr>
                                        <p:cTn id="159" dur="2000" fill="hold"/>
                                        <p:tgtEl>
                                          <p:spTgt spid="8"/>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0"/>
                                        </p:tgtEl>
                                        <p:attrNameLst>
                                          <p:attrName>style.visibility</p:attrName>
                                        </p:attrNameLst>
                                      </p:cBhvr>
                                      <p:to>
                                        <p:strVal val="visible"/>
                                      </p:to>
                                    </p:set>
                                    <p:anim calcmode="lin" valueType="num">
                                      <p:cBhvr>
                                        <p:cTn id="162" dur="2000" fill="hold"/>
                                        <p:tgtEl>
                                          <p:spTgt spid="10"/>
                                        </p:tgtEl>
                                        <p:attrNameLst>
                                          <p:attrName>ppt_w</p:attrName>
                                        </p:attrNameLst>
                                      </p:cBhvr>
                                      <p:tavLst>
                                        <p:tav tm="0">
                                          <p:val>
                                            <p:strVal val="#ppt_w"/>
                                          </p:val>
                                        </p:tav>
                                        <p:tav tm="100000">
                                          <p:val>
                                            <p:strVal val="#ppt_w"/>
                                          </p:val>
                                        </p:tav>
                                      </p:tavLst>
                                    </p:anim>
                                    <p:anim calcmode="lin" valueType="num">
                                      <p:cBhvr>
                                        <p:cTn id="163" dur="2000" fill="hold"/>
                                        <p:tgtEl>
                                          <p:spTgt spid="10"/>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2"/>
                                        </p:tgtEl>
                                        <p:attrNameLst>
                                          <p:attrName>style.visibility</p:attrName>
                                        </p:attrNameLst>
                                      </p:cBhvr>
                                      <p:to>
                                        <p:strVal val="visible"/>
                                      </p:to>
                                    </p:set>
                                    <p:anim calcmode="lin" valueType="num">
                                      <p:cBhvr>
                                        <p:cTn id="166" dur="2000" fill="hold"/>
                                        <p:tgtEl>
                                          <p:spTgt spid="12"/>
                                        </p:tgtEl>
                                        <p:attrNameLst>
                                          <p:attrName>ppt_w</p:attrName>
                                        </p:attrNameLst>
                                      </p:cBhvr>
                                      <p:tavLst>
                                        <p:tav tm="0">
                                          <p:val>
                                            <p:strVal val="#ppt_w"/>
                                          </p:val>
                                        </p:tav>
                                        <p:tav tm="100000">
                                          <p:val>
                                            <p:strVal val="#ppt_w"/>
                                          </p:val>
                                        </p:tav>
                                      </p:tavLst>
                                    </p:anim>
                                    <p:anim calcmode="lin" valueType="num">
                                      <p:cBhvr>
                                        <p:cTn id="167" dur="2000" fill="hold"/>
                                        <p:tgtEl>
                                          <p:spTgt spid="12"/>
                                        </p:tgtEl>
                                        <p:attrNameLst>
                                          <p:attrName>ppt_h</p:attrName>
                                        </p:attrNameLst>
                                      </p:cBhvr>
                                      <p:tavLst>
                                        <p:tav tm="0" fmla="#ppt_h*sin(2.5*pi*$)">
                                          <p:val>
                                            <p:fltVal val="0"/>
                                          </p:val>
                                        </p:tav>
                                        <p:tav tm="100000">
                                          <p:val>
                                            <p:fltVal val="1"/>
                                          </p:val>
                                        </p:tav>
                                      </p:tavLst>
                                    </p:anim>
                                  </p:childTnLst>
                                </p:cTn>
                              </p:par>
                            </p:childTnLst>
                          </p:cTn>
                        </p:par>
                        <p:par>
                          <p:cTn id="168" fill="hold">
                            <p:stCondLst>
                              <p:cond delay="2000"/>
                            </p:stCondLst>
                            <p:childTnLst>
                              <p:par>
                                <p:cTn id="169" presetID="2" presetClass="exit" presetSubtype="2" fill="hold" grpId="2" nodeType="afterEffect">
                                  <p:stCondLst>
                                    <p:cond delay="0"/>
                                  </p:stCondLst>
                                  <p:childTnLst>
                                    <p:anim calcmode="lin" valueType="num">
                                      <p:cBhvr additive="base">
                                        <p:cTn id="170" dur="2000"/>
                                        <p:tgtEl>
                                          <p:spTgt spid="14"/>
                                        </p:tgtEl>
                                        <p:attrNameLst>
                                          <p:attrName>ppt_x</p:attrName>
                                        </p:attrNameLst>
                                      </p:cBhvr>
                                      <p:tavLst>
                                        <p:tav tm="0">
                                          <p:val>
                                            <p:strVal val="ppt_x"/>
                                          </p:val>
                                        </p:tav>
                                        <p:tav tm="100000">
                                          <p:val>
                                            <p:strVal val="1+ppt_w/2"/>
                                          </p:val>
                                        </p:tav>
                                      </p:tavLst>
                                    </p:anim>
                                    <p:anim calcmode="lin" valueType="num">
                                      <p:cBhvr additive="base">
                                        <p:cTn id="171" dur="2000"/>
                                        <p:tgtEl>
                                          <p:spTgt spid="14"/>
                                        </p:tgtEl>
                                        <p:attrNameLst>
                                          <p:attrName>ppt_y</p:attrName>
                                        </p:attrNameLst>
                                      </p:cBhvr>
                                      <p:tavLst>
                                        <p:tav tm="0">
                                          <p:val>
                                            <p:strVal val="ppt_y"/>
                                          </p:val>
                                        </p:tav>
                                        <p:tav tm="100000">
                                          <p:val>
                                            <p:strVal val="ppt_y"/>
                                          </p:val>
                                        </p:tav>
                                      </p:tavLst>
                                    </p:anim>
                                    <p:set>
                                      <p:cBhvr>
                                        <p:cTn id="172" dur="1" fill="hold">
                                          <p:stCondLst>
                                            <p:cond delay="1999"/>
                                          </p:stCondLst>
                                        </p:cTn>
                                        <p:tgtEl>
                                          <p:spTgt spid="14"/>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1+ppt_w/2"/>
                                          </p:val>
                                        </p:tav>
                                      </p:tavLst>
                                    </p:anim>
                                    <p:anim calcmode="lin" valueType="num">
                                      <p:cBhvr additive="base">
                                        <p:cTn id="175" dur="2000"/>
                                        <p:tgtEl>
                                          <p:spTgt spid="15"/>
                                        </p:tgtEl>
                                        <p:attrNameLst>
                                          <p:attrName>ppt_y</p:attrName>
                                        </p:attrNameLst>
                                      </p:cBhvr>
                                      <p:tavLst>
                                        <p:tav tm="0">
                                          <p:val>
                                            <p:strVal val="ppt_y"/>
                                          </p:val>
                                        </p:tav>
                                        <p:tav tm="100000">
                                          <p:val>
                                            <p:strVal val="ppt_y"/>
                                          </p:val>
                                        </p:tav>
                                      </p:tavLst>
                                    </p:anim>
                                    <p:set>
                                      <p:cBhvr>
                                        <p:cTn id="176" dur="1" fill="hold">
                                          <p:stCondLst>
                                            <p:cond delay="1999"/>
                                          </p:stCondLst>
                                        </p:cTn>
                                        <p:tgtEl>
                                          <p:spTgt spid="15"/>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1+ppt_w/2"/>
                                          </p:val>
                                        </p:tav>
                                      </p:tavLst>
                                    </p:anim>
                                    <p:anim calcmode="lin" valueType="num">
                                      <p:cBhvr additive="base">
                                        <p:cTn id="179" dur="2000"/>
                                        <p:tgtEl>
                                          <p:spTgt spid="17"/>
                                        </p:tgtEl>
                                        <p:attrNameLst>
                                          <p:attrName>ppt_y</p:attrName>
                                        </p:attrNameLst>
                                      </p:cBhvr>
                                      <p:tavLst>
                                        <p:tav tm="0">
                                          <p:val>
                                            <p:strVal val="ppt_y"/>
                                          </p:val>
                                        </p:tav>
                                        <p:tav tm="100000">
                                          <p:val>
                                            <p:strVal val="ppt_y"/>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20"/>
                                        </p:tgtEl>
                                        <p:attrNameLst>
                                          <p:attrName>ppt_x</p:attrName>
                                        </p:attrNameLst>
                                      </p:cBhvr>
                                      <p:tavLst>
                                        <p:tav tm="0">
                                          <p:val>
                                            <p:strVal val="ppt_x"/>
                                          </p:val>
                                        </p:tav>
                                        <p:tav tm="100000">
                                          <p:val>
                                            <p:strVal val="1+ppt_w/2"/>
                                          </p:val>
                                        </p:tav>
                                      </p:tavLst>
                                    </p:anim>
                                    <p:anim calcmode="lin" valueType="num">
                                      <p:cBhvr additive="base">
                                        <p:cTn id="183" dur="2000"/>
                                        <p:tgtEl>
                                          <p:spTgt spid="20"/>
                                        </p:tgtEl>
                                        <p:attrNameLst>
                                          <p:attrName>ppt_y</p:attrName>
                                        </p:attrNameLst>
                                      </p:cBhvr>
                                      <p:tavLst>
                                        <p:tav tm="0">
                                          <p:val>
                                            <p:strVal val="ppt_y"/>
                                          </p:val>
                                        </p:tav>
                                        <p:tav tm="100000">
                                          <p:val>
                                            <p:strVal val="ppt_y"/>
                                          </p:val>
                                        </p:tav>
                                      </p:tavLst>
                                    </p:anim>
                                    <p:set>
                                      <p:cBhvr>
                                        <p:cTn id="184" dur="1" fill="hold">
                                          <p:stCondLst>
                                            <p:cond delay="1999"/>
                                          </p:stCondLst>
                                        </p:cTn>
                                        <p:tgtEl>
                                          <p:spTgt spid="20"/>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22"/>
                                        </p:tgtEl>
                                        <p:attrNameLst>
                                          <p:attrName>ppt_x</p:attrName>
                                        </p:attrNameLst>
                                      </p:cBhvr>
                                      <p:tavLst>
                                        <p:tav tm="0">
                                          <p:val>
                                            <p:strVal val="ppt_x"/>
                                          </p:val>
                                        </p:tav>
                                        <p:tav tm="100000">
                                          <p:val>
                                            <p:strVal val="1+ppt_w/2"/>
                                          </p:val>
                                        </p:tav>
                                      </p:tavLst>
                                    </p:anim>
                                    <p:anim calcmode="lin" valueType="num">
                                      <p:cBhvr additive="base">
                                        <p:cTn id="187" dur="2000"/>
                                        <p:tgtEl>
                                          <p:spTgt spid="22"/>
                                        </p:tgtEl>
                                        <p:attrNameLst>
                                          <p:attrName>ppt_y</p:attrName>
                                        </p:attrNameLst>
                                      </p:cBhvr>
                                      <p:tavLst>
                                        <p:tav tm="0">
                                          <p:val>
                                            <p:strVal val="ppt_y"/>
                                          </p:val>
                                        </p:tav>
                                        <p:tav tm="100000">
                                          <p:val>
                                            <p:strVal val="ppt_y"/>
                                          </p:val>
                                        </p:tav>
                                      </p:tavLst>
                                    </p:anim>
                                    <p:set>
                                      <p:cBhvr>
                                        <p:cTn id="188" dur="1" fill="hold">
                                          <p:stCondLst>
                                            <p:cond delay="1999"/>
                                          </p:stCondLst>
                                        </p:cTn>
                                        <p:tgtEl>
                                          <p:spTgt spid="22"/>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2000"/>
                                        <p:tgtEl>
                                          <p:spTgt spid="13"/>
                                        </p:tgtEl>
                                        <p:attrNameLst>
                                          <p:attrName>ppt_x</p:attrName>
                                        </p:attrNameLst>
                                      </p:cBhvr>
                                      <p:tavLst>
                                        <p:tav tm="0">
                                          <p:val>
                                            <p:strVal val="ppt_x"/>
                                          </p:val>
                                        </p:tav>
                                        <p:tav tm="100000">
                                          <p:val>
                                            <p:strVal val="0-ppt_w/2"/>
                                          </p:val>
                                        </p:tav>
                                      </p:tavLst>
                                    </p:anim>
                                    <p:anim calcmode="lin" valueType="num">
                                      <p:cBhvr additive="base">
                                        <p:cTn id="191" dur="2000"/>
                                        <p:tgtEl>
                                          <p:spTgt spid="13"/>
                                        </p:tgtEl>
                                        <p:attrNameLst>
                                          <p:attrName>ppt_y</p:attrName>
                                        </p:attrNameLst>
                                      </p:cBhvr>
                                      <p:tavLst>
                                        <p:tav tm="0">
                                          <p:val>
                                            <p:strVal val="ppt_y"/>
                                          </p:val>
                                        </p:tav>
                                        <p:tav tm="100000">
                                          <p:val>
                                            <p:strVal val="ppt_y"/>
                                          </p:val>
                                        </p:tav>
                                      </p:tavLst>
                                    </p:anim>
                                    <p:set>
                                      <p:cBhvr>
                                        <p:cTn id="192" dur="1" fill="hold">
                                          <p:stCondLst>
                                            <p:cond delay="1999"/>
                                          </p:stCondLst>
                                        </p:cTn>
                                        <p:tgtEl>
                                          <p:spTgt spid="1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0-ppt_w/2"/>
                                          </p:val>
                                        </p:tav>
                                      </p:tavLst>
                                    </p:anim>
                                    <p:anim calcmode="lin" valueType="num">
                                      <p:cBhvr additive="base">
                                        <p:cTn id="195" dur="2000"/>
                                        <p:tgtEl>
                                          <p:spTgt spid="16"/>
                                        </p:tgtEl>
                                        <p:attrNameLst>
                                          <p:attrName>ppt_y</p:attrName>
                                        </p:attrNameLst>
                                      </p:cBhvr>
                                      <p:tavLst>
                                        <p:tav tm="0">
                                          <p:val>
                                            <p:strVal val="ppt_y"/>
                                          </p:val>
                                        </p:tav>
                                        <p:tav tm="100000">
                                          <p:val>
                                            <p:strVal val="ppt_y"/>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000"/>
                                        <p:tgtEl>
                                          <p:spTgt spid="18"/>
                                        </p:tgtEl>
                                        <p:attrNameLst>
                                          <p:attrName>ppt_x</p:attrName>
                                        </p:attrNameLst>
                                      </p:cBhvr>
                                      <p:tavLst>
                                        <p:tav tm="0">
                                          <p:val>
                                            <p:strVal val="ppt_x"/>
                                          </p:val>
                                        </p:tav>
                                        <p:tav tm="100000">
                                          <p:val>
                                            <p:strVal val="0-ppt_w/2"/>
                                          </p:val>
                                        </p:tav>
                                      </p:tavLst>
                                    </p:anim>
                                    <p:anim calcmode="lin" valueType="num">
                                      <p:cBhvr additive="base">
                                        <p:cTn id="199" dur="2000"/>
                                        <p:tgtEl>
                                          <p:spTgt spid="18"/>
                                        </p:tgtEl>
                                        <p:attrNameLst>
                                          <p:attrName>ppt_y</p:attrName>
                                        </p:attrNameLst>
                                      </p:cBhvr>
                                      <p:tavLst>
                                        <p:tav tm="0">
                                          <p:val>
                                            <p:strVal val="ppt_y"/>
                                          </p:val>
                                        </p:tav>
                                        <p:tav tm="100000">
                                          <p:val>
                                            <p:strVal val="ppt_y"/>
                                          </p:val>
                                        </p:tav>
                                      </p:tavLst>
                                    </p:anim>
                                    <p:set>
                                      <p:cBhvr>
                                        <p:cTn id="200" dur="1" fill="hold">
                                          <p:stCondLst>
                                            <p:cond delay="1999"/>
                                          </p:stCondLst>
                                        </p:cTn>
                                        <p:tgtEl>
                                          <p:spTgt spid="18"/>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9"/>
                                        </p:tgtEl>
                                        <p:attrNameLst>
                                          <p:attrName>ppt_x</p:attrName>
                                        </p:attrNameLst>
                                      </p:cBhvr>
                                      <p:tavLst>
                                        <p:tav tm="0">
                                          <p:val>
                                            <p:strVal val="ppt_x"/>
                                          </p:val>
                                        </p:tav>
                                        <p:tav tm="100000">
                                          <p:val>
                                            <p:strVal val="0-ppt_w/2"/>
                                          </p:val>
                                        </p:tav>
                                      </p:tavLst>
                                    </p:anim>
                                    <p:anim calcmode="lin" valueType="num">
                                      <p:cBhvr additive="base">
                                        <p:cTn id="203" dur="2000"/>
                                        <p:tgtEl>
                                          <p:spTgt spid="19"/>
                                        </p:tgtEl>
                                        <p:attrNameLst>
                                          <p:attrName>ppt_y</p:attrName>
                                        </p:attrNameLst>
                                      </p:cBhvr>
                                      <p:tavLst>
                                        <p:tav tm="0">
                                          <p:val>
                                            <p:strVal val="ppt_y"/>
                                          </p:val>
                                        </p:tav>
                                        <p:tav tm="100000">
                                          <p:val>
                                            <p:strVal val="ppt_y"/>
                                          </p:val>
                                        </p:tav>
                                      </p:tavLst>
                                    </p:anim>
                                    <p:set>
                                      <p:cBhvr>
                                        <p:cTn id="204" dur="1" fill="hold">
                                          <p:stCondLst>
                                            <p:cond delay="1999"/>
                                          </p:stCondLst>
                                        </p:cTn>
                                        <p:tgtEl>
                                          <p:spTgt spid="19"/>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000"/>
                                        <p:tgtEl>
                                          <p:spTgt spid="21"/>
                                        </p:tgtEl>
                                        <p:attrNameLst>
                                          <p:attrName>ppt_x</p:attrName>
                                        </p:attrNameLst>
                                      </p:cBhvr>
                                      <p:tavLst>
                                        <p:tav tm="0">
                                          <p:val>
                                            <p:strVal val="ppt_x"/>
                                          </p:val>
                                        </p:tav>
                                        <p:tav tm="100000">
                                          <p:val>
                                            <p:strVal val="0-ppt_w/2"/>
                                          </p:val>
                                        </p:tav>
                                      </p:tavLst>
                                    </p:anim>
                                    <p:anim calcmode="lin" valueType="num">
                                      <p:cBhvr additive="base">
                                        <p:cTn id="207" dur="2000"/>
                                        <p:tgtEl>
                                          <p:spTgt spid="21"/>
                                        </p:tgtEl>
                                        <p:attrNameLst>
                                          <p:attrName>ppt_y</p:attrName>
                                        </p:attrNameLst>
                                      </p:cBhvr>
                                      <p:tavLst>
                                        <p:tav tm="0">
                                          <p:val>
                                            <p:strVal val="ppt_y"/>
                                          </p:val>
                                        </p:tav>
                                        <p:tav tm="100000">
                                          <p:val>
                                            <p:strVal val="ppt_y"/>
                                          </p:val>
                                        </p:tav>
                                      </p:tavLst>
                                    </p:anim>
                                    <p:set>
                                      <p:cBhvr>
                                        <p:cTn id="208" dur="1" fill="hold">
                                          <p:stCondLst>
                                            <p:cond delay="1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2000"/>
                                        <p:tgtEl>
                                          <p:spTgt spid="3"/>
                                        </p:tgtEl>
                                        <p:attrNameLst>
                                          <p:attrName>ppt_x</p:attrName>
                                        </p:attrNameLst>
                                      </p:cBhvr>
                                      <p:tavLst>
                                        <p:tav tm="0">
                                          <p:val>
                                            <p:strVal val="ppt_x"/>
                                          </p:val>
                                        </p:tav>
                                        <p:tav tm="100000">
                                          <p:val>
                                            <p:strVal val="ppt_x"/>
                                          </p:val>
                                        </p:tav>
                                      </p:tavLst>
                                    </p:anim>
                                    <p:anim calcmode="lin" valueType="num">
                                      <p:cBhvr additive="base">
                                        <p:cTn id="211" dur="2000"/>
                                        <p:tgtEl>
                                          <p:spTgt spid="3"/>
                                        </p:tgtEl>
                                        <p:attrNameLst>
                                          <p:attrName>ppt_y</p:attrName>
                                        </p:attrNameLst>
                                      </p:cBhvr>
                                      <p:tavLst>
                                        <p:tav tm="0">
                                          <p:val>
                                            <p:strVal val="ppt_y"/>
                                          </p:val>
                                        </p:tav>
                                        <p:tav tm="100000">
                                          <p:val>
                                            <p:strVal val="1+ppt_h/2"/>
                                          </p:val>
                                        </p:tav>
                                      </p:tavLst>
                                    </p:anim>
                                    <p:set>
                                      <p:cBhvr>
                                        <p:cTn id="212" dur="1" fill="hold">
                                          <p:stCondLst>
                                            <p:cond delay="1999"/>
                                          </p:stCondLst>
                                        </p:cTn>
                                        <p:tgtEl>
                                          <p:spTgt spid="3"/>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ppt_x"/>
                                          </p:val>
                                        </p:tav>
                                      </p:tavLst>
                                    </p:anim>
                                    <p:anim calcmode="lin" valueType="num">
                                      <p:cBhvr additive="base">
                                        <p:cTn id="215" dur="2000"/>
                                        <p:tgtEl>
                                          <p:spTgt spid="5"/>
                                        </p:tgtEl>
                                        <p:attrNameLst>
                                          <p:attrName>ppt_y</p:attrName>
                                        </p:attrNameLst>
                                      </p:cBhvr>
                                      <p:tavLst>
                                        <p:tav tm="0">
                                          <p:val>
                                            <p:strVal val="ppt_y"/>
                                          </p:val>
                                        </p:tav>
                                        <p:tav tm="100000">
                                          <p:val>
                                            <p:strVal val="1+ppt_h/2"/>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2000"/>
                                        <p:tgtEl>
                                          <p:spTgt spid="7"/>
                                        </p:tgtEl>
                                        <p:attrNameLst>
                                          <p:attrName>ppt_x</p:attrName>
                                        </p:attrNameLst>
                                      </p:cBhvr>
                                      <p:tavLst>
                                        <p:tav tm="0">
                                          <p:val>
                                            <p:strVal val="ppt_x"/>
                                          </p:val>
                                        </p:tav>
                                        <p:tav tm="100000">
                                          <p:val>
                                            <p:strVal val="ppt_x"/>
                                          </p:val>
                                        </p:tav>
                                      </p:tavLst>
                                    </p:anim>
                                    <p:anim calcmode="lin" valueType="num">
                                      <p:cBhvr additive="base">
                                        <p:cTn id="219" dur="2000"/>
                                        <p:tgtEl>
                                          <p:spTgt spid="7"/>
                                        </p:tgtEl>
                                        <p:attrNameLst>
                                          <p:attrName>ppt_y</p:attrName>
                                        </p:attrNameLst>
                                      </p:cBhvr>
                                      <p:tavLst>
                                        <p:tav tm="0">
                                          <p:val>
                                            <p:strVal val="ppt_y"/>
                                          </p:val>
                                        </p:tav>
                                        <p:tav tm="100000">
                                          <p:val>
                                            <p:strVal val="1+ppt_h/2"/>
                                          </p:val>
                                        </p:tav>
                                      </p:tavLst>
                                    </p:anim>
                                    <p:set>
                                      <p:cBhvr>
                                        <p:cTn id="220" dur="1" fill="hold">
                                          <p:stCondLst>
                                            <p:cond delay="1999"/>
                                          </p:stCondLst>
                                        </p:cTn>
                                        <p:tgtEl>
                                          <p:spTgt spid="7"/>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2000"/>
                                        <p:tgtEl>
                                          <p:spTgt spid="9"/>
                                        </p:tgtEl>
                                        <p:attrNameLst>
                                          <p:attrName>ppt_x</p:attrName>
                                        </p:attrNameLst>
                                      </p:cBhvr>
                                      <p:tavLst>
                                        <p:tav tm="0">
                                          <p:val>
                                            <p:strVal val="ppt_x"/>
                                          </p:val>
                                        </p:tav>
                                        <p:tav tm="100000">
                                          <p:val>
                                            <p:strVal val="ppt_x"/>
                                          </p:val>
                                        </p:tav>
                                      </p:tavLst>
                                    </p:anim>
                                    <p:anim calcmode="lin" valueType="num">
                                      <p:cBhvr additive="base">
                                        <p:cTn id="223" dur="2000"/>
                                        <p:tgtEl>
                                          <p:spTgt spid="9"/>
                                        </p:tgtEl>
                                        <p:attrNameLst>
                                          <p:attrName>ppt_y</p:attrName>
                                        </p:attrNameLst>
                                      </p:cBhvr>
                                      <p:tavLst>
                                        <p:tav tm="0">
                                          <p:val>
                                            <p:strVal val="ppt_y"/>
                                          </p:val>
                                        </p:tav>
                                        <p:tav tm="100000">
                                          <p:val>
                                            <p:strVal val="1+ppt_h/2"/>
                                          </p:val>
                                        </p:tav>
                                      </p:tavLst>
                                    </p:anim>
                                    <p:set>
                                      <p:cBhvr>
                                        <p:cTn id="224" dur="1" fill="hold">
                                          <p:stCondLst>
                                            <p:cond delay="1999"/>
                                          </p:stCondLst>
                                        </p:cTn>
                                        <p:tgtEl>
                                          <p:spTgt spid="9"/>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2000"/>
                                        <p:tgtEl>
                                          <p:spTgt spid="11"/>
                                        </p:tgtEl>
                                        <p:attrNameLst>
                                          <p:attrName>ppt_x</p:attrName>
                                        </p:attrNameLst>
                                      </p:cBhvr>
                                      <p:tavLst>
                                        <p:tav tm="0">
                                          <p:val>
                                            <p:strVal val="ppt_x"/>
                                          </p:val>
                                        </p:tav>
                                        <p:tav tm="100000">
                                          <p:val>
                                            <p:strVal val="ppt_x"/>
                                          </p:val>
                                        </p:tav>
                                      </p:tavLst>
                                    </p:anim>
                                    <p:anim calcmode="lin" valueType="num">
                                      <p:cBhvr additive="base">
                                        <p:cTn id="227" dur="2000"/>
                                        <p:tgtEl>
                                          <p:spTgt spid="11"/>
                                        </p:tgtEl>
                                        <p:attrNameLst>
                                          <p:attrName>ppt_y</p:attrName>
                                        </p:attrNameLst>
                                      </p:cBhvr>
                                      <p:tavLst>
                                        <p:tav tm="0">
                                          <p:val>
                                            <p:strVal val="ppt_y"/>
                                          </p:val>
                                        </p:tav>
                                        <p:tav tm="100000">
                                          <p:val>
                                            <p:strVal val="1+ppt_h/2"/>
                                          </p:val>
                                        </p:tav>
                                      </p:tavLst>
                                    </p:anim>
                                    <p:set>
                                      <p:cBhvr>
                                        <p:cTn id="228" dur="1" fill="hold">
                                          <p:stCondLst>
                                            <p:cond delay="1999"/>
                                          </p:stCondLst>
                                        </p:cTn>
                                        <p:tgtEl>
                                          <p:spTgt spid="11"/>
                                        </p:tgtEl>
                                        <p:attrNameLst>
                                          <p:attrName>style.visibility</p:attrName>
                                        </p:attrNameLst>
                                      </p:cBhvr>
                                      <p:to>
                                        <p:strVal val="hidden"/>
                                      </p:to>
                                    </p:set>
                                  </p:childTnLst>
                                </p:cTn>
                              </p:par>
                              <p:par>
                                <p:cTn id="229" presetID="2" presetClass="exit" presetSubtype="1" fill="hold" grpId="2" nodeType="withEffect">
                                  <p:stCondLst>
                                    <p:cond delay="0"/>
                                  </p:stCondLst>
                                  <p:childTnLst>
                                    <p:anim calcmode="lin" valueType="num">
                                      <p:cBhvr additive="base">
                                        <p:cTn id="230" dur="2000"/>
                                        <p:tgtEl>
                                          <p:spTgt spid="4"/>
                                        </p:tgtEl>
                                        <p:attrNameLst>
                                          <p:attrName>ppt_x</p:attrName>
                                        </p:attrNameLst>
                                      </p:cBhvr>
                                      <p:tavLst>
                                        <p:tav tm="0">
                                          <p:val>
                                            <p:strVal val="ppt_x"/>
                                          </p:val>
                                        </p:tav>
                                        <p:tav tm="100000">
                                          <p:val>
                                            <p:strVal val="ppt_x"/>
                                          </p:val>
                                        </p:tav>
                                      </p:tavLst>
                                    </p:anim>
                                    <p:anim calcmode="lin" valueType="num">
                                      <p:cBhvr additive="base">
                                        <p:cTn id="231" dur="2000"/>
                                        <p:tgtEl>
                                          <p:spTgt spid="4"/>
                                        </p:tgtEl>
                                        <p:attrNameLst>
                                          <p:attrName>ppt_y</p:attrName>
                                        </p:attrNameLst>
                                      </p:cBhvr>
                                      <p:tavLst>
                                        <p:tav tm="0">
                                          <p:val>
                                            <p:strVal val="ppt_y"/>
                                          </p:val>
                                        </p:tav>
                                        <p:tav tm="100000">
                                          <p:val>
                                            <p:strVal val="0-ppt_h/2"/>
                                          </p:val>
                                        </p:tav>
                                      </p:tavLst>
                                    </p:anim>
                                    <p:set>
                                      <p:cBhvr>
                                        <p:cTn id="232" dur="1" fill="hold">
                                          <p:stCondLst>
                                            <p:cond delay="1999"/>
                                          </p:stCondLst>
                                        </p:cTn>
                                        <p:tgtEl>
                                          <p:spTgt spid="4"/>
                                        </p:tgtEl>
                                        <p:attrNameLst>
                                          <p:attrName>style.visibility</p:attrName>
                                        </p:attrNameLst>
                                      </p:cBhvr>
                                      <p:to>
                                        <p:strVal val="hidden"/>
                                      </p:to>
                                    </p:set>
                                  </p:childTnLst>
                                </p:cTn>
                              </p:par>
                              <p:par>
                                <p:cTn id="233" presetID="2" presetClass="exit" presetSubtype="1"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ppt_x"/>
                                          </p:val>
                                        </p:tav>
                                      </p:tavLst>
                                    </p:anim>
                                    <p:anim calcmode="lin" valueType="num">
                                      <p:cBhvr additive="base">
                                        <p:cTn id="235" dur="2000"/>
                                        <p:tgtEl>
                                          <p:spTgt spid="6"/>
                                        </p:tgtEl>
                                        <p:attrNameLst>
                                          <p:attrName>ppt_y</p:attrName>
                                        </p:attrNameLst>
                                      </p:cBhvr>
                                      <p:tavLst>
                                        <p:tav tm="0">
                                          <p:val>
                                            <p:strVal val="ppt_y"/>
                                          </p:val>
                                        </p:tav>
                                        <p:tav tm="100000">
                                          <p:val>
                                            <p:strVal val="0-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2000"/>
                                        <p:tgtEl>
                                          <p:spTgt spid="8"/>
                                        </p:tgtEl>
                                        <p:attrNameLst>
                                          <p:attrName>ppt_x</p:attrName>
                                        </p:attrNameLst>
                                      </p:cBhvr>
                                      <p:tavLst>
                                        <p:tav tm="0">
                                          <p:val>
                                            <p:strVal val="ppt_x"/>
                                          </p:val>
                                        </p:tav>
                                        <p:tav tm="100000">
                                          <p:val>
                                            <p:strVal val="ppt_x"/>
                                          </p:val>
                                        </p:tav>
                                      </p:tavLst>
                                    </p:anim>
                                    <p:anim calcmode="lin" valueType="num">
                                      <p:cBhvr additive="base">
                                        <p:cTn id="239" dur="2000"/>
                                        <p:tgtEl>
                                          <p:spTgt spid="8"/>
                                        </p:tgtEl>
                                        <p:attrNameLst>
                                          <p:attrName>ppt_y</p:attrName>
                                        </p:attrNameLst>
                                      </p:cBhvr>
                                      <p:tavLst>
                                        <p:tav tm="0">
                                          <p:val>
                                            <p:strVal val="ppt_y"/>
                                          </p:val>
                                        </p:tav>
                                        <p:tav tm="100000">
                                          <p:val>
                                            <p:strVal val="0-ppt_h/2"/>
                                          </p:val>
                                        </p:tav>
                                      </p:tavLst>
                                    </p:anim>
                                    <p:set>
                                      <p:cBhvr>
                                        <p:cTn id="240" dur="1" fill="hold">
                                          <p:stCondLst>
                                            <p:cond delay="1999"/>
                                          </p:stCondLst>
                                        </p:cTn>
                                        <p:tgtEl>
                                          <p:spTgt spid="8"/>
                                        </p:tgtEl>
                                        <p:attrNameLst>
                                          <p:attrName>style.visibility</p:attrName>
                                        </p:attrNameLst>
                                      </p:cBhvr>
                                      <p:to>
                                        <p:strVal val="hidden"/>
                                      </p:to>
                                    </p:set>
                                  </p:childTnLst>
                                </p:cTn>
                              </p:par>
                              <p:par>
                                <p:cTn id="241" presetID="2" presetClass="exit" presetSubtype="1" fill="hold" grpId="2" nodeType="withEffect">
                                  <p:stCondLst>
                                    <p:cond delay="0"/>
                                  </p:stCondLst>
                                  <p:childTnLst>
                                    <p:anim calcmode="lin" valueType="num">
                                      <p:cBhvr additive="base">
                                        <p:cTn id="242" dur="2000"/>
                                        <p:tgtEl>
                                          <p:spTgt spid="10"/>
                                        </p:tgtEl>
                                        <p:attrNameLst>
                                          <p:attrName>ppt_x</p:attrName>
                                        </p:attrNameLst>
                                      </p:cBhvr>
                                      <p:tavLst>
                                        <p:tav tm="0">
                                          <p:val>
                                            <p:strVal val="ppt_x"/>
                                          </p:val>
                                        </p:tav>
                                        <p:tav tm="100000">
                                          <p:val>
                                            <p:strVal val="ppt_x"/>
                                          </p:val>
                                        </p:tav>
                                      </p:tavLst>
                                    </p:anim>
                                    <p:anim calcmode="lin" valueType="num">
                                      <p:cBhvr additive="base">
                                        <p:cTn id="243" dur="2000"/>
                                        <p:tgtEl>
                                          <p:spTgt spid="10"/>
                                        </p:tgtEl>
                                        <p:attrNameLst>
                                          <p:attrName>ppt_y</p:attrName>
                                        </p:attrNameLst>
                                      </p:cBhvr>
                                      <p:tavLst>
                                        <p:tav tm="0">
                                          <p:val>
                                            <p:strVal val="ppt_y"/>
                                          </p:val>
                                        </p:tav>
                                        <p:tav tm="100000">
                                          <p:val>
                                            <p:strVal val="0-ppt_h/2"/>
                                          </p:val>
                                        </p:tav>
                                      </p:tavLst>
                                    </p:anim>
                                    <p:set>
                                      <p:cBhvr>
                                        <p:cTn id="244" dur="1" fill="hold">
                                          <p:stCondLst>
                                            <p:cond delay="1999"/>
                                          </p:stCondLst>
                                        </p:cTn>
                                        <p:tgtEl>
                                          <p:spTgt spid="10"/>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ppt_x"/>
                                          </p:val>
                                        </p:tav>
                                      </p:tavLst>
                                    </p:anim>
                                    <p:anim calcmode="lin" valueType="num">
                                      <p:cBhvr additive="base">
                                        <p:cTn id="247" dur="2000"/>
                                        <p:tgtEl>
                                          <p:spTgt spid="12"/>
                                        </p:tgtEl>
                                        <p:attrNameLst>
                                          <p:attrName>ppt_y</p:attrName>
                                        </p:attrNameLst>
                                      </p:cBhvr>
                                      <p:tavLst>
                                        <p:tav tm="0">
                                          <p:val>
                                            <p:strVal val="ppt_y"/>
                                          </p:val>
                                        </p:tav>
                                        <p:tav tm="100000">
                                          <p:val>
                                            <p:strVal val="0-ppt_h/2"/>
                                          </p:val>
                                        </p:tav>
                                      </p:tavLst>
                                    </p:anim>
                                    <p:set>
                                      <p:cBhvr>
                                        <p:cTn id="248" dur="1" fill="hold">
                                          <p:stCondLst>
                                            <p:cond delay="1999"/>
                                          </p:stCondLst>
                                        </p:cTn>
                                        <p:tgtEl>
                                          <p:spTgt spid="12"/>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2/3*#ppt_w"/>
                                          </p:val>
                                        </p:tav>
                                        <p:tav tm="100000">
                                          <p:val>
                                            <p:strVal val="#ppt_w"/>
                                          </p:val>
                                        </p:tav>
                                      </p:tavLst>
                                    </p:anim>
                                    <p:anim calcmode="lin" valueType="num">
                                      <p:cBhvr>
                                        <p:cTn id="252" dur="2000" fill="hold"/>
                                        <p:tgtEl>
                                          <p:spTgt spid="2"/>
                                        </p:tgtEl>
                                        <p:attrNameLst>
                                          <p:attrName>ppt_h</p:attrName>
                                        </p:attrNameLst>
                                      </p:cBhvr>
                                      <p:tavLst>
                                        <p:tav tm="0">
                                          <p:val>
                                            <p:strVal val="2/3*#ppt_h"/>
                                          </p:val>
                                        </p:tav>
                                        <p:tav tm="100000">
                                          <p:val>
                                            <p:strVal val="#ppt_h"/>
                                          </p:val>
                                        </p:tav>
                                      </p:tavLst>
                                    </p:anim>
                                  </p:childTnLst>
                                </p:cTn>
                              </p:par>
                              <p:par>
                                <p:cTn id="253" presetID="4" presetClass="entr" presetSubtype="3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ox(out)">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3174"/>
            <a:ext cx="9144000" cy="6854826"/>
          </a:xfrm>
          <a:prstGeom prst="rect">
            <a:avLst/>
          </a:prstGeom>
          <a:noFill/>
          <a:ln>
            <a:noFill/>
          </a:ln>
        </p:spPr>
      </p:pic>
      <p:pic>
        <p:nvPicPr>
          <p:cNvPr id="4" name="3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643570" y="1428736"/>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6357950" y="4143404"/>
            <a:ext cx="571504" cy="542930"/>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2643174" y="5072074"/>
            <a:ext cx="496306" cy="471492"/>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3571868" y="5143512"/>
            <a:ext cx="496306" cy="471492"/>
          </a:xfrm>
          <a:prstGeom prst="rect">
            <a:avLst/>
          </a:prstGeom>
          <a:effectLst>
            <a:reflection blurRad="6350" stA="50000" endA="300" endPos="90000" dir="5400000" sy="-100000" algn="bl" rotWithShape="0"/>
          </a:effectLst>
        </p:spPr>
      </p:pic>
      <p:pic>
        <p:nvPicPr>
          <p:cNvPr id="26" name="25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429256" y="5143512"/>
            <a:ext cx="496306" cy="471492"/>
          </a:xfrm>
          <a:prstGeom prst="rect">
            <a:avLst/>
          </a:prstGeom>
          <a:effectLst>
            <a:reflection blurRad="6350" stA="50000" endA="300" endPos="90000" dir="5400000" sy="-100000" algn="bl" rotWithShape="0"/>
          </a:effectLst>
        </p:spPr>
      </p:pic>
      <p:pic>
        <p:nvPicPr>
          <p:cNvPr id="27" name="26 Imagen" descr="20110219001326892.png"/>
          <p:cNvPicPr>
            <a:picLocks noChangeAspect="1"/>
          </p:cNvPicPr>
          <p:nvPr/>
        </p:nvPicPr>
        <p:blipFill>
          <a:blip r:embed="rId3">
            <a:clrChange>
              <a:clrFrom>
                <a:srgbClr val="000000">
                  <a:alpha val="0"/>
                </a:srgbClr>
              </a:clrFrom>
              <a:clrTo>
                <a:srgbClr val="000000">
                  <a:alpha val="0"/>
                </a:srgbClr>
              </a:clrTo>
            </a:clrChange>
            <a:duotone>
              <a:prstClr val="black"/>
              <a:srgbClr val="D9C3A5">
                <a:tint val="50000"/>
                <a:satMod val="180000"/>
              </a:srgbClr>
            </a:duotone>
          </a:blip>
          <a:srcRect l="16667" t="16667" r="16667" b="20000"/>
          <a:stretch>
            <a:fillRect/>
          </a:stretch>
        </p:blipFill>
        <p:spPr>
          <a:xfrm>
            <a:off x="6072198" y="4850640"/>
            <a:ext cx="496306" cy="471492"/>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4" cstate="print">
            <a:duotone>
              <a:prstClr val="black"/>
              <a:srgbClr val="D9C3A5">
                <a:tint val="50000"/>
                <a:satMod val="180000"/>
              </a:srgbClr>
            </a:duotone>
          </a:blip>
          <a:srcRect l="16667" t="16667" r="16667" b="20000"/>
          <a:stretch>
            <a:fillRect/>
          </a:stretch>
        </p:blipFill>
        <p:spPr>
          <a:xfrm>
            <a:off x="2928926" y="5632862"/>
            <a:ext cx="357190" cy="339331"/>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4" cstate="print">
            <a:duotone>
              <a:prstClr val="black"/>
              <a:srgbClr val="D9C3A5">
                <a:tint val="50000"/>
                <a:satMod val="180000"/>
              </a:srgbClr>
            </a:duotone>
          </a:blip>
          <a:srcRect l="16667" t="16667" r="16667" b="20000"/>
          <a:stretch>
            <a:fillRect/>
          </a:stretch>
        </p:blipFill>
        <p:spPr>
          <a:xfrm>
            <a:off x="3714744" y="5715016"/>
            <a:ext cx="357190" cy="339331"/>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4" cstate="print">
            <a:duotone>
              <a:prstClr val="black"/>
              <a:srgbClr val="D9C3A5">
                <a:tint val="50000"/>
                <a:satMod val="180000"/>
              </a:srgbClr>
            </a:duotone>
          </a:blip>
          <a:srcRect l="16667" t="16667" r="16667" b="20000"/>
          <a:stretch>
            <a:fillRect/>
          </a:stretch>
        </p:blipFill>
        <p:spPr>
          <a:xfrm>
            <a:off x="5429256" y="5715016"/>
            <a:ext cx="357190" cy="339331"/>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4" cstate="print">
            <a:duotone>
              <a:prstClr val="black"/>
              <a:srgbClr val="D9C3A5">
                <a:tint val="50000"/>
                <a:satMod val="180000"/>
              </a:srgbClr>
            </a:duotone>
          </a:blip>
          <a:srcRect l="16667" t="16667" r="16667" b="20000"/>
          <a:stretch>
            <a:fillRect/>
          </a:stretch>
        </p:blipFill>
        <p:spPr>
          <a:xfrm>
            <a:off x="5786446" y="5493582"/>
            <a:ext cx="357190" cy="339331"/>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5" cstate="print">
            <a:duotone>
              <a:prstClr val="black"/>
              <a:srgbClr val="D9C3A5">
                <a:tint val="50000"/>
                <a:satMod val="180000"/>
              </a:srgbClr>
            </a:duotone>
          </a:blip>
          <a:srcRect l="16667" t="16667" r="16667" b="20000"/>
          <a:stretch>
            <a:fillRect/>
          </a:stretch>
        </p:blipFill>
        <p:spPr>
          <a:xfrm>
            <a:off x="3143240" y="6215082"/>
            <a:ext cx="281992" cy="267893"/>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5357818" y="6143644"/>
            <a:ext cx="285752" cy="271465"/>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5572132" y="5993648"/>
            <a:ext cx="285752" cy="271465"/>
          </a:xfrm>
          <a:prstGeom prst="rect">
            <a:avLst/>
          </a:prstGeom>
          <a:effectLst>
            <a:reflection blurRad="6350" stA="50000" endA="300" endPos="90000" dir="5400000" sy="-100000" algn="bl" rotWithShape="0"/>
          </a:effectLst>
        </p:spPr>
      </p:pic>
      <p:pic>
        <p:nvPicPr>
          <p:cNvPr id="35" name="34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3786182" y="6143644"/>
            <a:ext cx="285752" cy="271465"/>
          </a:xfrm>
          <a:prstGeom prst="rect">
            <a:avLst/>
          </a:prstGeom>
          <a:effectLst>
            <a:reflection blurRad="6350" stA="50000" endA="300" endPos="90000" dir="5400000" sy="-100000" algn="bl" rotWithShape="0"/>
          </a:effectLst>
        </p:spPr>
      </p:pic>
      <p:pic>
        <p:nvPicPr>
          <p:cNvPr id="36" name="35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3357554" y="6586535"/>
            <a:ext cx="285752" cy="271465"/>
          </a:xfrm>
          <a:prstGeom prst="rect">
            <a:avLst/>
          </a:prstGeom>
          <a:effectLst>
            <a:reflection blurRad="6350" stA="50000" endA="300" endPos="90000" dir="5400000" sy="-100000" algn="bl" rotWithShape="0"/>
          </a:effectLst>
        </p:spPr>
      </p:pic>
      <p:pic>
        <p:nvPicPr>
          <p:cNvPr id="37" name="36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3857620" y="6586535"/>
            <a:ext cx="285752" cy="271465"/>
          </a:xfrm>
          <a:prstGeom prst="rect">
            <a:avLst/>
          </a:prstGeom>
          <a:effectLst>
            <a:reflection blurRad="6350" stA="50000" endA="300" endPos="90000" dir="5400000" sy="-100000" algn="bl" rotWithShape="0"/>
          </a:effectLst>
        </p:spPr>
      </p:pic>
      <p:pic>
        <p:nvPicPr>
          <p:cNvPr id="38" name="37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5286380" y="6586535"/>
            <a:ext cx="285752" cy="271465"/>
          </a:xfrm>
          <a:prstGeom prst="rect">
            <a:avLst/>
          </a:prstGeom>
          <a:effectLst>
            <a:reflection blurRad="6350" stA="50000" endA="300" endPos="90000" dir="5400000" sy="-100000" algn="bl" rotWithShape="0"/>
          </a:effectLst>
        </p:spPr>
      </p:pic>
      <p:pic>
        <p:nvPicPr>
          <p:cNvPr id="39" name="38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5429256" y="6436539"/>
            <a:ext cx="285752" cy="271465"/>
          </a:xfrm>
          <a:prstGeom prst="rect">
            <a:avLst/>
          </a:prstGeom>
          <a:effectLst>
            <a:reflection blurRad="6350" stA="50000" endA="300" endPos="90000" dir="5400000" sy="-100000" algn="bl" rotWithShape="0"/>
          </a:effectLst>
        </p:spPr>
      </p:pic>
      <p:sp>
        <p:nvSpPr>
          <p:cNvPr id="40" name="39 Rectángulo"/>
          <p:cNvSpPr/>
          <p:nvPr/>
        </p:nvSpPr>
        <p:spPr>
          <a:xfrm>
            <a:off x="0" y="0"/>
            <a:ext cx="9429784"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3000" fill="hold"/>
                                        <p:tgtEl>
                                          <p:spTgt spid="32"/>
                                        </p:tgtEl>
                                        <p:attrNameLst>
                                          <p:attrName>ppt_x</p:attrName>
                                        </p:attrNameLst>
                                      </p:cBhvr>
                                      <p:tavLst>
                                        <p:tav tm="0">
                                          <p:val>
                                            <p:strVal val="1+#ppt_w/2"/>
                                          </p:val>
                                        </p:tav>
                                        <p:tav tm="100000">
                                          <p:val>
                                            <p:strVal val="#ppt_x"/>
                                          </p:val>
                                        </p:tav>
                                      </p:tavLst>
                                    </p:anim>
                                    <p:anim calcmode="lin" valueType="num">
                                      <p:cBhvr additive="base">
                                        <p:cTn id="39" dur="3000" fill="hold"/>
                                        <p:tgtEl>
                                          <p:spTgt spid="32"/>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additive="base">
                                        <p:cTn id="42" dur="3000" fill="hold"/>
                                        <p:tgtEl>
                                          <p:spTgt spid="36"/>
                                        </p:tgtEl>
                                        <p:attrNameLst>
                                          <p:attrName>ppt_x</p:attrName>
                                        </p:attrNameLst>
                                      </p:cBhvr>
                                      <p:tavLst>
                                        <p:tav tm="0">
                                          <p:val>
                                            <p:strVal val="1+#ppt_w/2"/>
                                          </p:val>
                                        </p:tav>
                                        <p:tav tm="100000">
                                          <p:val>
                                            <p:strVal val="#ppt_x"/>
                                          </p:val>
                                        </p:tav>
                                      </p:tavLst>
                                    </p:anim>
                                    <p:anim calcmode="lin" valueType="num">
                                      <p:cBhvr additive="base">
                                        <p:cTn id="43" dur="3000" fill="hold"/>
                                        <p:tgtEl>
                                          <p:spTgt spid="36"/>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1+#ppt_w/2"/>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1+#ppt_w/2"/>
                                          </p:val>
                                        </p:tav>
                                        <p:tav tm="100000">
                                          <p:val>
                                            <p:strVal val="#ppt_x"/>
                                          </p:val>
                                        </p:tav>
                                      </p:tavLst>
                                    </p:anim>
                                    <p:anim calcmode="lin" valueType="num">
                                      <p:cBhvr additive="base">
                                        <p:cTn id="67" dur="3000" fill="hold"/>
                                        <p:tgtEl>
                                          <p:spTgt spid="25"/>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1+#ppt_w/2"/>
                                          </p:val>
                                        </p:tav>
                                        <p:tav tm="100000">
                                          <p:val>
                                            <p:strVal val="#ppt_x"/>
                                          </p:val>
                                        </p:tav>
                                      </p:tavLst>
                                    </p:anim>
                                    <p:anim calcmode="lin" valueType="num">
                                      <p:cBhvr additive="base">
                                        <p:cTn id="71" dur="3000" fill="hold"/>
                                        <p:tgtEl>
                                          <p:spTgt spid="29"/>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3000" fill="hold"/>
                                        <p:tgtEl>
                                          <p:spTgt spid="35"/>
                                        </p:tgtEl>
                                        <p:attrNameLst>
                                          <p:attrName>ppt_x</p:attrName>
                                        </p:attrNameLst>
                                      </p:cBhvr>
                                      <p:tavLst>
                                        <p:tav tm="0">
                                          <p:val>
                                            <p:strVal val="1+#ppt_w/2"/>
                                          </p:val>
                                        </p:tav>
                                        <p:tav tm="100000">
                                          <p:val>
                                            <p:strVal val="#ppt_x"/>
                                          </p:val>
                                        </p:tav>
                                      </p:tavLst>
                                    </p:anim>
                                    <p:anim calcmode="lin" valueType="num">
                                      <p:cBhvr additive="base">
                                        <p:cTn id="75" dur="3000" fill="hold"/>
                                        <p:tgtEl>
                                          <p:spTgt spid="35"/>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3000" fill="hold"/>
                                        <p:tgtEl>
                                          <p:spTgt spid="37"/>
                                        </p:tgtEl>
                                        <p:attrNameLst>
                                          <p:attrName>ppt_x</p:attrName>
                                        </p:attrNameLst>
                                      </p:cBhvr>
                                      <p:tavLst>
                                        <p:tav tm="0">
                                          <p:val>
                                            <p:strVal val="1+#ppt_w/2"/>
                                          </p:val>
                                        </p:tav>
                                        <p:tav tm="100000">
                                          <p:val>
                                            <p:strVal val="#ppt_x"/>
                                          </p:val>
                                        </p:tav>
                                      </p:tavLst>
                                    </p:anim>
                                    <p:anim calcmode="lin" valueType="num">
                                      <p:cBhvr additive="base">
                                        <p:cTn id="79" dur="3000" fill="hold"/>
                                        <p:tgtEl>
                                          <p:spTgt spid="37"/>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3000" fill="hold"/>
                                        <p:tgtEl>
                                          <p:spTgt spid="7"/>
                                        </p:tgtEl>
                                        <p:attrNameLst>
                                          <p:attrName>ppt_x</p:attrName>
                                        </p:attrNameLst>
                                      </p:cBhvr>
                                      <p:tavLst>
                                        <p:tav tm="0">
                                          <p:val>
                                            <p:strVal val="0-#ppt_w/2"/>
                                          </p:val>
                                        </p:tav>
                                        <p:tav tm="100000">
                                          <p:val>
                                            <p:strVal val="#ppt_x"/>
                                          </p:val>
                                        </p:tav>
                                      </p:tavLst>
                                    </p:anim>
                                    <p:anim calcmode="lin" valueType="num">
                                      <p:cBhvr additive="base">
                                        <p:cTn id="87" dur="3000" fill="hold"/>
                                        <p:tgtEl>
                                          <p:spTgt spid="7"/>
                                        </p:tgtEl>
                                        <p:attrNameLst>
                                          <p:attrName>ppt_y</p:attrName>
                                        </p:attrNameLst>
                                      </p:cBhvr>
                                      <p:tavLst>
                                        <p:tav tm="0">
                                          <p:val>
                                            <p:strVal val="1+#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0-#ppt_w/2"/>
                                          </p:val>
                                        </p:tav>
                                        <p:tav tm="100000">
                                          <p:val>
                                            <p:strVal val="#ppt_x"/>
                                          </p:val>
                                        </p:tav>
                                      </p:tavLst>
                                    </p:anim>
                                    <p:anim calcmode="lin" valueType="num">
                                      <p:cBhvr additive="base">
                                        <p:cTn id="91" dur="3000" fill="hold"/>
                                        <p:tgtEl>
                                          <p:spTgt spid="10"/>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3000" fill="hold"/>
                                        <p:tgtEl>
                                          <p:spTgt spid="15"/>
                                        </p:tgtEl>
                                        <p:attrNameLst>
                                          <p:attrName>ppt_x</p:attrName>
                                        </p:attrNameLst>
                                      </p:cBhvr>
                                      <p:tavLst>
                                        <p:tav tm="0">
                                          <p:val>
                                            <p:strVal val="0-#ppt_w/2"/>
                                          </p:val>
                                        </p:tav>
                                        <p:tav tm="100000">
                                          <p:val>
                                            <p:strVal val="#ppt_x"/>
                                          </p:val>
                                        </p:tav>
                                      </p:tavLst>
                                    </p:anim>
                                    <p:anim calcmode="lin" valueType="num">
                                      <p:cBhvr additive="base">
                                        <p:cTn id="103" dur="3000" fill="hold"/>
                                        <p:tgtEl>
                                          <p:spTgt spid="15"/>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0-#ppt_w/2"/>
                                          </p:val>
                                        </p:tav>
                                        <p:tav tm="100000">
                                          <p:val>
                                            <p:strVal val="#ppt_x"/>
                                          </p:val>
                                        </p:tav>
                                      </p:tavLst>
                                    </p:anim>
                                    <p:anim calcmode="lin" valueType="num">
                                      <p:cBhvr additive="base">
                                        <p:cTn id="115" dur="3000" fill="hold"/>
                                        <p:tgtEl>
                                          <p:spTgt spid="21"/>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0-#ppt_w/2"/>
                                          </p:val>
                                        </p:tav>
                                        <p:tav tm="100000">
                                          <p:val>
                                            <p:strVal val="#ppt_x"/>
                                          </p:val>
                                        </p:tav>
                                      </p:tavLst>
                                    </p:anim>
                                    <p:anim calcmode="lin" valueType="num">
                                      <p:cBhvr additive="base">
                                        <p:cTn id="119" dur="3000" fill="hold"/>
                                        <p:tgtEl>
                                          <p:spTgt spid="23"/>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0-#ppt_w/2"/>
                                          </p:val>
                                        </p:tav>
                                        <p:tav tm="100000">
                                          <p:val>
                                            <p:strVal val="#ppt_x"/>
                                          </p:val>
                                        </p:tav>
                                      </p:tavLst>
                                    </p:anim>
                                    <p:anim calcmode="lin" valueType="num">
                                      <p:cBhvr additive="base">
                                        <p:cTn id="123" dur="3000" fill="hold"/>
                                        <p:tgtEl>
                                          <p:spTgt spid="26"/>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0-#ppt_w/2"/>
                                          </p:val>
                                        </p:tav>
                                        <p:tav tm="100000">
                                          <p:val>
                                            <p:strVal val="#ppt_x"/>
                                          </p:val>
                                        </p:tav>
                                      </p:tavLst>
                                    </p:anim>
                                    <p:anim calcmode="lin" valueType="num">
                                      <p:cBhvr additive="base">
                                        <p:cTn id="127" dur="3000" fill="hold"/>
                                        <p:tgtEl>
                                          <p:spTgt spid="27"/>
                                        </p:tgtEl>
                                        <p:attrNameLst>
                                          <p:attrName>ppt_y</p:attrName>
                                        </p:attrNameLst>
                                      </p:cBhvr>
                                      <p:tavLst>
                                        <p:tav tm="0">
                                          <p:val>
                                            <p:strVal val="1+#ppt_h/2"/>
                                          </p:val>
                                        </p:tav>
                                        <p:tav tm="100000">
                                          <p:val>
                                            <p:strVal val="#ppt_y"/>
                                          </p:val>
                                        </p:tav>
                                      </p:tavLst>
                                    </p:anim>
                                  </p:childTnLst>
                                </p:cTn>
                              </p:par>
                              <p:par>
                                <p:cTn id="128" presetID="2" presetClass="entr" presetSubtype="12" fill="hold"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0-#ppt_w/2"/>
                                          </p:val>
                                        </p:tav>
                                        <p:tav tm="100000">
                                          <p:val>
                                            <p:strVal val="#ppt_x"/>
                                          </p:val>
                                        </p:tav>
                                      </p:tavLst>
                                    </p:anim>
                                    <p:anim calcmode="lin" valueType="num">
                                      <p:cBhvr additive="base">
                                        <p:cTn id="131" dur="3000" fill="hold"/>
                                        <p:tgtEl>
                                          <p:spTgt spid="30"/>
                                        </p:tgtEl>
                                        <p:attrNameLst>
                                          <p:attrName>ppt_y</p:attrName>
                                        </p:attrNameLst>
                                      </p:cBhvr>
                                      <p:tavLst>
                                        <p:tav tm="0">
                                          <p:val>
                                            <p:strVal val="1+#ppt_h/2"/>
                                          </p:val>
                                        </p:tav>
                                        <p:tav tm="100000">
                                          <p:val>
                                            <p:strVal val="#ppt_y"/>
                                          </p:val>
                                        </p:tav>
                                      </p:tavLst>
                                    </p:anim>
                                  </p:childTnLst>
                                </p:cTn>
                              </p:par>
                              <p:par>
                                <p:cTn id="132" presetID="2" presetClass="entr" presetSubtype="12" fill="hold" nodeType="withEffect">
                                  <p:stCondLst>
                                    <p:cond delay="0"/>
                                  </p:stCondLst>
                                  <p:childTnLst>
                                    <p:set>
                                      <p:cBhvr>
                                        <p:cTn id="133" dur="1" fill="hold">
                                          <p:stCondLst>
                                            <p:cond delay="0"/>
                                          </p:stCondLst>
                                        </p:cTn>
                                        <p:tgtEl>
                                          <p:spTgt spid="31"/>
                                        </p:tgtEl>
                                        <p:attrNameLst>
                                          <p:attrName>style.visibility</p:attrName>
                                        </p:attrNameLst>
                                      </p:cBhvr>
                                      <p:to>
                                        <p:strVal val="visible"/>
                                      </p:to>
                                    </p:set>
                                    <p:anim calcmode="lin" valueType="num">
                                      <p:cBhvr additive="base">
                                        <p:cTn id="134" dur="3000" fill="hold"/>
                                        <p:tgtEl>
                                          <p:spTgt spid="31"/>
                                        </p:tgtEl>
                                        <p:attrNameLst>
                                          <p:attrName>ppt_x</p:attrName>
                                        </p:attrNameLst>
                                      </p:cBhvr>
                                      <p:tavLst>
                                        <p:tav tm="0">
                                          <p:val>
                                            <p:strVal val="0-#ppt_w/2"/>
                                          </p:val>
                                        </p:tav>
                                        <p:tav tm="100000">
                                          <p:val>
                                            <p:strVal val="#ppt_x"/>
                                          </p:val>
                                        </p:tav>
                                      </p:tavLst>
                                    </p:anim>
                                    <p:anim calcmode="lin" valueType="num">
                                      <p:cBhvr additive="base">
                                        <p:cTn id="135" dur="3000" fill="hold"/>
                                        <p:tgtEl>
                                          <p:spTgt spid="31"/>
                                        </p:tgtEl>
                                        <p:attrNameLst>
                                          <p:attrName>ppt_y</p:attrName>
                                        </p:attrNameLst>
                                      </p:cBhvr>
                                      <p:tavLst>
                                        <p:tav tm="0">
                                          <p:val>
                                            <p:strVal val="1+#ppt_h/2"/>
                                          </p:val>
                                        </p:tav>
                                        <p:tav tm="100000">
                                          <p:val>
                                            <p:strVal val="#ppt_y"/>
                                          </p:val>
                                        </p:tav>
                                      </p:tavLst>
                                    </p:anim>
                                  </p:childTnLst>
                                </p:cTn>
                              </p:par>
                              <p:par>
                                <p:cTn id="136" presetID="2" presetClass="entr" presetSubtype="12" fill="hold" nodeType="withEffect">
                                  <p:stCondLst>
                                    <p:cond delay="0"/>
                                  </p:stCondLst>
                                  <p:childTnLst>
                                    <p:set>
                                      <p:cBhvr>
                                        <p:cTn id="137" dur="1" fill="hold">
                                          <p:stCondLst>
                                            <p:cond delay="0"/>
                                          </p:stCondLst>
                                        </p:cTn>
                                        <p:tgtEl>
                                          <p:spTgt spid="33"/>
                                        </p:tgtEl>
                                        <p:attrNameLst>
                                          <p:attrName>style.visibility</p:attrName>
                                        </p:attrNameLst>
                                      </p:cBhvr>
                                      <p:to>
                                        <p:strVal val="visible"/>
                                      </p:to>
                                    </p:set>
                                    <p:anim calcmode="lin" valueType="num">
                                      <p:cBhvr additive="base">
                                        <p:cTn id="138" dur="3000" fill="hold"/>
                                        <p:tgtEl>
                                          <p:spTgt spid="33"/>
                                        </p:tgtEl>
                                        <p:attrNameLst>
                                          <p:attrName>ppt_x</p:attrName>
                                        </p:attrNameLst>
                                      </p:cBhvr>
                                      <p:tavLst>
                                        <p:tav tm="0">
                                          <p:val>
                                            <p:strVal val="0-#ppt_w/2"/>
                                          </p:val>
                                        </p:tav>
                                        <p:tav tm="100000">
                                          <p:val>
                                            <p:strVal val="#ppt_x"/>
                                          </p:val>
                                        </p:tav>
                                      </p:tavLst>
                                    </p:anim>
                                    <p:anim calcmode="lin" valueType="num">
                                      <p:cBhvr additive="base">
                                        <p:cTn id="139" dur="3000" fill="hold"/>
                                        <p:tgtEl>
                                          <p:spTgt spid="33"/>
                                        </p:tgtEl>
                                        <p:attrNameLst>
                                          <p:attrName>ppt_y</p:attrName>
                                        </p:attrNameLst>
                                      </p:cBhvr>
                                      <p:tavLst>
                                        <p:tav tm="0">
                                          <p:val>
                                            <p:strVal val="1+#ppt_h/2"/>
                                          </p:val>
                                        </p:tav>
                                        <p:tav tm="100000">
                                          <p:val>
                                            <p:strVal val="#ppt_y"/>
                                          </p:val>
                                        </p:tav>
                                      </p:tavLst>
                                    </p:anim>
                                  </p:childTnLst>
                                </p:cTn>
                              </p:par>
                              <p:par>
                                <p:cTn id="140" presetID="2" presetClass="entr" presetSubtype="12" fill="hold" nodeType="withEffect">
                                  <p:stCondLst>
                                    <p:cond delay="0"/>
                                  </p:stCondLst>
                                  <p:childTnLst>
                                    <p:set>
                                      <p:cBhvr>
                                        <p:cTn id="141" dur="1" fill="hold">
                                          <p:stCondLst>
                                            <p:cond delay="0"/>
                                          </p:stCondLst>
                                        </p:cTn>
                                        <p:tgtEl>
                                          <p:spTgt spid="34"/>
                                        </p:tgtEl>
                                        <p:attrNameLst>
                                          <p:attrName>style.visibility</p:attrName>
                                        </p:attrNameLst>
                                      </p:cBhvr>
                                      <p:to>
                                        <p:strVal val="visible"/>
                                      </p:to>
                                    </p:set>
                                    <p:anim calcmode="lin" valueType="num">
                                      <p:cBhvr additive="base">
                                        <p:cTn id="142" dur="3000" fill="hold"/>
                                        <p:tgtEl>
                                          <p:spTgt spid="34"/>
                                        </p:tgtEl>
                                        <p:attrNameLst>
                                          <p:attrName>ppt_x</p:attrName>
                                        </p:attrNameLst>
                                      </p:cBhvr>
                                      <p:tavLst>
                                        <p:tav tm="0">
                                          <p:val>
                                            <p:strVal val="0-#ppt_w/2"/>
                                          </p:val>
                                        </p:tav>
                                        <p:tav tm="100000">
                                          <p:val>
                                            <p:strVal val="#ppt_x"/>
                                          </p:val>
                                        </p:tav>
                                      </p:tavLst>
                                    </p:anim>
                                    <p:anim calcmode="lin" valueType="num">
                                      <p:cBhvr additive="base">
                                        <p:cTn id="143" dur="3000" fill="hold"/>
                                        <p:tgtEl>
                                          <p:spTgt spid="34"/>
                                        </p:tgtEl>
                                        <p:attrNameLst>
                                          <p:attrName>ppt_y</p:attrName>
                                        </p:attrNameLst>
                                      </p:cBhvr>
                                      <p:tavLst>
                                        <p:tav tm="0">
                                          <p:val>
                                            <p:strVal val="1+#ppt_h/2"/>
                                          </p:val>
                                        </p:tav>
                                        <p:tav tm="100000">
                                          <p:val>
                                            <p:strVal val="#ppt_y"/>
                                          </p:val>
                                        </p:tav>
                                      </p:tavLst>
                                    </p:anim>
                                  </p:childTnLst>
                                </p:cTn>
                              </p:par>
                              <p:par>
                                <p:cTn id="144" presetID="2" presetClass="entr" presetSubtype="12" fill="hold"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0-#ppt_w/2"/>
                                          </p:val>
                                        </p:tav>
                                        <p:tav tm="100000">
                                          <p:val>
                                            <p:strVal val="#ppt_x"/>
                                          </p:val>
                                        </p:tav>
                                      </p:tavLst>
                                    </p:anim>
                                    <p:anim calcmode="lin" valueType="num">
                                      <p:cBhvr additive="base">
                                        <p:cTn id="147" dur="3000" fill="hold"/>
                                        <p:tgtEl>
                                          <p:spTgt spid="38"/>
                                        </p:tgtEl>
                                        <p:attrNameLst>
                                          <p:attrName>ppt_y</p:attrName>
                                        </p:attrNameLst>
                                      </p:cBhvr>
                                      <p:tavLst>
                                        <p:tav tm="0">
                                          <p:val>
                                            <p:strVal val="1+#ppt_h/2"/>
                                          </p:val>
                                        </p:tav>
                                        <p:tav tm="100000">
                                          <p:val>
                                            <p:strVal val="#ppt_y"/>
                                          </p:val>
                                        </p:tav>
                                      </p:tavLst>
                                    </p:anim>
                                  </p:childTnLst>
                                </p:cTn>
                              </p:par>
                              <p:par>
                                <p:cTn id="148" presetID="2" presetClass="entr" presetSubtype="12" fill="hold"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3000" fill="hold"/>
                                        <p:tgtEl>
                                          <p:spTgt spid="39"/>
                                        </p:tgtEl>
                                        <p:attrNameLst>
                                          <p:attrName>ppt_x</p:attrName>
                                        </p:attrNameLst>
                                      </p:cBhvr>
                                      <p:tavLst>
                                        <p:tav tm="0">
                                          <p:val>
                                            <p:strVal val="0-#ppt_w/2"/>
                                          </p:val>
                                        </p:tav>
                                        <p:tav tm="100000">
                                          <p:val>
                                            <p:strVal val="#ppt_x"/>
                                          </p:val>
                                        </p:tav>
                                      </p:tavLst>
                                    </p:anim>
                                    <p:anim calcmode="lin" valueType="num">
                                      <p:cBhvr additive="base">
                                        <p:cTn id="151" dur="3000" fill="hold"/>
                                        <p:tgtEl>
                                          <p:spTgt spid="39"/>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3000" fill="hold"/>
                                        <p:tgtEl>
                                          <p:spTgt spid="4"/>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5"/>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6"/>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7"/>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8"/>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9"/>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1"/>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3"/>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4"/>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5"/>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6"/>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7"/>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9"/>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1"/>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2"/>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3"/>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4"/>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25"/>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6"/>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9"/>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30"/>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31"/>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3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33"/>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4"/>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3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36"/>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37"/>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38"/>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39"/>
                                        </p:tgtEl>
                                        <p:attrNameLst>
                                          <p:attrName>r</p:attrName>
                                        </p:attrNameLst>
                                      </p:cBhvr>
                                    </p:animRot>
                                  </p:childTnLst>
                                </p:cTn>
                              </p:par>
                              <p:par>
                                <p:cTn id="224" presetID="2" presetClass="exit" presetSubtype="6" fill="hold" nodeType="withEffect">
                                  <p:stCondLst>
                                    <p:cond delay="0"/>
                                  </p:stCondLst>
                                  <p:childTnLst>
                                    <p:anim calcmode="lin" valueType="num">
                                      <p:cBhvr additive="base">
                                        <p:cTn id="225" dur="3000"/>
                                        <p:tgtEl>
                                          <p:spTgt spid="4"/>
                                        </p:tgtEl>
                                        <p:attrNameLst>
                                          <p:attrName>ppt_x</p:attrName>
                                        </p:attrNameLst>
                                      </p:cBhvr>
                                      <p:tavLst>
                                        <p:tav tm="0">
                                          <p:val>
                                            <p:strVal val="ppt_x"/>
                                          </p:val>
                                        </p:tav>
                                        <p:tav tm="100000">
                                          <p:val>
                                            <p:strVal val="1+ppt_w/2"/>
                                          </p:val>
                                        </p:tav>
                                      </p:tavLst>
                                    </p:anim>
                                    <p:anim calcmode="lin" valueType="num">
                                      <p:cBhvr additive="base">
                                        <p:cTn id="226" dur="3000"/>
                                        <p:tgtEl>
                                          <p:spTgt spid="4"/>
                                        </p:tgtEl>
                                        <p:attrNameLst>
                                          <p:attrName>ppt_y</p:attrName>
                                        </p:attrNameLst>
                                      </p:cBhvr>
                                      <p:tavLst>
                                        <p:tav tm="0">
                                          <p:val>
                                            <p:strVal val="ppt_y"/>
                                          </p:val>
                                        </p:tav>
                                        <p:tav tm="100000">
                                          <p:val>
                                            <p:strVal val="1+ppt_h/2"/>
                                          </p:val>
                                        </p:tav>
                                      </p:tavLst>
                                    </p:anim>
                                    <p:set>
                                      <p:cBhvr>
                                        <p:cTn id="227" dur="1" fill="hold">
                                          <p:stCondLst>
                                            <p:cond delay="2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3000"/>
                                        <p:tgtEl>
                                          <p:spTgt spid="6"/>
                                        </p:tgtEl>
                                        <p:attrNameLst>
                                          <p:attrName>ppt_x</p:attrName>
                                        </p:attrNameLst>
                                      </p:cBhvr>
                                      <p:tavLst>
                                        <p:tav tm="0">
                                          <p:val>
                                            <p:strVal val="ppt_x"/>
                                          </p:val>
                                        </p:tav>
                                        <p:tav tm="100000">
                                          <p:val>
                                            <p:strVal val="1+ppt_w/2"/>
                                          </p:val>
                                        </p:tav>
                                      </p:tavLst>
                                    </p:anim>
                                    <p:anim calcmode="lin" valueType="num">
                                      <p:cBhvr additive="base">
                                        <p:cTn id="230" dur="3000"/>
                                        <p:tgtEl>
                                          <p:spTgt spid="6"/>
                                        </p:tgtEl>
                                        <p:attrNameLst>
                                          <p:attrName>ppt_y</p:attrName>
                                        </p:attrNameLst>
                                      </p:cBhvr>
                                      <p:tavLst>
                                        <p:tav tm="0">
                                          <p:val>
                                            <p:strVal val="ppt_y"/>
                                          </p:val>
                                        </p:tav>
                                        <p:tav tm="100000">
                                          <p:val>
                                            <p:strVal val="1+ppt_h/2"/>
                                          </p:val>
                                        </p:tav>
                                      </p:tavLst>
                                    </p:anim>
                                    <p:set>
                                      <p:cBhvr>
                                        <p:cTn id="231" dur="1" fill="hold">
                                          <p:stCondLst>
                                            <p:cond delay="2999"/>
                                          </p:stCondLst>
                                        </p:cTn>
                                        <p:tgtEl>
                                          <p:spTgt spid="6"/>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3000"/>
                                        <p:tgtEl>
                                          <p:spTgt spid="8"/>
                                        </p:tgtEl>
                                        <p:attrNameLst>
                                          <p:attrName>ppt_x</p:attrName>
                                        </p:attrNameLst>
                                      </p:cBhvr>
                                      <p:tavLst>
                                        <p:tav tm="0">
                                          <p:val>
                                            <p:strVal val="ppt_x"/>
                                          </p:val>
                                        </p:tav>
                                        <p:tav tm="100000">
                                          <p:val>
                                            <p:strVal val="1+ppt_w/2"/>
                                          </p:val>
                                        </p:tav>
                                      </p:tavLst>
                                    </p:anim>
                                    <p:anim calcmode="lin" valueType="num">
                                      <p:cBhvr additive="base">
                                        <p:cTn id="234" dur="3000"/>
                                        <p:tgtEl>
                                          <p:spTgt spid="8"/>
                                        </p:tgtEl>
                                        <p:attrNameLst>
                                          <p:attrName>ppt_y</p:attrName>
                                        </p:attrNameLst>
                                      </p:cBhvr>
                                      <p:tavLst>
                                        <p:tav tm="0">
                                          <p:val>
                                            <p:strVal val="ppt_y"/>
                                          </p:val>
                                        </p:tav>
                                        <p:tav tm="100000">
                                          <p:val>
                                            <p:strVal val="1+ppt_h/2"/>
                                          </p:val>
                                        </p:tav>
                                      </p:tavLst>
                                    </p:anim>
                                    <p:set>
                                      <p:cBhvr>
                                        <p:cTn id="235" dur="1" fill="hold">
                                          <p:stCondLst>
                                            <p:cond delay="2999"/>
                                          </p:stCondLst>
                                        </p:cTn>
                                        <p:tgtEl>
                                          <p:spTgt spid="8"/>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3000"/>
                                        <p:tgtEl>
                                          <p:spTgt spid="9"/>
                                        </p:tgtEl>
                                        <p:attrNameLst>
                                          <p:attrName>ppt_x</p:attrName>
                                        </p:attrNameLst>
                                      </p:cBhvr>
                                      <p:tavLst>
                                        <p:tav tm="0">
                                          <p:val>
                                            <p:strVal val="ppt_x"/>
                                          </p:val>
                                        </p:tav>
                                        <p:tav tm="100000">
                                          <p:val>
                                            <p:strVal val="1+ppt_w/2"/>
                                          </p:val>
                                        </p:tav>
                                      </p:tavLst>
                                    </p:anim>
                                    <p:anim calcmode="lin" valueType="num">
                                      <p:cBhvr additive="base">
                                        <p:cTn id="238" dur="3000"/>
                                        <p:tgtEl>
                                          <p:spTgt spid="9"/>
                                        </p:tgtEl>
                                        <p:attrNameLst>
                                          <p:attrName>ppt_y</p:attrName>
                                        </p:attrNameLst>
                                      </p:cBhvr>
                                      <p:tavLst>
                                        <p:tav tm="0">
                                          <p:val>
                                            <p:strVal val="ppt_y"/>
                                          </p:val>
                                        </p:tav>
                                        <p:tav tm="100000">
                                          <p:val>
                                            <p:strVal val="1+ppt_h/2"/>
                                          </p:val>
                                        </p:tav>
                                      </p:tavLst>
                                    </p:anim>
                                    <p:set>
                                      <p:cBhvr>
                                        <p:cTn id="239" dur="1" fill="hold">
                                          <p:stCondLst>
                                            <p:cond delay="2999"/>
                                          </p:stCondLst>
                                        </p:cTn>
                                        <p:tgtEl>
                                          <p:spTgt spid="9"/>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3000"/>
                                        <p:tgtEl>
                                          <p:spTgt spid="12"/>
                                        </p:tgtEl>
                                        <p:attrNameLst>
                                          <p:attrName>ppt_x</p:attrName>
                                        </p:attrNameLst>
                                      </p:cBhvr>
                                      <p:tavLst>
                                        <p:tav tm="0">
                                          <p:val>
                                            <p:strVal val="ppt_x"/>
                                          </p:val>
                                        </p:tav>
                                        <p:tav tm="100000">
                                          <p:val>
                                            <p:strVal val="1+ppt_w/2"/>
                                          </p:val>
                                        </p:tav>
                                      </p:tavLst>
                                    </p:anim>
                                    <p:anim calcmode="lin" valueType="num">
                                      <p:cBhvr additive="base">
                                        <p:cTn id="242" dur="3000"/>
                                        <p:tgtEl>
                                          <p:spTgt spid="12"/>
                                        </p:tgtEl>
                                        <p:attrNameLst>
                                          <p:attrName>ppt_y</p:attrName>
                                        </p:attrNameLst>
                                      </p:cBhvr>
                                      <p:tavLst>
                                        <p:tav tm="0">
                                          <p:val>
                                            <p:strVal val="ppt_y"/>
                                          </p:val>
                                        </p:tav>
                                        <p:tav tm="100000">
                                          <p:val>
                                            <p:strVal val="1+ppt_h/2"/>
                                          </p:val>
                                        </p:tav>
                                      </p:tavLst>
                                    </p:anim>
                                    <p:set>
                                      <p:cBhvr>
                                        <p:cTn id="243" dur="1" fill="hold">
                                          <p:stCondLst>
                                            <p:cond delay="2999"/>
                                          </p:stCondLst>
                                        </p:cTn>
                                        <p:tgtEl>
                                          <p:spTgt spid="1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3000"/>
                                        <p:tgtEl>
                                          <p:spTgt spid="14"/>
                                        </p:tgtEl>
                                        <p:attrNameLst>
                                          <p:attrName>ppt_x</p:attrName>
                                        </p:attrNameLst>
                                      </p:cBhvr>
                                      <p:tavLst>
                                        <p:tav tm="0">
                                          <p:val>
                                            <p:strVal val="ppt_x"/>
                                          </p:val>
                                        </p:tav>
                                        <p:tav tm="100000">
                                          <p:val>
                                            <p:strVal val="1+ppt_w/2"/>
                                          </p:val>
                                        </p:tav>
                                      </p:tavLst>
                                    </p:anim>
                                    <p:anim calcmode="lin" valueType="num">
                                      <p:cBhvr additive="base">
                                        <p:cTn id="246" dur="3000"/>
                                        <p:tgtEl>
                                          <p:spTgt spid="14"/>
                                        </p:tgtEl>
                                        <p:attrNameLst>
                                          <p:attrName>ppt_y</p:attrName>
                                        </p:attrNameLst>
                                      </p:cBhvr>
                                      <p:tavLst>
                                        <p:tav tm="0">
                                          <p:val>
                                            <p:strVal val="ppt_y"/>
                                          </p:val>
                                        </p:tav>
                                        <p:tav tm="100000">
                                          <p:val>
                                            <p:strVal val="1+ppt_h/2"/>
                                          </p:val>
                                        </p:tav>
                                      </p:tavLst>
                                    </p:anim>
                                    <p:set>
                                      <p:cBhvr>
                                        <p:cTn id="247" dur="1" fill="hold">
                                          <p:stCondLst>
                                            <p:cond delay="2999"/>
                                          </p:stCondLst>
                                        </p:cTn>
                                        <p:tgtEl>
                                          <p:spTgt spid="1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3000"/>
                                        <p:tgtEl>
                                          <p:spTgt spid="16"/>
                                        </p:tgtEl>
                                        <p:attrNameLst>
                                          <p:attrName>ppt_x</p:attrName>
                                        </p:attrNameLst>
                                      </p:cBhvr>
                                      <p:tavLst>
                                        <p:tav tm="0">
                                          <p:val>
                                            <p:strVal val="ppt_x"/>
                                          </p:val>
                                        </p:tav>
                                        <p:tav tm="100000">
                                          <p:val>
                                            <p:strVal val="1+ppt_w/2"/>
                                          </p:val>
                                        </p:tav>
                                      </p:tavLst>
                                    </p:anim>
                                    <p:anim calcmode="lin" valueType="num">
                                      <p:cBhvr additive="base">
                                        <p:cTn id="250" dur="3000"/>
                                        <p:tgtEl>
                                          <p:spTgt spid="16"/>
                                        </p:tgtEl>
                                        <p:attrNameLst>
                                          <p:attrName>ppt_y</p:attrName>
                                        </p:attrNameLst>
                                      </p:cBhvr>
                                      <p:tavLst>
                                        <p:tav tm="0">
                                          <p:val>
                                            <p:strVal val="ppt_y"/>
                                          </p:val>
                                        </p:tav>
                                        <p:tav tm="100000">
                                          <p:val>
                                            <p:strVal val="1+ppt_h/2"/>
                                          </p:val>
                                        </p:tav>
                                      </p:tavLst>
                                    </p:anim>
                                    <p:set>
                                      <p:cBhvr>
                                        <p:cTn id="251" dur="1" fill="hold">
                                          <p:stCondLst>
                                            <p:cond delay="2999"/>
                                          </p:stCondLst>
                                        </p:cTn>
                                        <p:tgtEl>
                                          <p:spTgt spid="16"/>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1+ppt_w/2"/>
                                          </p:val>
                                        </p:tav>
                                      </p:tavLst>
                                    </p:anim>
                                    <p:anim calcmode="lin" valueType="num">
                                      <p:cBhvr additive="base">
                                        <p:cTn id="254" dur="3000"/>
                                        <p:tgtEl>
                                          <p:spTgt spid="17"/>
                                        </p:tgtEl>
                                        <p:attrNameLst>
                                          <p:attrName>ppt_y</p:attrName>
                                        </p:attrNameLst>
                                      </p:cBhvr>
                                      <p:tavLst>
                                        <p:tav tm="0">
                                          <p:val>
                                            <p:strVal val="ppt_y"/>
                                          </p:val>
                                        </p:tav>
                                        <p:tav tm="100000">
                                          <p:val>
                                            <p:strVal val="1+ppt_h/2"/>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3000"/>
                                        <p:tgtEl>
                                          <p:spTgt spid="20"/>
                                        </p:tgtEl>
                                        <p:attrNameLst>
                                          <p:attrName>ppt_x</p:attrName>
                                        </p:attrNameLst>
                                      </p:cBhvr>
                                      <p:tavLst>
                                        <p:tav tm="0">
                                          <p:val>
                                            <p:strVal val="ppt_x"/>
                                          </p:val>
                                        </p:tav>
                                        <p:tav tm="100000">
                                          <p:val>
                                            <p:strVal val="1+ppt_w/2"/>
                                          </p:val>
                                        </p:tav>
                                      </p:tavLst>
                                    </p:anim>
                                    <p:anim calcmode="lin" valueType="num">
                                      <p:cBhvr additive="base">
                                        <p:cTn id="258" dur="3000"/>
                                        <p:tgtEl>
                                          <p:spTgt spid="20"/>
                                        </p:tgtEl>
                                        <p:attrNameLst>
                                          <p:attrName>ppt_y</p:attrName>
                                        </p:attrNameLst>
                                      </p:cBhvr>
                                      <p:tavLst>
                                        <p:tav tm="0">
                                          <p:val>
                                            <p:strVal val="ppt_y"/>
                                          </p:val>
                                        </p:tav>
                                        <p:tav tm="100000">
                                          <p:val>
                                            <p:strVal val="1+ppt_h/2"/>
                                          </p:val>
                                        </p:tav>
                                      </p:tavLst>
                                    </p:anim>
                                    <p:set>
                                      <p:cBhvr>
                                        <p:cTn id="259" dur="1" fill="hold">
                                          <p:stCondLst>
                                            <p:cond delay="2999"/>
                                          </p:stCondLst>
                                        </p:cTn>
                                        <p:tgtEl>
                                          <p:spTgt spid="20"/>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3000"/>
                                        <p:tgtEl>
                                          <p:spTgt spid="22"/>
                                        </p:tgtEl>
                                        <p:attrNameLst>
                                          <p:attrName>ppt_x</p:attrName>
                                        </p:attrNameLst>
                                      </p:cBhvr>
                                      <p:tavLst>
                                        <p:tav tm="0">
                                          <p:val>
                                            <p:strVal val="ppt_x"/>
                                          </p:val>
                                        </p:tav>
                                        <p:tav tm="100000">
                                          <p:val>
                                            <p:strVal val="1+ppt_w/2"/>
                                          </p:val>
                                        </p:tav>
                                      </p:tavLst>
                                    </p:anim>
                                    <p:anim calcmode="lin" valueType="num">
                                      <p:cBhvr additive="base">
                                        <p:cTn id="262" dur="3000"/>
                                        <p:tgtEl>
                                          <p:spTgt spid="22"/>
                                        </p:tgtEl>
                                        <p:attrNameLst>
                                          <p:attrName>ppt_y</p:attrName>
                                        </p:attrNameLst>
                                      </p:cBhvr>
                                      <p:tavLst>
                                        <p:tav tm="0">
                                          <p:val>
                                            <p:strVal val="ppt_y"/>
                                          </p:val>
                                        </p:tav>
                                        <p:tav tm="100000">
                                          <p:val>
                                            <p:strVal val="1+ppt_h/2"/>
                                          </p:val>
                                        </p:tav>
                                      </p:tavLst>
                                    </p:anim>
                                    <p:set>
                                      <p:cBhvr>
                                        <p:cTn id="263" dur="1" fill="hold">
                                          <p:stCondLst>
                                            <p:cond delay="2999"/>
                                          </p:stCondLst>
                                        </p:cTn>
                                        <p:tgtEl>
                                          <p:spTgt spid="22"/>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3000"/>
                                        <p:tgtEl>
                                          <p:spTgt spid="24"/>
                                        </p:tgtEl>
                                        <p:attrNameLst>
                                          <p:attrName>ppt_x</p:attrName>
                                        </p:attrNameLst>
                                      </p:cBhvr>
                                      <p:tavLst>
                                        <p:tav tm="0">
                                          <p:val>
                                            <p:strVal val="ppt_x"/>
                                          </p:val>
                                        </p:tav>
                                        <p:tav tm="100000">
                                          <p:val>
                                            <p:strVal val="1+ppt_w/2"/>
                                          </p:val>
                                        </p:tav>
                                      </p:tavLst>
                                    </p:anim>
                                    <p:anim calcmode="lin" valueType="num">
                                      <p:cBhvr additive="base">
                                        <p:cTn id="266" dur="3000"/>
                                        <p:tgtEl>
                                          <p:spTgt spid="24"/>
                                        </p:tgtEl>
                                        <p:attrNameLst>
                                          <p:attrName>ppt_y</p:attrName>
                                        </p:attrNameLst>
                                      </p:cBhvr>
                                      <p:tavLst>
                                        <p:tav tm="0">
                                          <p:val>
                                            <p:strVal val="ppt_y"/>
                                          </p:val>
                                        </p:tav>
                                        <p:tav tm="100000">
                                          <p:val>
                                            <p:strVal val="1+ppt_h/2"/>
                                          </p:val>
                                        </p:tav>
                                      </p:tavLst>
                                    </p:anim>
                                    <p:set>
                                      <p:cBhvr>
                                        <p:cTn id="267" dur="1" fill="hold">
                                          <p:stCondLst>
                                            <p:cond delay="2999"/>
                                          </p:stCondLst>
                                        </p:cTn>
                                        <p:tgtEl>
                                          <p:spTgt spid="24"/>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3000"/>
                                        <p:tgtEl>
                                          <p:spTgt spid="25"/>
                                        </p:tgtEl>
                                        <p:attrNameLst>
                                          <p:attrName>ppt_x</p:attrName>
                                        </p:attrNameLst>
                                      </p:cBhvr>
                                      <p:tavLst>
                                        <p:tav tm="0">
                                          <p:val>
                                            <p:strVal val="ppt_x"/>
                                          </p:val>
                                        </p:tav>
                                        <p:tav tm="100000">
                                          <p:val>
                                            <p:strVal val="1+ppt_w/2"/>
                                          </p:val>
                                        </p:tav>
                                      </p:tavLst>
                                    </p:anim>
                                    <p:anim calcmode="lin" valueType="num">
                                      <p:cBhvr additive="base">
                                        <p:cTn id="270" dur="3000"/>
                                        <p:tgtEl>
                                          <p:spTgt spid="25"/>
                                        </p:tgtEl>
                                        <p:attrNameLst>
                                          <p:attrName>ppt_y</p:attrName>
                                        </p:attrNameLst>
                                      </p:cBhvr>
                                      <p:tavLst>
                                        <p:tav tm="0">
                                          <p:val>
                                            <p:strVal val="ppt_y"/>
                                          </p:val>
                                        </p:tav>
                                        <p:tav tm="100000">
                                          <p:val>
                                            <p:strVal val="1+ppt_h/2"/>
                                          </p:val>
                                        </p:tav>
                                      </p:tavLst>
                                    </p:anim>
                                    <p:set>
                                      <p:cBhvr>
                                        <p:cTn id="271" dur="1" fill="hold">
                                          <p:stCondLst>
                                            <p:cond delay="2999"/>
                                          </p:stCondLst>
                                        </p:cTn>
                                        <p:tgtEl>
                                          <p:spTgt spid="2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3000"/>
                                        <p:tgtEl>
                                          <p:spTgt spid="28"/>
                                        </p:tgtEl>
                                        <p:attrNameLst>
                                          <p:attrName>ppt_x</p:attrName>
                                        </p:attrNameLst>
                                      </p:cBhvr>
                                      <p:tavLst>
                                        <p:tav tm="0">
                                          <p:val>
                                            <p:strVal val="ppt_x"/>
                                          </p:val>
                                        </p:tav>
                                        <p:tav tm="100000">
                                          <p:val>
                                            <p:strVal val="1+ppt_w/2"/>
                                          </p:val>
                                        </p:tav>
                                      </p:tavLst>
                                    </p:anim>
                                    <p:anim calcmode="lin" valueType="num">
                                      <p:cBhvr additive="base">
                                        <p:cTn id="274" dur="3000"/>
                                        <p:tgtEl>
                                          <p:spTgt spid="28"/>
                                        </p:tgtEl>
                                        <p:attrNameLst>
                                          <p:attrName>ppt_y</p:attrName>
                                        </p:attrNameLst>
                                      </p:cBhvr>
                                      <p:tavLst>
                                        <p:tav tm="0">
                                          <p:val>
                                            <p:strVal val="ppt_y"/>
                                          </p:val>
                                        </p:tav>
                                        <p:tav tm="100000">
                                          <p:val>
                                            <p:strVal val="1+ppt_h/2"/>
                                          </p:val>
                                        </p:tav>
                                      </p:tavLst>
                                    </p:anim>
                                    <p:set>
                                      <p:cBhvr>
                                        <p:cTn id="275" dur="1" fill="hold">
                                          <p:stCondLst>
                                            <p:cond delay="2999"/>
                                          </p:stCondLst>
                                        </p:cTn>
                                        <p:tgtEl>
                                          <p:spTgt spid="28"/>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3000"/>
                                        <p:tgtEl>
                                          <p:spTgt spid="29"/>
                                        </p:tgtEl>
                                        <p:attrNameLst>
                                          <p:attrName>ppt_x</p:attrName>
                                        </p:attrNameLst>
                                      </p:cBhvr>
                                      <p:tavLst>
                                        <p:tav tm="0">
                                          <p:val>
                                            <p:strVal val="ppt_x"/>
                                          </p:val>
                                        </p:tav>
                                        <p:tav tm="100000">
                                          <p:val>
                                            <p:strVal val="1+ppt_w/2"/>
                                          </p:val>
                                        </p:tav>
                                      </p:tavLst>
                                    </p:anim>
                                    <p:anim calcmode="lin" valueType="num">
                                      <p:cBhvr additive="base">
                                        <p:cTn id="278" dur="3000"/>
                                        <p:tgtEl>
                                          <p:spTgt spid="29"/>
                                        </p:tgtEl>
                                        <p:attrNameLst>
                                          <p:attrName>ppt_y</p:attrName>
                                        </p:attrNameLst>
                                      </p:cBhvr>
                                      <p:tavLst>
                                        <p:tav tm="0">
                                          <p:val>
                                            <p:strVal val="ppt_y"/>
                                          </p:val>
                                        </p:tav>
                                        <p:tav tm="100000">
                                          <p:val>
                                            <p:strVal val="1+ppt_h/2"/>
                                          </p:val>
                                        </p:tav>
                                      </p:tavLst>
                                    </p:anim>
                                    <p:set>
                                      <p:cBhvr>
                                        <p:cTn id="279" dur="1" fill="hold">
                                          <p:stCondLst>
                                            <p:cond delay="2999"/>
                                          </p:stCondLst>
                                        </p:cTn>
                                        <p:tgtEl>
                                          <p:spTgt spid="2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3000"/>
                                        <p:tgtEl>
                                          <p:spTgt spid="32"/>
                                        </p:tgtEl>
                                        <p:attrNameLst>
                                          <p:attrName>ppt_x</p:attrName>
                                        </p:attrNameLst>
                                      </p:cBhvr>
                                      <p:tavLst>
                                        <p:tav tm="0">
                                          <p:val>
                                            <p:strVal val="ppt_x"/>
                                          </p:val>
                                        </p:tav>
                                        <p:tav tm="100000">
                                          <p:val>
                                            <p:strVal val="1+ppt_w/2"/>
                                          </p:val>
                                        </p:tav>
                                      </p:tavLst>
                                    </p:anim>
                                    <p:anim calcmode="lin" valueType="num">
                                      <p:cBhvr additive="base">
                                        <p:cTn id="282" dur="3000"/>
                                        <p:tgtEl>
                                          <p:spTgt spid="32"/>
                                        </p:tgtEl>
                                        <p:attrNameLst>
                                          <p:attrName>ppt_y</p:attrName>
                                        </p:attrNameLst>
                                      </p:cBhvr>
                                      <p:tavLst>
                                        <p:tav tm="0">
                                          <p:val>
                                            <p:strVal val="ppt_y"/>
                                          </p:val>
                                        </p:tav>
                                        <p:tav tm="100000">
                                          <p:val>
                                            <p:strVal val="1+ppt_h/2"/>
                                          </p:val>
                                        </p:tav>
                                      </p:tavLst>
                                    </p:anim>
                                    <p:set>
                                      <p:cBhvr>
                                        <p:cTn id="283" dur="1" fill="hold">
                                          <p:stCondLst>
                                            <p:cond delay="2999"/>
                                          </p:stCondLst>
                                        </p:cTn>
                                        <p:tgtEl>
                                          <p:spTgt spid="32"/>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3000"/>
                                        <p:tgtEl>
                                          <p:spTgt spid="35"/>
                                        </p:tgtEl>
                                        <p:attrNameLst>
                                          <p:attrName>ppt_x</p:attrName>
                                        </p:attrNameLst>
                                      </p:cBhvr>
                                      <p:tavLst>
                                        <p:tav tm="0">
                                          <p:val>
                                            <p:strVal val="ppt_x"/>
                                          </p:val>
                                        </p:tav>
                                        <p:tav tm="100000">
                                          <p:val>
                                            <p:strVal val="1+ppt_w/2"/>
                                          </p:val>
                                        </p:tav>
                                      </p:tavLst>
                                    </p:anim>
                                    <p:anim calcmode="lin" valueType="num">
                                      <p:cBhvr additive="base">
                                        <p:cTn id="286" dur="3000"/>
                                        <p:tgtEl>
                                          <p:spTgt spid="35"/>
                                        </p:tgtEl>
                                        <p:attrNameLst>
                                          <p:attrName>ppt_y</p:attrName>
                                        </p:attrNameLst>
                                      </p:cBhvr>
                                      <p:tavLst>
                                        <p:tav tm="0">
                                          <p:val>
                                            <p:strVal val="ppt_y"/>
                                          </p:val>
                                        </p:tav>
                                        <p:tav tm="100000">
                                          <p:val>
                                            <p:strVal val="1+ppt_h/2"/>
                                          </p:val>
                                        </p:tav>
                                      </p:tavLst>
                                    </p:anim>
                                    <p:set>
                                      <p:cBhvr>
                                        <p:cTn id="287" dur="1" fill="hold">
                                          <p:stCondLst>
                                            <p:cond delay="2999"/>
                                          </p:stCondLst>
                                        </p:cTn>
                                        <p:tgtEl>
                                          <p:spTgt spid="35"/>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3000"/>
                                        <p:tgtEl>
                                          <p:spTgt spid="36"/>
                                        </p:tgtEl>
                                        <p:attrNameLst>
                                          <p:attrName>ppt_x</p:attrName>
                                        </p:attrNameLst>
                                      </p:cBhvr>
                                      <p:tavLst>
                                        <p:tav tm="0">
                                          <p:val>
                                            <p:strVal val="ppt_x"/>
                                          </p:val>
                                        </p:tav>
                                        <p:tav tm="100000">
                                          <p:val>
                                            <p:strVal val="1+ppt_w/2"/>
                                          </p:val>
                                        </p:tav>
                                      </p:tavLst>
                                    </p:anim>
                                    <p:anim calcmode="lin" valueType="num">
                                      <p:cBhvr additive="base">
                                        <p:cTn id="290" dur="3000"/>
                                        <p:tgtEl>
                                          <p:spTgt spid="36"/>
                                        </p:tgtEl>
                                        <p:attrNameLst>
                                          <p:attrName>ppt_y</p:attrName>
                                        </p:attrNameLst>
                                      </p:cBhvr>
                                      <p:tavLst>
                                        <p:tav tm="0">
                                          <p:val>
                                            <p:strVal val="ppt_y"/>
                                          </p:val>
                                        </p:tav>
                                        <p:tav tm="100000">
                                          <p:val>
                                            <p:strVal val="1+ppt_h/2"/>
                                          </p:val>
                                        </p:tav>
                                      </p:tavLst>
                                    </p:anim>
                                    <p:set>
                                      <p:cBhvr>
                                        <p:cTn id="291" dur="1" fill="hold">
                                          <p:stCondLst>
                                            <p:cond delay="2999"/>
                                          </p:stCondLst>
                                        </p:cTn>
                                        <p:tgtEl>
                                          <p:spTgt spid="36"/>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3000"/>
                                        <p:tgtEl>
                                          <p:spTgt spid="37"/>
                                        </p:tgtEl>
                                        <p:attrNameLst>
                                          <p:attrName>ppt_x</p:attrName>
                                        </p:attrNameLst>
                                      </p:cBhvr>
                                      <p:tavLst>
                                        <p:tav tm="0">
                                          <p:val>
                                            <p:strVal val="ppt_x"/>
                                          </p:val>
                                        </p:tav>
                                        <p:tav tm="100000">
                                          <p:val>
                                            <p:strVal val="1+ppt_w/2"/>
                                          </p:val>
                                        </p:tav>
                                      </p:tavLst>
                                    </p:anim>
                                    <p:anim calcmode="lin" valueType="num">
                                      <p:cBhvr additive="base">
                                        <p:cTn id="294" dur="3000"/>
                                        <p:tgtEl>
                                          <p:spTgt spid="37"/>
                                        </p:tgtEl>
                                        <p:attrNameLst>
                                          <p:attrName>ppt_y</p:attrName>
                                        </p:attrNameLst>
                                      </p:cBhvr>
                                      <p:tavLst>
                                        <p:tav tm="0">
                                          <p:val>
                                            <p:strVal val="ppt_y"/>
                                          </p:val>
                                        </p:tav>
                                        <p:tav tm="100000">
                                          <p:val>
                                            <p:strVal val="1+ppt_h/2"/>
                                          </p:val>
                                        </p:tav>
                                      </p:tavLst>
                                    </p:anim>
                                    <p:set>
                                      <p:cBhvr>
                                        <p:cTn id="295" dur="1" fill="hold">
                                          <p:stCondLst>
                                            <p:cond delay="2999"/>
                                          </p:stCondLst>
                                        </p:cTn>
                                        <p:tgtEl>
                                          <p:spTgt spid="37"/>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3000"/>
                                        <p:tgtEl>
                                          <p:spTgt spid="5"/>
                                        </p:tgtEl>
                                        <p:attrNameLst>
                                          <p:attrName>ppt_x</p:attrName>
                                        </p:attrNameLst>
                                      </p:cBhvr>
                                      <p:tavLst>
                                        <p:tav tm="0">
                                          <p:val>
                                            <p:strVal val="ppt_x"/>
                                          </p:val>
                                        </p:tav>
                                        <p:tav tm="100000">
                                          <p:val>
                                            <p:strVal val="0-ppt_w/2"/>
                                          </p:val>
                                        </p:tav>
                                      </p:tavLst>
                                    </p:anim>
                                    <p:anim calcmode="lin" valueType="num">
                                      <p:cBhvr additive="base">
                                        <p:cTn id="298" dur="3000"/>
                                        <p:tgtEl>
                                          <p:spTgt spid="5"/>
                                        </p:tgtEl>
                                        <p:attrNameLst>
                                          <p:attrName>ppt_y</p:attrName>
                                        </p:attrNameLst>
                                      </p:cBhvr>
                                      <p:tavLst>
                                        <p:tav tm="0">
                                          <p:val>
                                            <p:strVal val="ppt_y"/>
                                          </p:val>
                                        </p:tav>
                                        <p:tav tm="100000">
                                          <p:val>
                                            <p:strVal val="1+ppt_h/2"/>
                                          </p:val>
                                        </p:tav>
                                      </p:tavLst>
                                    </p:anim>
                                    <p:set>
                                      <p:cBhvr>
                                        <p:cTn id="299" dur="1" fill="hold">
                                          <p:stCondLst>
                                            <p:cond delay="2999"/>
                                          </p:stCondLst>
                                        </p:cTn>
                                        <p:tgtEl>
                                          <p:spTgt spid="5"/>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3000"/>
                                        <p:tgtEl>
                                          <p:spTgt spid="7"/>
                                        </p:tgtEl>
                                        <p:attrNameLst>
                                          <p:attrName>ppt_x</p:attrName>
                                        </p:attrNameLst>
                                      </p:cBhvr>
                                      <p:tavLst>
                                        <p:tav tm="0">
                                          <p:val>
                                            <p:strVal val="ppt_x"/>
                                          </p:val>
                                        </p:tav>
                                        <p:tav tm="100000">
                                          <p:val>
                                            <p:strVal val="0-ppt_w/2"/>
                                          </p:val>
                                        </p:tav>
                                      </p:tavLst>
                                    </p:anim>
                                    <p:anim calcmode="lin" valueType="num">
                                      <p:cBhvr additive="base">
                                        <p:cTn id="302" dur="3000"/>
                                        <p:tgtEl>
                                          <p:spTgt spid="7"/>
                                        </p:tgtEl>
                                        <p:attrNameLst>
                                          <p:attrName>ppt_y</p:attrName>
                                        </p:attrNameLst>
                                      </p:cBhvr>
                                      <p:tavLst>
                                        <p:tav tm="0">
                                          <p:val>
                                            <p:strVal val="ppt_y"/>
                                          </p:val>
                                        </p:tav>
                                        <p:tav tm="100000">
                                          <p:val>
                                            <p:strVal val="1+ppt_h/2"/>
                                          </p:val>
                                        </p:tav>
                                      </p:tavLst>
                                    </p:anim>
                                    <p:set>
                                      <p:cBhvr>
                                        <p:cTn id="303" dur="1" fill="hold">
                                          <p:stCondLst>
                                            <p:cond delay="2999"/>
                                          </p:stCondLst>
                                        </p:cTn>
                                        <p:tgtEl>
                                          <p:spTgt spid="7"/>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3000"/>
                                        <p:tgtEl>
                                          <p:spTgt spid="10"/>
                                        </p:tgtEl>
                                        <p:attrNameLst>
                                          <p:attrName>ppt_x</p:attrName>
                                        </p:attrNameLst>
                                      </p:cBhvr>
                                      <p:tavLst>
                                        <p:tav tm="0">
                                          <p:val>
                                            <p:strVal val="ppt_x"/>
                                          </p:val>
                                        </p:tav>
                                        <p:tav tm="100000">
                                          <p:val>
                                            <p:strVal val="0-ppt_w/2"/>
                                          </p:val>
                                        </p:tav>
                                      </p:tavLst>
                                    </p:anim>
                                    <p:anim calcmode="lin" valueType="num">
                                      <p:cBhvr additive="base">
                                        <p:cTn id="306" dur="3000"/>
                                        <p:tgtEl>
                                          <p:spTgt spid="10"/>
                                        </p:tgtEl>
                                        <p:attrNameLst>
                                          <p:attrName>ppt_y</p:attrName>
                                        </p:attrNameLst>
                                      </p:cBhvr>
                                      <p:tavLst>
                                        <p:tav tm="0">
                                          <p:val>
                                            <p:strVal val="ppt_y"/>
                                          </p:val>
                                        </p:tav>
                                        <p:tav tm="100000">
                                          <p:val>
                                            <p:strVal val="1+ppt_h/2"/>
                                          </p:val>
                                        </p:tav>
                                      </p:tavLst>
                                    </p:anim>
                                    <p:set>
                                      <p:cBhvr>
                                        <p:cTn id="307" dur="1" fill="hold">
                                          <p:stCondLst>
                                            <p:cond delay="2999"/>
                                          </p:stCondLst>
                                        </p:cTn>
                                        <p:tgtEl>
                                          <p:spTgt spid="10"/>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3000"/>
                                        <p:tgtEl>
                                          <p:spTgt spid="11"/>
                                        </p:tgtEl>
                                        <p:attrNameLst>
                                          <p:attrName>ppt_x</p:attrName>
                                        </p:attrNameLst>
                                      </p:cBhvr>
                                      <p:tavLst>
                                        <p:tav tm="0">
                                          <p:val>
                                            <p:strVal val="ppt_x"/>
                                          </p:val>
                                        </p:tav>
                                        <p:tav tm="100000">
                                          <p:val>
                                            <p:strVal val="0-ppt_w/2"/>
                                          </p:val>
                                        </p:tav>
                                      </p:tavLst>
                                    </p:anim>
                                    <p:anim calcmode="lin" valueType="num">
                                      <p:cBhvr additive="base">
                                        <p:cTn id="310" dur="3000"/>
                                        <p:tgtEl>
                                          <p:spTgt spid="11"/>
                                        </p:tgtEl>
                                        <p:attrNameLst>
                                          <p:attrName>ppt_y</p:attrName>
                                        </p:attrNameLst>
                                      </p:cBhvr>
                                      <p:tavLst>
                                        <p:tav tm="0">
                                          <p:val>
                                            <p:strVal val="ppt_y"/>
                                          </p:val>
                                        </p:tav>
                                        <p:tav tm="100000">
                                          <p:val>
                                            <p:strVal val="1+ppt_h/2"/>
                                          </p:val>
                                        </p:tav>
                                      </p:tavLst>
                                    </p:anim>
                                    <p:set>
                                      <p:cBhvr>
                                        <p:cTn id="311" dur="1" fill="hold">
                                          <p:stCondLst>
                                            <p:cond delay="2999"/>
                                          </p:stCondLst>
                                        </p:cTn>
                                        <p:tgtEl>
                                          <p:spTgt spid="11"/>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3000"/>
                                        <p:tgtEl>
                                          <p:spTgt spid="13"/>
                                        </p:tgtEl>
                                        <p:attrNameLst>
                                          <p:attrName>ppt_x</p:attrName>
                                        </p:attrNameLst>
                                      </p:cBhvr>
                                      <p:tavLst>
                                        <p:tav tm="0">
                                          <p:val>
                                            <p:strVal val="ppt_x"/>
                                          </p:val>
                                        </p:tav>
                                        <p:tav tm="100000">
                                          <p:val>
                                            <p:strVal val="0-ppt_w/2"/>
                                          </p:val>
                                        </p:tav>
                                      </p:tavLst>
                                    </p:anim>
                                    <p:anim calcmode="lin" valueType="num">
                                      <p:cBhvr additive="base">
                                        <p:cTn id="314" dur="3000"/>
                                        <p:tgtEl>
                                          <p:spTgt spid="13"/>
                                        </p:tgtEl>
                                        <p:attrNameLst>
                                          <p:attrName>ppt_y</p:attrName>
                                        </p:attrNameLst>
                                      </p:cBhvr>
                                      <p:tavLst>
                                        <p:tav tm="0">
                                          <p:val>
                                            <p:strVal val="ppt_y"/>
                                          </p:val>
                                        </p:tav>
                                        <p:tav tm="100000">
                                          <p:val>
                                            <p:strVal val="1+ppt_h/2"/>
                                          </p:val>
                                        </p:tav>
                                      </p:tavLst>
                                    </p:anim>
                                    <p:set>
                                      <p:cBhvr>
                                        <p:cTn id="315" dur="1" fill="hold">
                                          <p:stCondLst>
                                            <p:cond delay="2999"/>
                                          </p:stCondLst>
                                        </p:cTn>
                                        <p:tgtEl>
                                          <p:spTgt spid="13"/>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3000"/>
                                        <p:tgtEl>
                                          <p:spTgt spid="15"/>
                                        </p:tgtEl>
                                        <p:attrNameLst>
                                          <p:attrName>ppt_x</p:attrName>
                                        </p:attrNameLst>
                                      </p:cBhvr>
                                      <p:tavLst>
                                        <p:tav tm="0">
                                          <p:val>
                                            <p:strVal val="ppt_x"/>
                                          </p:val>
                                        </p:tav>
                                        <p:tav tm="100000">
                                          <p:val>
                                            <p:strVal val="0-ppt_w/2"/>
                                          </p:val>
                                        </p:tav>
                                      </p:tavLst>
                                    </p:anim>
                                    <p:anim calcmode="lin" valueType="num">
                                      <p:cBhvr additive="base">
                                        <p:cTn id="318" dur="3000"/>
                                        <p:tgtEl>
                                          <p:spTgt spid="15"/>
                                        </p:tgtEl>
                                        <p:attrNameLst>
                                          <p:attrName>ppt_y</p:attrName>
                                        </p:attrNameLst>
                                      </p:cBhvr>
                                      <p:tavLst>
                                        <p:tav tm="0">
                                          <p:val>
                                            <p:strVal val="ppt_y"/>
                                          </p:val>
                                        </p:tav>
                                        <p:tav tm="100000">
                                          <p:val>
                                            <p:strVal val="1+ppt_h/2"/>
                                          </p:val>
                                        </p:tav>
                                      </p:tavLst>
                                    </p:anim>
                                    <p:set>
                                      <p:cBhvr>
                                        <p:cTn id="319" dur="1" fill="hold">
                                          <p:stCondLst>
                                            <p:cond delay="2999"/>
                                          </p:stCondLst>
                                        </p:cTn>
                                        <p:tgtEl>
                                          <p:spTgt spid="15"/>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3000"/>
                                        <p:tgtEl>
                                          <p:spTgt spid="18"/>
                                        </p:tgtEl>
                                        <p:attrNameLst>
                                          <p:attrName>ppt_x</p:attrName>
                                        </p:attrNameLst>
                                      </p:cBhvr>
                                      <p:tavLst>
                                        <p:tav tm="0">
                                          <p:val>
                                            <p:strVal val="ppt_x"/>
                                          </p:val>
                                        </p:tav>
                                        <p:tav tm="100000">
                                          <p:val>
                                            <p:strVal val="0-ppt_w/2"/>
                                          </p:val>
                                        </p:tav>
                                      </p:tavLst>
                                    </p:anim>
                                    <p:anim calcmode="lin" valueType="num">
                                      <p:cBhvr additive="base">
                                        <p:cTn id="322" dur="3000"/>
                                        <p:tgtEl>
                                          <p:spTgt spid="18"/>
                                        </p:tgtEl>
                                        <p:attrNameLst>
                                          <p:attrName>ppt_y</p:attrName>
                                        </p:attrNameLst>
                                      </p:cBhvr>
                                      <p:tavLst>
                                        <p:tav tm="0">
                                          <p:val>
                                            <p:strVal val="ppt_y"/>
                                          </p:val>
                                        </p:tav>
                                        <p:tav tm="100000">
                                          <p:val>
                                            <p:strVal val="1+ppt_h/2"/>
                                          </p:val>
                                        </p:tav>
                                      </p:tavLst>
                                    </p:anim>
                                    <p:set>
                                      <p:cBhvr>
                                        <p:cTn id="323" dur="1" fill="hold">
                                          <p:stCondLst>
                                            <p:cond delay="2999"/>
                                          </p:stCondLst>
                                        </p:cTn>
                                        <p:tgtEl>
                                          <p:spTgt spid="18"/>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3000"/>
                                        <p:tgtEl>
                                          <p:spTgt spid="19"/>
                                        </p:tgtEl>
                                        <p:attrNameLst>
                                          <p:attrName>ppt_x</p:attrName>
                                        </p:attrNameLst>
                                      </p:cBhvr>
                                      <p:tavLst>
                                        <p:tav tm="0">
                                          <p:val>
                                            <p:strVal val="ppt_x"/>
                                          </p:val>
                                        </p:tav>
                                        <p:tav tm="100000">
                                          <p:val>
                                            <p:strVal val="0-ppt_w/2"/>
                                          </p:val>
                                        </p:tav>
                                      </p:tavLst>
                                    </p:anim>
                                    <p:anim calcmode="lin" valueType="num">
                                      <p:cBhvr additive="base">
                                        <p:cTn id="326" dur="3000"/>
                                        <p:tgtEl>
                                          <p:spTgt spid="19"/>
                                        </p:tgtEl>
                                        <p:attrNameLst>
                                          <p:attrName>ppt_y</p:attrName>
                                        </p:attrNameLst>
                                      </p:cBhvr>
                                      <p:tavLst>
                                        <p:tav tm="0">
                                          <p:val>
                                            <p:strVal val="ppt_y"/>
                                          </p:val>
                                        </p:tav>
                                        <p:tav tm="100000">
                                          <p:val>
                                            <p:strVal val="1+ppt_h/2"/>
                                          </p:val>
                                        </p:tav>
                                      </p:tavLst>
                                    </p:anim>
                                    <p:set>
                                      <p:cBhvr>
                                        <p:cTn id="327" dur="1" fill="hold">
                                          <p:stCondLst>
                                            <p:cond delay="2999"/>
                                          </p:stCondLst>
                                        </p:cTn>
                                        <p:tgtEl>
                                          <p:spTgt spid="19"/>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3000"/>
                                        <p:tgtEl>
                                          <p:spTgt spid="21"/>
                                        </p:tgtEl>
                                        <p:attrNameLst>
                                          <p:attrName>ppt_x</p:attrName>
                                        </p:attrNameLst>
                                      </p:cBhvr>
                                      <p:tavLst>
                                        <p:tav tm="0">
                                          <p:val>
                                            <p:strVal val="ppt_x"/>
                                          </p:val>
                                        </p:tav>
                                        <p:tav tm="100000">
                                          <p:val>
                                            <p:strVal val="0-ppt_w/2"/>
                                          </p:val>
                                        </p:tav>
                                      </p:tavLst>
                                    </p:anim>
                                    <p:anim calcmode="lin" valueType="num">
                                      <p:cBhvr additive="base">
                                        <p:cTn id="330" dur="3000"/>
                                        <p:tgtEl>
                                          <p:spTgt spid="21"/>
                                        </p:tgtEl>
                                        <p:attrNameLst>
                                          <p:attrName>ppt_y</p:attrName>
                                        </p:attrNameLst>
                                      </p:cBhvr>
                                      <p:tavLst>
                                        <p:tav tm="0">
                                          <p:val>
                                            <p:strVal val="ppt_y"/>
                                          </p:val>
                                        </p:tav>
                                        <p:tav tm="100000">
                                          <p:val>
                                            <p:strVal val="1+ppt_h/2"/>
                                          </p:val>
                                        </p:tav>
                                      </p:tavLst>
                                    </p:anim>
                                    <p:set>
                                      <p:cBhvr>
                                        <p:cTn id="331" dur="1" fill="hold">
                                          <p:stCondLst>
                                            <p:cond delay="2999"/>
                                          </p:stCondLst>
                                        </p:cTn>
                                        <p:tgtEl>
                                          <p:spTgt spid="21"/>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3000"/>
                                        <p:tgtEl>
                                          <p:spTgt spid="23"/>
                                        </p:tgtEl>
                                        <p:attrNameLst>
                                          <p:attrName>ppt_x</p:attrName>
                                        </p:attrNameLst>
                                      </p:cBhvr>
                                      <p:tavLst>
                                        <p:tav tm="0">
                                          <p:val>
                                            <p:strVal val="ppt_x"/>
                                          </p:val>
                                        </p:tav>
                                        <p:tav tm="100000">
                                          <p:val>
                                            <p:strVal val="0-ppt_w/2"/>
                                          </p:val>
                                        </p:tav>
                                      </p:tavLst>
                                    </p:anim>
                                    <p:anim calcmode="lin" valueType="num">
                                      <p:cBhvr additive="base">
                                        <p:cTn id="334" dur="3000"/>
                                        <p:tgtEl>
                                          <p:spTgt spid="23"/>
                                        </p:tgtEl>
                                        <p:attrNameLst>
                                          <p:attrName>ppt_y</p:attrName>
                                        </p:attrNameLst>
                                      </p:cBhvr>
                                      <p:tavLst>
                                        <p:tav tm="0">
                                          <p:val>
                                            <p:strVal val="ppt_y"/>
                                          </p:val>
                                        </p:tav>
                                        <p:tav tm="100000">
                                          <p:val>
                                            <p:strVal val="1+ppt_h/2"/>
                                          </p:val>
                                        </p:tav>
                                      </p:tavLst>
                                    </p:anim>
                                    <p:set>
                                      <p:cBhvr>
                                        <p:cTn id="335" dur="1" fill="hold">
                                          <p:stCondLst>
                                            <p:cond delay="2999"/>
                                          </p:stCondLst>
                                        </p:cTn>
                                        <p:tgtEl>
                                          <p:spTgt spid="2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3000"/>
                                        <p:tgtEl>
                                          <p:spTgt spid="26"/>
                                        </p:tgtEl>
                                        <p:attrNameLst>
                                          <p:attrName>ppt_x</p:attrName>
                                        </p:attrNameLst>
                                      </p:cBhvr>
                                      <p:tavLst>
                                        <p:tav tm="0">
                                          <p:val>
                                            <p:strVal val="ppt_x"/>
                                          </p:val>
                                        </p:tav>
                                        <p:tav tm="100000">
                                          <p:val>
                                            <p:strVal val="0-ppt_w/2"/>
                                          </p:val>
                                        </p:tav>
                                      </p:tavLst>
                                    </p:anim>
                                    <p:anim calcmode="lin" valueType="num">
                                      <p:cBhvr additive="base">
                                        <p:cTn id="338" dur="3000"/>
                                        <p:tgtEl>
                                          <p:spTgt spid="26"/>
                                        </p:tgtEl>
                                        <p:attrNameLst>
                                          <p:attrName>ppt_y</p:attrName>
                                        </p:attrNameLst>
                                      </p:cBhvr>
                                      <p:tavLst>
                                        <p:tav tm="0">
                                          <p:val>
                                            <p:strVal val="ppt_y"/>
                                          </p:val>
                                        </p:tav>
                                        <p:tav tm="100000">
                                          <p:val>
                                            <p:strVal val="1+ppt_h/2"/>
                                          </p:val>
                                        </p:tav>
                                      </p:tavLst>
                                    </p:anim>
                                    <p:set>
                                      <p:cBhvr>
                                        <p:cTn id="339" dur="1" fill="hold">
                                          <p:stCondLst>
                                            <p:cond delay="2999"/>
                                          </p:stCondLst>
                                        </p:cTn>
                                        <p:tgtEl>
                                          <p:spTgt spid="26"/>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3000"/>
                                        <p:tgtEl>
                                          <p:spTgt spid="27"/>
                                        </p:tgtEl>
                                        <p:attrNameLst>
                                          <p:attrName>ppt_x</p:attrName>
                                        </p:attrNameLst>
                                      </p:cBhvr>
                                      <p:tavLst>
                                        <p:tav tm="0">
                                          <p:val>
                                            <p:strVal val="ppt_x"/>
                                          </p:val>
                                        </p:tav>
                                        <p:tav tm="100000">
                                          <p:val>
                                            <p:strVal val="0-ppt_w/2"/>
                                          </p:val>
                                        </p:tav>
                                      </p:tavLst>
                                    </p:anim>
                                    <p:anim calcmode="lin" valueType="num">
                                      <p:cBhvr additive="base">
                                        <p:cTn id="342" dur="3000"/>
                                        <p:tgtEl>
                                          <p:spTgt spid="27"/>
                                        </p:tgtEl>
                                        <p:attrNameLst>
                                          <p:attrName>ppt_y</p:attrName>
                                        </p:attrNameLst>
                                      </p:cBhvr>
                                      <p:tavLst>
                                        <p:tav tm="0">
                                          <p:val>
                                            <p:strVal val="ppt_y"/>
                                          </p:val>
                                        </p:tav>
                                        <p:tav tm="100000">
                                          <p:val>
                                            <p:strVal val="1+ppt_h/2"/>
                                          </p:val>
                                        </p:tav>
                                      </p:tavLst>
                                    </p:anim>
                                    <p:set>
                                      <p:cBhvr>
                                        <p:cTn id="343" dur="1" fill="hold">
                                          <p:stCondLst>
                                            <p:cond delay="2999"/>
                                          </p:stCondLst>
                                        </p:cTn>
                                        <p:tgtEl>
                                          <p:spTgt spid="27"/>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3000"/>
                                        <p:tgtEl>
                                          <p:spTgt spid="30"/>
                                        </p:tgtEl>
                                        <p:attrNameLst>
                                          <p:attrName>ppt_x</p:attrName>
                                        </p:attrNameLst>
                                      </p:cBhvr>
                                      <p:tavLst>
                                        <p:tav tm="0">
                                          <p:val>
                                            <p:strVal val="ppt_x"/>
                                          </p:val>
                                        </p:tav>
                                        <p:tav tm="100000">
                                          <p:val>
                                            <p:strVal val="0-ppt_w/2"/>
                                          </p:val>
                                        </p:tav>
                                      </p:tavLst>
                                    </p:anim>
                                    <p:anim calcmode="lin" valueType="num">
                                      <p:cBhvr additive="base">
                                        <p:cTn id="346" dur="3000"/>
                                        <p:tgtEl>
                                          <p:spTgt spid="30"/>
                                        </p:tgtEl>
                                        <p:attrNameLst>
                                          <p:attrName>ppt_y</p:attrName>
                                        </p:attrNameLst>
                                      </p:cBhvr>
                                      <p:tavLst>
                                        <p:tav tm="0">
                                          <p:val>
                                            <p:strVal val="ppt_y"/>
                                          </p:val>
                                        </p:tav>
                                        <p:tav tm="100000">
                                          <p:val>
                                            <p:strVal val="1+ppt_h/2"/>
                                          </p:val>
                                        </p:tav>
                                      </p:tavLst>
                                    </p:anim>
                                    <p:set>
                                      <p:cBhvr>
                                        <p:cTn id="347" dur="1" fill="hold">
                                          <p:stCondLst>
                                            <p:cond delay="2999"/>
                                          </p:stCondLst>
                                        </p:cTn>
                                        <p:tgtEl>
                                          <p:spTgt spid="30"/>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3000"/>
                                        <p:tgtEl>
                                          <p:spTgt spid="31"/>
                                        </p:tgtEl>
                                        <p:attrNameLst>
                                          <p:attrName>ppt_x</p:attrName>
                                        </p:attrNameLst>
                                      </p:cBhvr>
                                      <p:tavLst>
                                        <p:tav tm="0">
                                          <p:val>
                                            <p:strVal val="ppt_x"/>
                                          </p:val>
                                        </p:tav>
                                        <p:tav tm="100000">
                                          <p:val>
                                            <p:strVal val="0-ppt_w/2"/>
                                          </p:val>
                                        </p:tav>
                                      </p:tavLst>
                                    </p:anim>
                                    <p:anim calcmode="lin" valueType="num">
                                      <p:cBhvr additive="base">
                                        <p:cTn id="350" dur="3000"/>
                                        <p:tgtEl>
                                          <p:spTgt spid="31"/>
                                        </p:tgtEl>
                                        <p:attrNameLst>
                                          <p:attrName>ppt_y</p:attrName>
                                        </p:attrNameLst>
                                      </p:cBhvr>
                                      <p:tavLst>
                                        <p:tav tm="0">
                                          <p:val>
                                            <p:strVal val="ppt_y"/>
                                          </p:val>
                                        </p:tav>
                                        <p:tav tm="100000">
                                          <p:val>
                                            <p:strVal val="1+ppt_h/2"/>
                                          </p:val>
                                        </p:tav>
                                      </p:tavLst>
                                    </p:anim>
                                    <p:set>
                                      <p:cBhvr>
                                        <p:cTn id="351" dur="1" fill="hold">
                                          <p:stCondLst>
                                            <p:cond delay="2999"/>
                                          </p:stCondLst>
                                        </p:cTn>
                                        <p:tgtEl>
                                          <p:spTgt spid="31"/>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3000"/>
                                        <p:tgtEl>
                                          <p:spTgt spid="33"/>
                                        </p:tgtEl>
                                        <p:attrNameLst>
                                          <p:attrName>ppt_x</p:attrName>
                                        </p:attrNameLst>
                                      </p:cBhvr>
                                      <p:tavLst>
                                        <p:tav tm="0">
                                          <p:val>
                                            <p:strVal val="ppt_x"/>
                                          </p:val>
                                        </p:tav>
                                        <p:tav tm="100000">
                                          <p:val>
                                            <p:strVal val="0-ppt_w/2"/>
                                          </p:val>
                                        </p:tav>
                                      </p:tavLst>
                                    </p:anim>
                                    <p:anim calcmode="lin" valueType="num">
                                      <p:cBhvr additive="base">
                                        <p:cTn id="354" dur="3000"/>
                                        <p:tgtEl>
                                          <p:spTgt spid="33"/>
                                        </p:tgtEl>
                                        <p:attrNameLst>
                                          <p:attrName>ppt_y</p:attrName>
                                        </p:attrNameLst>
                                      </p:cBhvr>
                                      <p:tavLst>
                                        <p:tav tm="0">
                                          <p:val>
                                            <p:strVal val="ppt_y"/>
                                          </p:val>
                                        </p:tav>
                                        <p:tav tm="100000">
                                          <p:val>
                                            <p:strVal val="1+ppt_h/2"/>
                                          </p:val>
                                        </p:tav>
                                      </p:tavLst>
                                    </p:anim>
                                    <p:set>
                                      <p:cBhvr>
                                        <p:cTn id="355" dur="1" fill="hold">
                                          <p:stCondLst>
                                            <p:cond delay="2999"/>
                                          </p:stCondLst>
                                        </p:cTn>
                                        <p:tgtEl>
                                          <p:spTgt spid="33"/>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3000"/>
                                        <p:tgtEl>
                                          <p:spTgt spid="34"/>
                                        </p:tgtEl>
                                        <p:attrNameLst>
                                          <p:attrName>ppt_x</p:attrName>
                                        </p:attrNameLst>
                                      </p:cBhvr>
                                      <p:tavLst>
                                        <p:tav tm="0">
                                          <p:val>
                                            <p:strVal val="ppt_x"/>
                                          </p:val>
                                        </p:tav>
                                        <p:tav tm="100000">
                                          <p:val>
                                            <p:strVal val="0-ppt_w/2"/>
                                          </p:val>
                                        </p:tav>
                                      </p:tavLst>
                                    </p:anim>
                                    <p:anim calcmode="lin" valueType="num">
                                      <p:cBhvr additive="base">
                                        <p:cTn id="358" dur="3000"/>
                                        <p:tgtEl>
                                          <p:spTgt spid="34"/>
                                        </p:tgtEl>
                                        <p:attrNameLst>
                                          <p:attrName>ppt_y</p:attrName>
                                        </p:attrNameLst>
                                      </p:cBhvr>
                                      <p:tavLst>
                                        <p:tav tm="0">
                                          <p:val>
                                            <p:strVal val="ppt_y"/>
                                          </p:val>
                                        </p:tav>
                                        <p:tav tm="100000">
                                          <p:val>
                                            <p:strVal val="1+ppt_h/2"/>
                                          </p:val>
                                        </p:tav>
                                      </p:tavLst>
                                    </p:anim>
                                    <p:set>
                                      <p:cBhvr>
                                        <p:cTn id="359" dur="1" fill="hold">
                                          <p:stCondLst>
                                            <p:cond delay="2999"/>
                                          </p:stCondLst>
                                        </p:cTn>
                                        <p:tgtEl>
                                          <p:spTgt spid="34"/>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3000"/>
                                        <p:tgtEl>
                                          <p:spTgt spid="38"/>
                                        </p:tgtEl>
                                        <p:attrNameLst>
                                          <p:attrName>ppt_x</p:attrName>
                                        </p:attrNameLst>
                                      </p:cBhvr>
                                      <p:tavLst>
                                        <p:tav tm="0">
                                          <p:val>
                                            <p:strVal val="ppt_x"/>
                                          </p:val>
                                        </p:tav>
                                        <p:tav tm="100000">
                                          <p:val>
                                            <p:strVal val="0-ppt_w/2"/>
                                          </p:val>
                                        </p:tav>
                                      </p:tavLst>
                                    </p:anim>
                                    <p:anim calcmode="lin" valueType="num">
                                      <p:cBhvr additive="base">
                                        <p:cTn id="362" dur="3000"/>
                                        <p:tgtEl>
                                          <p:spTgt spid="38"/>
                                        </p:tgtEl>
                                        <p:attrNameLst>
                                          <p:attrName>ppt_y</p:attrName>
                                        </p:attrNameLst>
                                      </p:cBhvr>
                                      <p:tavLst>
                                        <p:tav tm="0">
                                          <p:val>
                                            <p:strVal val="ppt_y"/>
                                          </p:val>
                                        </p:tav>
                                        <p:tav tm="100000">
                                          <p:val>
                                            <p:strVal val="1+ppt_h/2"/>
                                          </p:val>
                                        </p:tav>
                                      </p:tavLst>
                                    </p:anim>
                                    <p:set>
                                      <p:cBhvr>
                                        <p:cTn id="363" dur="1" fill="hold">
                                          <p:stCondLst>
                                            <p:cond delay="2999"/>
                                          </p:stCondLst>
                                        </p:cTn>
                                        <p:tgtEl>
                                          <p:spTgt spid="38"/>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3000"/>
                                        <p:tgtEl>
                                          <p:spTgt spid="39"/>
                                        </p:tgtEl>
                                        <p:attrNameLst>
                                          <p:attrName>ppt_x</p:attrName>
                                        </p:attrNameLst>
                                      </p:cBhvr>
                                      <p:tavLst>
                                        <p:tav tm="0">
                                          <p:val>
                                            <p:strVal val="ppt_x"/>
                                          </p:val>
                                        </p:tav>
                                        <p:tav tm="100000">
                                          <p:val>
                                            <p:strVal val="0-ppt_w/2"/>
                                          </p:val>
                                        </p:tav>
                                      </p:tavLst>
                                    </p:anim>
                                    <p:anim calcmode="lin" valueType="num">
                                      <p:cBhvr additive="base">
                                        <p:cTn id="366" dur="3000"/>
                                        <p:tgtEl>
                                          <p:spTgt spid="39"/>
                                        </p:tgtEl>
                                        <p:attrNameLst>
                                          <p:attrName>ppt_y</p:attrName>
                                        </p:attrNameLst>
                                      </p:cBhvr>
                                      <p:tavLst>
                                        <p:tav tm="0">
                                          <p:val>
                                            <p:strVal val="ppt_y"/>
                                          </p:val>
                                        </p:tav>
                                        <p:tav tm="100000">
                                          <p:val>
                                            <p:strVal val="1+ppt_h/2"/>
                                          </p:val>
                                        </p:tav>
                                      </p:tavLst>
                                    </p:anim>
                                    <p:set>
                                      <p:cBhvr>
                                        <p:cTn id="367" dur="1" fill="hold">
                                          <p:stCondLst>
                                            <p:cond delay="2999"/>
                                          </p:stCondLst>
                                        </p:cTn>
                                        <p:tgtEl>
                                          <p:spTgt spid="39"/>
                                        </p:tgtEl>
                                        <p:attrNameLst>
                                          <p:attrName>style.visibility</p:attrName>
                                        </p:attrNameLst>
                                      </p:cBhvr>
                                      <p:to>
                                        <p:strVal val="hidden"/>
                                      </p:to>
                                    </p:set>
                                  </p:childTnLst>
                                </p:cTn>
                              </p:par>
                              <p:par>
                                <p:cTn id="368" presetID="8" presetClass="emph" presetSubtype="0" fill="hold" nodeType="withEffect">
                                  <p:stCondLst>
                                    <p:cond delay="0"/>
                                  </p:stCondLst>
                                  <p:childTnLst>
                                    <p:animRot by="21600000">
                                      <p:cBhvr>
                                        <p:cTn id="369" dur="3000" fill="hold"/>
                                        <p:tgtEl>
                                          <p:spTgt spid="5"/>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7"/>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10"/>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11"/>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13"/>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15"/>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18"/>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19"/>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21"/>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23"/>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26"/>
                                        </p:tgtEl>
                                        <p:attrNameLst>
                                          <p:attrName>r</p:attrName>
                                        </p:attrNameLst>
                                      </p:cBhvr>
                                    </p:animRot>
                                  </p:childTnLst>
                                </p:cTn>
                              </p:par>
                              <p:par>
                                <p:cTn id="390" presetID="8" presetClass="emph" presetSubtype="0" fill="hold" nodeType="withEffect">
                                  <p:stCondLst>
                                    <p:cond delay="0"/>
                                  </p:stCondLst>
                                  <p:childTnLst>
                                    <p:animRot by="21600000">
                                      <p:cBhvr>
                                        <p:cTn id="391" dur="3000" fill="hold"/>
                                        <p:tgtEl>
                                          <p:spTgt spid="27"/>
                                        </p:tgtEl>
                                        <p:attrNameLst>
                                          <p:attrName>r</p:attrName>
                                        </p:attrNameLst>
                                      </p:cBhvr>
                                    </p:animRot>
                                  </p:childTnLst>
                                </p:cTn>
                              </p:par>
                              <p:par>
                                <p:cTn id="392" presetID="8" presetClass="emph" presetSubtype="0" fill="hold" nodeType="withEffect">
                                  <p:stCondLst>
                                    <p:cond delay="0"/>
                                  </p:stCondLst>
                                  <p:childTnLst>
                                    <p:animRot by="21600000">
                                      <p:cBhvr>
                                        <p:cTn id="393" dur="3000" fill="hold"/>
                                        <p:tgtEl>
                                          <p:spTgt spid="30"/>
                                        </p:tgtEl>
                                        <p:attrNameLst>
                                          <p:attrName>r</p:attrName>
                                        </p:attrNameLst>
                                      </p:cBhvr>
                                    </p:animRot>
                                  </p:childTnLst>
                                </p:cTn>
                              </p:par>
                              <p:par>
                                <p:cTn id="394" presetID="8" presetClass="emph" presetSubtype="0" fill="hold" nodeType="withEffect">
                                  <p:stCondLst>
                                    <p:cond delay="0"/>
                                  </p:stCondLst>
                                  <p:childTnLst>
                                    <p:animRot by="21600000">
                                      <p:cBhvr>
                                        <p:cTn id="395" dur="3000" fill="hold"/>
                                        <p:tgtEl>
                                          <p:spTgt spid="31"/>
                                        </p:tgtEl>
                                        <p:attrNameLst>
                                          <p:attrName>r</p:attrName>
                                        </p:attrNameLst>
                                      </p:cBhvr>
                                    </p:animRot>
                                  </p:childTnLst>
                                </p:cTn>
                              </p:par>
                              <p:par>
                                <p:cTn id="396" presetID="8" presetClass="emph" presetSubtype="0" fill="hold" nodeType="withEffect">
                                  <p:stCondLst>
                                    <p:cond delay="0"/>
                                  </p:stCondLst>
                                  <p:childTnLst>
                                    <p:animRot by="21600000">
                                      <p:cBhvr>
                                        <p:cTn id="397" dur="3000" fill="hold"/>
                                        <p:tgtEl>
                                          <p:spTgt spid="33"/>
                                        </p:tgtEl>
                                        <p:attrNameLst>
                                          <p:attrName>r</p:attrName>
                                        </p:attrNameLst>
                                      </p:cBhvr>
                                    </p:animRot>
                                  </p:childTnLst>
                                </p:cTn>
                              </p:par>
                              <p:par>
                                <p:cTn id="398" presetID="8" presetClass="emph" presetSubtype="0" fill="hold" nodeType="withEffect">
                                  <p:stCondLst>
                                    <p:cond delay="0"/>
                                  </p:stCondLst>
                                  <p:childTnLst>
                                    <p:animRot by="21600000">
                                      <p:cBhvr>
                                        <p:cTn id="399" dur="3000" fill="hold"/>
                                        <p:tgtEl>
                                          <p:spTgt spid="34"/>
                                        </p:tgtEl>
                                        <p:attrNameLst>
                                          <p:attrName>r</p:attrName>
                                        </p:attrNameLst>
                                      </p:cBhvr>
                                    </p:animRot>
                                  </p:childTnLst>
                                </p:cTn>
                              </p:par>
                              <p:par>
                                <p:cTn id="400" presetID="8" presetClass="emph" presetSubtype="0" fill="hold" nodeType="withEffect">
                                  <p:stCondLst>
                                    <p:cond delay="0"/>
                                  </p:stCondLst>
                                  <p:childTnLst>
                                    <p:animRot by="21600000">
                                      <p:cBhvr>
                                        <p:cTn id="401" dur="3000" fill="hold"/>
                                        <p:tgtEl>
                                          <p:spTgt spid="38"/>
                                        </p:tgtEl>
                                        <p:attrNameLst>
                                          <p:attrName>r</p:attrName>
                                        </p:attrNameLst>
                                      </p:cBhvr>
                                    </p:animRot>
                                  </p:childTnLst>
                                </p:cTn>
                              </p:par>
                              <p:par>
                                <p:cTn id="402" presetID="8" presetClass="emph" presetSubtype="0" fill="hold" nodeType="withEffect">
                                  <p:stCondLst>
                                    <p:cond delay="0"/>
                                  </p:stCondLst>
                                  <p:childTnLst>
                                    <p:animRot by="21600000">
                                      <p:cBhvr>
                                        <p:cTn id="403" dur="3000" fill="hold"/>
                                        <p:tgtEl>
                                          <p:spTgt spid="39"/>
                                        </p:tgtEl>
                                        <p:attrNameLst>
                                          <p:attrName>r</p:attrName>
                                        </p:attrNameLst>
                                      </p:cBhvr>
                                    </p:animRot>
                                  </p:childTnLst>
                                </p:cTn>
                              </p:par>
                              <p:par>
                                <p:cTn id="404" presetID="8" presetClass="emph" presetSubtype="0" fill="hold" nodeType="withEffect">
                                  <p:stCondLst>
                                    <p:cond delay="0"/>
                                  </p:stCondLst>
                                  <p:childTnLst>
                                    <p:animRot by="21600000">
                                      <p:cBhvr>
                                        <p:cTn id="405" dur="3000" fill="hold"/>
                                        <p:tgtEl>
                                          <p:spTgt spid="4"/>
                                        </p:tgtEl>
                                        <p:attrNameLst>
                                          <p:attrName>r</p:attrName>
                                        </p:attrNameLst>
                                      </p:cBhvr>
                                    </p:animRot>
                                  </p:childTnLst>
                                </p:cTn>
                              </p:par>
                              <p:par>
                                <p:cTn id="406" presetID="8" presetClass="emph" presetSubtype="0" fill="hold" nodeType="withEffect">
                                  <p:stCondLst>
                                    <p:cond delay="0"/>
                                  </p:stCondLst>
                                  <p:childTnLst>
                                    <p:animRot by="21600000">
                                      <p:cBhvr>
                                        <p:cTn id="407" dur="3000" fill="hold"/>
                                        <p:tgtEl>
                                          <p:spTgt spid="6"/>
                                        </p:tgtEl>
                                        <p:attrNameLst>
                                          <p:attrName>r</p:attrName>
                                        </p:attrNameLst>
                                      </p:cBhvr>
                                    </p:animRot>
                                  </p:childTnLst>
                                </p:cTn>
                              </p:par>
                              <p:par>
                                <p:cTn id="408" presetID="8" presetClass="emph" presetSubtype="0" fill="hold" nodeType="withEffect">
                                  <p:stCondLst>
                                    <p:cond delay="0"/>
                                  </p:stCondLst>
                                  <p:childTnLst>
                                    <p:animRot by="21600000">
                                      <p:cBhvr>
                                        <p:cTn id="409" dur="3000" fill="hold"/>
                                        <p:tgtEl>
                                          <p:spTgt spid="8"/>
                                        </p:tgtEl>
                                        <p:attrNameLst>
                                          <p:attrName>r</p:attrName>
                                        </p:attrNameLst>
                                      </p:cBhvr>
                                    </p:animRot>
                                  </p:childTnLst>
                                </p:cTn>
                              </p:par>
                              <p:par>
                                <p:cTn id="410" presetID="8" presetClass="emph" presetSubtype="0" fill="hold" nodeType="withEffect">
                                  <p:stCondLst>
                                    <p:cond delay="0"/>
                                  </p:stCondLst>
                                  <p:childTnLst>
                                    <p:animRot by="21600000">
                                      <p:cBhvr>
                                        <p:cTn id="411" dur="3000" fill="hold"/>
                                        <p:tgtEl>
                                          <p:spTgt spid="9"/>
                                        </p:tgtEl>
                                        <p:attrNameLst>
                                          <p:attrName>r</p:attrName>
                                        </p:attrNameLst>
                                      </p:cBhvr>
                                    </p:animRot>
                                  </p:childTnLst>
                                </p:cTn>
                              </p:par>
                              <p:par>
                                <p:cTn id="412" presetID="8" presetClass="emph" presetSubtype="0" fill="hold" nodeType="withEffect">
                                  <p:stCondLst>
                                    <p:cond delay="0"/>
                                  </p:stCondLst>
                                  <p:childTnLst>
                                    <p:animRot by="21600000">
                                      <p:cBhvr>
                                        <p:cTn id="413" dur="3000" fill="hold"/>
                                        <p:tgtEl>
                                          <p:spTgt spid="12"/>
                                        </p:tgtEl>
                                        <p:attrNameLst>
                                          <p:attrName>r</p:attrName>
                                        </p:attrNameLst>
                                      </p:cBhvr>
                                    </p:animRot>
                                  </p:childTnLst>
                                </p:cTn>
                              </p:par>
                              <p:par>
                                <p:cTn id="414" presetID="8" presetClass="emph" presetSubtype="0" fill="hold" nodeType="withEffect">
                                  <p:stCondLst>
                                    <p:cond delay="0"/>
                                  </p:stCondLst>
                                  <p:childTnLst>
                                    <p:animRot by="21600000">
                                      <p:cBhvr>
                                        <p:cTn id="415" dur="3000" fill="hold"/>
                                        <p:tgtEl>
                                          <p:spTgt spid="14"/>
                                        </p:tgtEl>
                                        <p:attrNameLst>
                                          <p:attrName>r</p:attrName>
                                        </p:attrNameLst>
                                      </p:cBhvr>
                                    </p:animRot>
                                  </p:childTnLst>
                                </p:cTn>
                              </p:par>
                              <p:par>
                                <p:cTn id="416" presetID="8" presetClass="emph" presetSubtype="0" fill="hold" nodeType="withEffect">
                                  <p:stCondLst>
                                    <p:cond delay="0"/>
                                  </p:stCondLst>
                                  <p:childTnLst>
                                    <p:animRot by="21600000">
                                      <p:cBhvr>
                                        <p:cTn id="417" dur="3000" fill="hold"/>
                                        <p:tgtEl>
                                          <p:spTgt spid="16"/>
                                        </p:tgtEl>
                                        <p:attrNameLst>
                                          <p:attrName>r</p:attrName>
                                        </p:attrNameLst>
                                      </p:cBhvr>
                                    </p:animRot>
                                  </p:childTnLst>
                                </p:cTn>
                              </p:par>
                              <p:par>
                                <p:cTn id="418" presetID="8" presetClass="emph" presetSubtype="0" fill="hold" nodeType="withEffect">
                                  <p:stCondLst>
                                    <p:cond delay="0"/>
                                  </p:stCondLst>
                                  <p:childTnLst>
                                    <p:animRot by="21600000">
                                      <p:cBhvr>
                                        <p:cTn id="419" dur="3000" fill="hold"/>
                                        <p:tgtEl>
                                          <p:spTgt spid="17"/>
                                        </p:tgtEl>
                                        <p:attrNameLst>
                                          <p:attrName>r</p:attrName>
                                        </p:attrNameLst>
                                      </p:cBhvr>
                                    </p:animRot>
                                  </p:childTnLst>
                                </p:cTn>
                              </p:par>
                              <p:par>
                                <p:cTn id="420" presetID="8" presetClass="emph" presetSubtype="0" fill="hold" nodeType="withEffect">
                                  <p:stCondLst>
                                    <p:cond delay="0"/>
                                  </p:stCondLst>
                                  <p:childTnLst>
                                    <p:animRot by="21600000">
                                      <p:cBhvr>
                                        <p:cTn id="421" dur="3000" fill="hold"/>
                                        <p:tgtEl>
                                          <p:spTgt spid="20"/>
                                        </p:tgtEl>
                                        <p:attrNameLst>
                                          <p:attrName>r</p:attrName>
                                        </p:attrNameLst>
                                      </p:cBhvr>
                                    </p:animRot>
                                  </p:childTnLst>
                                </p:cTn>
                              </p:par>
                              <p:par>
                                <p:cTn id="422" presetID="8" presetClass="emph" presetSubtype="0" fill="hold" nodeType="withEffect">
                                  <p:stCondLst>
                                    <p:cond delay="0"/>
                                  </p:stCondLst>
                                  <p:childTnLst>
                                    <p:animRot by="21600000">
                                      <p:cBhvr>
                                        <p:cTn id="423" dur="3000" fill="hold"/>
                                        <p:tgtEl>
                                          <p:spTgt spid="22"/>
                                        </p:tgtEl>
                                        <p:attrNameLst>
                                          <p:attrName>r</p:attrName>
                                        </p:attrNameLst>
                                      </p:cBhvr>
                                    </p:animRot>
                                  </p:childTnLst>
                                </p:cTn>
                              </p:par>
                              <p:par>
                                <p:cTn id="424" presetID="8" presetClass="emph" presetSubtype="0" fill="hold" nodeType="withEffect">
                                  <p:stCondLst>
                                    <p:cond delay="0"/>
                                  </p:stCondLst>
                                  <p:childTnLst>
                                    <p:animRot by="21600000">
                                      <p:cBhvr>
                                        <p:cTn id="425" dur="3000" fill="hold"/>
                                        <p:tgtEl>
                                          <p:spTgt spid="24"/>
                                        </p:tgtEl>
                                        <p:attrNameLst>
                                          <p:attrName>r</p:attrName>
                                        </p:attrNameLst>
                                      </p:cBhvr>
                                    </p:animRot>
                                  </p:childTnLst>
                                </p:cTn>
                              </p:par>
                              <p:par>
                                <p:cTn id="426" presetID="8" presetClass="emph" presetSubtype="0" fill="hold" nodeType="withEffect">
                                  <p:stCondLst>
                                    <p:cond delay="0"/>
                                  </p:stCondLst>
                                  <p:childTnLst>
                                    <p:animRot by="21600000">
                                      <p:cBhvr>
                                        <p:cTn id="427" dur="3000" fill="hold"/>
                                        <p:tgtEl>
                                          <p:spTgt spid="25"/>
                                        </p:tgtEl>
                                        <p:attrNameLst>
                                          <p:attrName>r</p:attrName>
                                        </p:attrNameLst>
                                      </p:cBhvr>
                                    </p:animRot>
                                  </p:childTnLst>
                                </p:cTn>
                              </p:par>
                              <p:par>
                                <p:cTn id="428" presetID="8" presetClass="emph" presetSubtype="0" fill="hold" nodeType="withEffect">
                                  <p:stCondLst>
                                    <p:cond delay="0"/>
                                  </p:stCondLst>
                                  <p:childTnLst>
                                    <p:animRot by="21600000">
                                      <p:cBhvr>
                                        <p:cTn id="429" dur="3000" fill="hold"/>
                                        <p:tgtEl>
                                          <p:spTgt spid="28"/>
                                        </p:tgtEl>
                                        <p:attrNameLst>
                                          <p:attrName>r</p:attrName>
                                        </p:attrNameLst>
                                      </p:cBhvr>
                                    </p:animRot>
                                  </p:childTnLst>
                                </p:cTn>
                              </p:par>
                              <p:par>
                                <p:cTn id="430" presetID="8" presetClass="emph" presetSubtype="0" fill="hold" nodeType="withEffect">
                                  <p:stCondLst>
                                    <p:cond delay="0"/>
                                  </p:stCondLst>
                                  <p:childTnLst>
                                    <p:animRot by="21600000">
                                      <p:cBhvr>
                                        <p:cTn id="431" dur="3000" fill="hold"/>
                                        <p:tgtEl>
                                          <p:spTgt spid="29"/>
                                        </p:tgtEl>
                                        <p:attrNameLst>
                                          <p:attrName>r</p:attrName>
                                        </p:attrNameLst>
                                      </p:cBhvr>
                                    </p:animRot>
                                  </p:childTnLst>
                                </p:cTn>
                              </p:par>
                              <p:par>
                                <p:cTn id="432" presetID="8" presetClass="emph" presetSubtype="0" fill="hold" nodeType="withEffect">
                                  <p:stCondLst>
                                    <p:cond delay="0"/>
                                  </p:stCondLst>
                                  <p:childTnLst>
                                    <p:animRot by="21600000">
                                      <p:cBhvr>
                                        <p:cTn id="433" dur="3000" fill="hold"/>
                                        <p:tgtEl>
                                          <p:spTgt spid="32"/>
                                        </p:tgtEl>
                                        <p:attrNameLst>
                                          <p:attrName>r</p:attrName>
                                        </p:attrNameLst>
                                      </p:cBhvr>
                                    </p:animRot>
                                  </p:childTnLst>
                                </p:cTn>
                              </p:par>
                              <p:par>
                                <p:cTn id="434" presetID="8" presetClass="emph" presetSubtype="0" fill="hold" nodeType="withEffect">
                                  <p:stCondLst>
                                    <p:cond delay="0"/>
                                  </p:stCondLst>
                                  <p:childTnLst>
                                    <p:animRot by="21600000">
                                      <p:cBhvr>
                                        <p:cTn id="435" dur="3000" fill="hold"/>
                                        <p:tgtEl>
                                          <p:spTgt spid="35"/>
                                        </p:tgtEl>
                                        <p:attrNameLst>
                                          <p:attrName>r</p:attrName>
                                        </p:attrNameLst>
                                      </p:cBhvr>
                                    </p:animRot>
                                  </p:childTnLst>
                                </p:cTn>
                              </p:par>
                              <p:par>
                                <p:cTn id="436" presetID="8" presetClass="emph" presetSubtype="0" fill="hold" nodeType="withEffect">
                                  <p:stCondLst>
                                    <p:cond delay="0"/>
                                  </p:stCondLst>
                                  <p:childTnLst>
                                    <p:animRot by="21600000">
                                      <p:cBhvr>
                                        <p:cTn id="437" dur="3000" fill="hold"/>
                                        <p:tgtEl>
                                          <p:spTgt spid="36"/>
                                        </p:tgtEl>
                                        <p:attrNameLst>
                                          <p:attrName>r</p:attrName>
                                        </p:attrNameLst>
                                      </p:cBhvr>
                                    </p:animRot>
                                  </p:childTnLst>
                                </p:cTn>
                              </p:par>
                              <p:par>
                                <p:cTn id="438" presetID="8" presetClass="emph" presetSubtype="0" fill="hold" nodeType="withEffect">
                                  <p:stCondLst>
                                    <p:cond delay="0"/>
                                  </p:stCondLst>
                                  <p:childTnLst>
                                    <p:animRot by="21600000">
                                      <p:cBhvr>
                                        <p:cTn id="439" dur="3000" fill="hold"/>
                                        <p:tgtEl>
                                          <p:spTgt spid="37"/>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3000" fill="hold"/>
                                        <p:tgtEl>
                                          <p:spTgt spid="2"/>
                                        </p:tgtEl>
                                        <p:attrNameLst>
                                          <p:attrName>ppt_x</p:attrName>
                                        </p:attrNameLst>
                                      </p:cBhvr>
                                      <p:tavLst>
                                        <p:tav tm="0">
                                          <p:val>
                                            <p:strVal val="#ppt_x"/>
                                          </p:val>
                                        </p:tav>
                                        <p:tav tm="100000">
                                          <p:val>
                                            <p:strVal val="#ppt_x"/>
                                          </p:val>
                                        </p:tav>
                                      </p:tavLst>
                                    </p:anim>
                                    <p:anim calcmode="lin" valueType="num">
                                      <p:cBhvr>
                                        <p:cTn id="443" dur="3000" fill="hold"/>
                                        <p:tgtEl>
                                          <p:spTgt spid="2"/>
                                        </p:tgtEl>
                                        <p:attrNameLst>
                                          <p:attrName>ppt_y</p:attrName>
                                        </p:attrNameLst>
                                      </p:cBhvr>
                                      <p:tavLst>
                                        <p:tav tm="0">
                                          <p:val>
                                            <p:strVal val="#ppt_y-#ppt_h/2"/>
                                          </p:val>
                                        </p:tav>
                                        <p:tav tm="100000">
                                          <p:val>
                                            <p:strVal val="#ppt_y"/>
                                          </p:val>
                                        </p:tav>
                                      </p:tavLst>
                                    </p:anim>
                                    <p:anim calcmode="lin" valueType="num">
                                      <p:cBhvr>
                                        <p:cTn id="444" dur="3000" fill="hold"/>
                                        <p:tgtEl>
                                          <p:spTgt spid="2"/>
                                        </p:tgtEl>
                                        <p:attrNameLst>
                                          <p:attrName>ppt_w</p:attrName>
                                        </p:attrNameLst>
                                      </p:cBhvr>
                                      <p:tavLst>
                                        <p:tav tm="0">
                                          <p:val>
                                            <p:strVal val="#ppt_w"/>
                                          </p:val>
                                        </p:tav>
                                        <p:tav tm="100000">
                                          <p:val>
                                            <p:strVal val="#ppt_w"/>
                                          </p:val>
                                        </p:tav>
                                      </p:tavLst>
                                    </p:anim>
                                    <p:anim calcmode="lin" valueType="num">
                                      <p:cBhvr>
                                        <p:cTn id="44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Lágrima"/>
          <p:cNvSpPr/>
          <p:nvPr/>
        </p:nvSpPr>
        <p:spPr>
          <a:xfrm rot="18847091">
            <a:off x="3399582" y="4250256"/>
            <a:ext cx="2596154" cy="2609054"/>
          </a:xfrm>
          <a:prstGeom prst="teardrop">
            <a:avLst>
              <a:gd name="adj" fmla="val 111464"/>
            </a:avLst>
          </a:prstGeom>
          <a:gradFill flip="none" rotWithShape="1">
            <a:gsLst>
              <a:gs pos="50000">
                <a:srgbClr val="C00000">
                  <a:shade val="30000"/>
                  <a:satMod val="115000"/>
                  <a:alpha val="0"/>
                </a:srgbClr>
              </a:gs>
              <a:gs pos="50000">
                <a:srgbClr val="C00000">
                  <a:shade val="67500"/>
                  <a:satMod val="115000"/>
                </a:srgbClr>
              </a:gs>
              <a:gs pos="100000">
                <a:srgbClr val="C00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60681">
            <a:off x="3398121" y="-36985"/>
            <a:ext cx="2596154" cy="2609054"/>
          </a:xfrm>
          <a:prstGeom prst="teardrop">
            <a:avLst>
              <a:gd name="adj" fmla="val 111464"/>
            </a:avLst>
          </a:prstGeom>
          <a:gradFill flip="none" rotWithShape="1">
            <a:gsLst>
              <a:gs pos="50000">
                <a:srgbClr val="C00000">
                  <a:shade val="30000"/>
                  <a:satMod val="115000"/>
                  <a:alpha val="0"/>
                </a:srgbClr>
              </a:gs>
              <a:gs pos="50000">
                <a:srgbClr val="C00000">
                  <a:shade val="67500"/>
                  <a:satMod val="115000"/>
                </a:srgbClr>
              </a:gs>
              <a:gs pos="100000">
                <a:srgbClr val="C00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740298">
            <a:off x="1327955" y="2107224"/>
            <a:ext cx="2596154" cy="2609054"/>
          </a:xfrm>
          <a:prstGeom prst="teardrop">
            <a:avLst>
              <a:gd name="adj" fmla="val 111464"/>
            </a:avLst>
          </a:prstGeom>
          <a:gradFill flip="none" rotWithShape="1">
            <a:gsLst>
              <a:gs pos="50000">
                <a:srgbClr val="C00000">
                  <a:shade val="30000"/>
                  <a:satMod val="115000"/>
                  <a:alpha val="0"/>
                </a:srgbClr>
              </a:gs>
              <a:gs pos="50000">
                <a:srgbClr val="C00000">
                  <a:shade val="67500"/>
                  <a:satMod val="115000"/>
                </a:srgbClr>
              </a:gs>
              <a:gs pos="100000">
                <a:srgbClr val="C00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485969">
            <a:off x="5399961" y="2107407"/>
            <a:ext cx="2596154" cy="2609054"/>
          </a:xfrm>
          <a:prstGeom prst="teardrop">
            <a:avLst>
              <a:gd name="adj" fmla="val 111464"/>
            </a:avLst>
          </a:prstGeom>
          <a:gradFill flip="none" rotWithShape="1">
            <a:gsLst>
              <a:gs pos="50000">
                <a:srgbClr val="C00000">
                  <a:shade val="30000"/>
                  <a:satMod val="115000"/>
                  <a:alpha val="0"/>
                </a:srgbClr>
              </a:gs>
              <a:gs pos="50000">
                <a:srgbClr val="C00000">
                  <a:shade val="67500"/>
                  <a:satMod val="115000"/>
                </a:srgbClr>
              </a:gs>
              <a:gs pos="100000">
                <a:srgbClr val="C00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989797">
            <a:off x="4927761" y="783998"/>
            <a:ext cx="2596154" cy="2609054"/>
          </a:xfrm>
          <a:prstGeom prst="teardrop">
            <a:avLst>
              <a:gd name="adj" fmla="val 111464"/>
            </a:avLst>
          </a:prstGeom>
          <a:gradFill flip="none" rotWithShape="1">
            <a:gsLst>
              <a:gs pos="50000">
                <a:srgbClr val="C00000">
                  <a:shade val="30000"/>
                  <a:satMod val="115000"/>
                  <a:alpha val="0"/>
                </a:srgbClr>
              </a:gs>
              <a:gs pos="50000">
                <a:srgbClr val="C00000">
                  <a:shade val="67500"/>
                  <a:satMod val="115000"/>
                </a:srgbClr>
              </a:gs>
              <a:gs pos="100000">
                <a:srgbClr val="C00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668819">
            <a:off x="2104097" y="591530"/>
            <a:ext cx="2596154" cy="2609054"/>
          </a:xfrm>
          <a:prstGeom prst="teardrop">
            <a:avLst>
              <a:gd name="adj" fmla="val 111464"/>
            </a:avLst>
          </a:prstGeom>
          <a:gradFill flip="none" rotWithShape="1">
            <a:gsLst>
              <a:gs pos="50000">
                <a:srgbClr val="C00000">
                  <a:shade val="30000"/>
                  <a:satMod val="115000"/>
                  <a:alpha val="0"/>
                </a:srgbClr>
              </a:gs>
              <a:gs pos="50000">
                <a:srgbClr val="C00000">
                  <a:shade val="67500"/>
                  <a:satMod val="115000"/>
                </a:srgbClr>
              </a:gs>
              <a:gs pos="100000">
                <a:srgbClr val="C00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4864202" y="3565426"/>
            <a:ext cx="2596154" cy="2609054"/>
          </a:xfrm>
          <a:prstGeom prst="teardrop">
            <a:avLst>
              <a:gd name="adj" fmla="val 111464"/>
            </a:avLst>
          </a:prstGeom>
          <a:gradFill flip="none" rotWithShape="1">
            <a:gsLst>
              <a:gs pos="50000">
                <a:srgbClr val="C00000">
                  <a:shade val="30000"/>
                  <a:satMod val="115000"/>
                  <a:alpha val="0"/>
                </a:srgbClr>
              </a:gs>
              <a:gs pos="50000">
                <a:srgbClr val="C00000">
                  <a:shade val="67500"/>
                  <a:satMod val="115000"/>
                </a:srgbClr>
              </a:gs>
              <a:gs pos="100000">
                <a:srgbClr val="C00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427674">
            <a:off x="2063967" y="3635279"/>
            <a:ext cx="2596154" cy="2609054"/>
          </a:xfrm>
          <a:prstGeom prst="teardrop">
            <a:avLst>
              <a:gd name="adj" fmla="val 111464"/>
            </a:avLst>
          </a:prstGeom>
          <a:gradFill flip="none" rotWithShape="1">
            <a:gsLst>
              <a:gs pos="50000">
                <a:srgbClr val="C00000">
                  <a:shade val="30000"/>
                  <a:satMod val="115000"/>
                  <a:alpha val="0"/>
                </a:srgbClr>
              </a:gs>
              <a:gs pos="50000">
                <a:srgbClr val="C00000">
                  <a:shade val="67500"/>
                  <a:satMod val="115000"/>
                </a:srgbClr>
              </a:gs>
              <a:gs pos="100000">
                <a:srgbClr val="C000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1"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ppt_x"/>
                                          </p:val>
                                        </p:tav>
                                      </p:tavLst>
                                    </p:anim>
                                    <p:anim calcmode="lin" valueType="num">
                                      <p:cBhvr additive="base">
                                        <p:cTn id="59" dur="3000"/>
                                        <p:tgtEl>
                                          <p:spTgt spid="3"/>
                                        </p:tgtEl>
                                        <p:attrNameLst>
                                          <p:attrName>ppt_y</p:attrName>
                                        </p:attrNameLst>
                                      </p:cBhvr>
                                      <p:tavLst>
                                        <p:tav tm="0">
                                          <p:val>
                                            <p:strVal val="ppt_y"/>
                                          </p:val>
                                        </p:tav>
                                        <p:tav tm="100000">
                                          <p:val>
                                            <p:strVal val="0-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wheel(8)">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06a2c13c952bc29970b3e6ccbd63dad0.jpg"/>
          <p:cNvPicPr>
            <a:picLocks noGrp="1" noChangeAspect="1"/>
          </p:cNvPicPr>
          <p:nvPr isPhoto="1"/>
        </p:nvPicPr>
        <p:blipFill>
          <a:blip r:embed="rId2">
            <a:lum/>
          </a:blip>
          <a:stretch>
            <a:fillRect/>
          </a:stretch>
        </p:blipFill>
        <p:spPr>
          <a:xfrm>
            <a:off x="1" y="0"/>
            <a:ext cx="9144000" cy="6858000"/>
          </a:xfrm>
          <a:prstGeom prst="rect">
            <a:avLst/>
          </a:prstGeom>
          <a:noFill/>
          <a:ln>
            <a:noFill/>
          </a:ln>
        </p:spPr>
      </p:pic>
      <p:sp>
        <p:nvSpPr>
          <p:cNvPr id="3" name="2 Paralelogramo"/>
          <p:cNvSpPr/>
          <p:nvPr/>
        </p:nvSpPr>
        <p:spPr>
          <a:xfrm>
            <a:off x="3143240"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57158"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785918"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5929322"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7358082"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143240"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57158"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1785918"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929322"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7358082"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143240"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572000"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57158"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1785918"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5929322"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358082"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3143240"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572000"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57158"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1785918"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5929322"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7358082"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3214678"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4643438"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428596"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857356"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6000760"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7429520"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3214678"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4643438"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428596"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1857356"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6000760"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429520"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3214678"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4643438"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428596"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1857356"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6000760"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429520"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3214678"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4643438"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428596"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1857356"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6000760"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7429520"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5"/>
                                        </p:tgtEl>
                                        <p:attrNameLst>
                                          <p:attrName>style.visibility</p:attrName>
                                        </p:attrNameLst>
                                      </p:cBhvr>
                                      <p:to>
                                        <p:strVal val="visible"/>
                                      </p:to>
                                    </p:set>
                                    <p:anim calcmode="lin" valueType="num">
                                      <p:cBhvr additive="base">
                                        <p:cTn id="178" dur="3000" fill="hold"/>
                                        <p:tgtEl>
                                          <p:spTgt spid="45"/>
                                        </p:tgtEl>
                                        <p:attrNameLst>
                                          <p:attrName>ppt_x</p:attrName>
                                        </p:attrNameLst>
                                      </p:cBhvr>
                                      <p:tavLst>
                                        <p:tav tm="0">
                                          <p:val>
                                            <p:strVal val="#ppt_x"/>
                                          </p:val>
                                        </p:tav>
                                        <p:tav tm="100000">
                                          <p:val>
                                            <p:strVal val="#ppt_x"/>
                                          </p:val>
                                        </p:tav>
                                      </p:tavLst>
                                    </p:anim>
                                    <p:anim calcmode="lin" valueType="num">
                                      <p:cBhvr additive="base">
                                        <p:cTn id="179" dur="3000" fill="hold"/>
                                        <p:tgtEl>
                                          <p:spTgt spid="4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6"/>
                                        </p:tgtEl>
                                        <p:attrNameLst>
                                          <p:attrName>style.visibility</p:attrName>
                                        </p:attrNameLst>
                                      </p:cBhvr>
                                      <p:to>
                                        <p:strVal val="visible"/>
                                      </p:to>
                                    </p:set>
                                    <p:anim calcmode="lin" valueType="num">
                                      <p:cBhvr additive="base">
                                        <p:cTn id="182" dur="3000" fill="hold"/>
                                        <p:tgtEl>
                                          <p:spTgt spid="46"/>
                                        </p:tgtEl>
                                        <p:attrNameLst>
                                          <p:attrName>ppt_x</p:attrName>
                                        </p:attrNameLst>
                                      </p:cBhvr>
                                      <p:tavLst>
                                        <p:tav tm="0">
                                          <p:val>
                                            <p:strVal val="#ppt_x"/>
                                          </p:val>
                                        </p:tav>
                                        <p:tav tm="100000">
                                          <p:val>
                                            <p:strVal val="#ppt_x"/>
                                          </p:val>
                                        </p:tav>
                                      </p:tavLst>
                                    </p:anim>
                                    <p:anim calcmode="lin" valueType="num">
                                      <p:cBhvr additive="base">
                                        <p:cTn id="183" dur="3000" fill="hold"/>
                                        <p:tgtEl>
                                          <p:spTgt spid="4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7"/>
                                        </p:tgtEl>
                                        <p:attrNameLst>
                                          <p:attrName>style.visibility</p:attrName>
                                        </p:attrNameLst>
                                      </p:cBhvr>
                                      <p:to>
                                        <p:strVal val="visible"/>
                                      </p:to>
                                    </p:set>
                                    <p:anim calcmode="lin" valueType="num">
                                      <p:cBhvr additive="base">
                                        <p:cTn id="186" dur="3000" fill="hold"/>
                                        <p:tgtEl>
                                          <p:spTgt spid="47"/>
                                        </p:tgtEl>
                                        <p:attrNameLst>
                                          <p:attrName>ppt_x</p:attrName>
                                        </p:attrNameLst>
                                      </p:cBhvr>
                                      <p:tavLst>
                                        <p:tav tm="0">
                                          <p:val>
                                            <p:strVal val="#ppt_x"/>
                                          </p:val>
                                        </p:tav>
                                        <p:tav tm="100000">
                                          <p:val>
                                            <p:strVal val="#ppt_x"/>
                                          </p:val>
                                        </p:tav>
                                      </p:tavLst>
                                    </p:anim>
                                    <p:anim calcmode="lin" valueType="num">
                                      <p:cBhvr additive="base">
                                        <p:cTn id="187" dur="3000" fill="hold"/>
                                        <p:tgtEl>
                                          <p:spTgt spid="4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48"/>
                                        </p:tgtEl>
                                        <p:attrNameLst>
                                          <p:attrName>style.visibility</p:attrName>
                                        </p:attrNameLst>
                                      </p:cBhvr>
                                      <p:to>
                                        <p:strVal val="visible"/>
                                      </p:to>
                                    </p:set>
                                    <p:anim calcmode="lin" valueType="num">
                                      <p:cBhvr additive="base">
                                        <p:cTn id="190" dur="3000" fill="hold"/>
                                        <p:tgtEl>
                                          <p:spTgt spid="48"/>
                                        </p:tgtEl>
                                        <p:attrNameLst>
                                          <p:attrName>ppt_x</p:attrName>
                                        </p:attrNameLst>
                                      </p:cBhvr>
                                      <p:tavLst>
                                        <p:tav tm="0">
                                          <p:val>
                                            <p:strVal val="#ppt_x"/>
                                          </p:val>
                                        </p:tav>
                                        <p:tav tm="100000">
                                          <p:val>
                                            <p:strVal val="#ppt_x"/>
                                          </p:val>
                                        </p:tav>
                                      </p:tavLst>
                                    </p:anim>
                                    <p:anim calcmode="lin" valueType="num">
                                      <p:cBhvr additive="base">
                                        <p:cTn id="191" dur="3000" fill="hold"/>
                                        <p:tgtEl>
                                          <p:spTgt spid="4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49"/>
                                        </p:tgtEl>
                                        <p:attrNameLst>
                                          <p:attrName>style.visibility</p:attrName>
                                        </p:attrNameLst>
                                      </p:cBhvr>
                                      <p:to>
                                        <p:strVal val="visible"/>
                                      </p:to>
                                    </p:set>
                                    <p:anim calcmode="lin" valueType="num">
                                      <p:cBhvr additive="base">
                                        <p:cTn id="194" dur="3000" fill="hold"/>
                                        <p:tgtEl>
                                          <p:spTgt spid="49"/>
                                        </p:tgtEl>
                                        <p:attrNameLst>
                                          <p:attrName>ppt_x</p:attrName>
                                        </p:attrNameLst>
                                      </p:cBhvr>
                                      <p:tavLst>
                                        <p:tav tm="0">
                                          <p:val>
                                            <p:strVal val="#ppt_x"/>
                                          </p:val>
                                        </p:tav>
                                        <p:tav tm="100000">
                                          <p:val>
                                            <p:strVal val="#ppt_x"/>
                                          </p:val>
                                        </p:tav>
                                      </p:tavLst>
                                    </p:anim>
                                    <p:anim calcmode="lin" valueType="num">
                                      <p:cBhvr additive="base">
                                        <p:cTn id="195" dur="3000" fill="hold"/>
                                        <p:tgtEl>
                                          <p:spTgt spid="4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ppt_x"/>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par>
                                <p:cTn id="200" presetID="8" presetClass="emph" presetSubtype="0" fill="hold" grpId="1" nodeType="withEffect">
                                  <p:stCondLst>
                                    <p:cond delay="0"/>
                                  </p:stCondLst>
                                  <p:childTnLst>
                                    <p:animRot by="21600000">
                                      <p:cBhvr>
                                        <p:cTn id="201" dur="3000" fill="hold"/>
                                        <p:tgtEl>
                                          <p:spTgt spid="5"/>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1"/>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3"/>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9"/>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5"/>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1"/>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1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18"/>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0"/>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6"/>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2"/>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8"/>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9"/>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15"/>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21"/>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27"/>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33"/>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39"/>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5"/>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4"/>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10"/>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16"/>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2"/>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8"/>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34"/>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40"/>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46"/>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13"/>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19"/>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25"/>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1"/>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7"/>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43"/>
                                        </p:tgtEl>
                                        <p:attrNameLst>
                                          <p:attrName>r</p:attrName>
                                        </p:attrNameLst>
                                      </p:cBhvr>
                                    </p:animRot>
                                  </p:childTnLst>
                                </p:cTn>
                              </p:par>
                              <p:par>
                                <p:cTn id="278" presetID="8" presetClass="emph" presetSubtype="0" fill="hold" grpId="1" nodeType="withEffect">
                                  <p:stCondLst>
                                    <p:cond delay="0"/>
                                  </p:stCondLst>
                                  <p:childTnLst>
                                    <p:animRot by="21600000">
                                      <p:cBhvr>
                                        <p:cTn id="279" dur="3000" fill="hold"/>
                                        <p:tgtEl>
                                          <p:spTgt spid="49"/>
                                        </p:tgtEl>
                                        <p:attrNameLst>
                                          <p:attrName>r</p:attrName>
                                        </p:attrNameLst>
                                      </p:cBhvr>
                                    </p:animRot>
                                  </p:childTnLst>
                                </p:cTn>
                              </p:par>
                              <p:par>
                                <p:cTn id="280" presetID="8" presetClass="emph" presetSubtype="0" fill="hold" grpId="1" nodeType="withEffect">
                                  <p:stCondLst>
                                    <p:cond delay="0"/>
                                  </p:stCondLst>
                                  <p:childTnLst>
                                    <p:animRot by="-21600000">
                                      <p:cBhvr>
                                        <p:cTn id="281" dur="3000" fill="hold"/>
                                        <p:tgtEl>
                                          <p:spTgt spid="8"/>
                                        </p:tgtEl>
                                        <p:attrNameLst>
                                          <p:attrName>r</p:attrName>
                                        </p:attrNameLst>
                                      </p:cBhvr>
                                    </p:animRot>
                                  </p:childTnLst>
                                </p:cTn>
                              </p:par>
                              <p:par>
                                <p:cTn id="282" presetID="8" presetClass="emph" presetSubtype="0" fill="hold" grpId="1"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grpId="1" nodeType="withEffect">
                                  <p:stCondLst>
                                    <p:cond delay="0"/>
                                  </p:stCondLst>
                                  <p:childTnLst>
                                    <p:animRot by="-21600000">
                                      <p:cBhvr>
                                        <p:cTn id="285" dur="3000" fill="hold"/>
                                        <p:tgtEl>
                                          <p:spTgt spid="20"/>
                                        </p:tgtEl>
                                        <p:attrNameLst>
                                          <p:attrName>r</p:attrName>
                                        </p:attrNameLst>
                                      </p:cBhvr>
                                    </p:animRot>
                                  </p:childTnLst>
                                </p:cTn>
                              </p:par>
                              <p:par>
                                <p:cTn id="286" presetID="8" presetClass="emph" presetSubtype="0" fill="hold" grpId="1" nodeType="withEffect">
                                  <p:stCondLst>
                                    <p:cond delay="0"/>
                                  </p:stCondLst>
                                  <p:childTnLst>
                                    <p:animRot by="-21600000">
                                      <p:cBhvr>
                                        <p:cTn id="287" dur="3000" fill="hold"/>
                                        <p:tgtEl>
                                          <p:spTgt spid="26"/>
                                        </p:tgtEl>
                                        <p:attrNameLst>
                                          <p:attrName>r</p:attrName>
                                        </p:attrNameLst>
                                      </p:cBhvr>
                                    </p:animRot>
                                  </p:childTnLst>
                                </p:cTn>
                              </p:par>
                              <p:par>
                                <p:cTn id="288" presetID="8" presetClass="emph" presetSubtype="0" fill="hold" grpId="1" nodeType="withEffect">
                                  <p:stCondLst>
                                    <p:cond delay="0"/>
                                  </p:stCondLst>
                                  <p:childTnLst>
                                    <p:animRot by="-21600000">
                                      <p:cBhvr>
                                        <p:cTn id="289" dur="3000" fill="hold"/>
                                        <p:tgtEl>
                                          <p:spTgt spid="32"/>
                                        </p:tgtEl>
                                        <p:attrNameLst>
                                          <p:attrName>r</p:attrName>
                                        </p:attrNameLst>
                                      </p:cBhvr>
                                    </p:animRot>
                                  </p:childTnLst>
                                </p:cTn>
                              </p:par>
                              <p:par>
                                <p:cTn id="290" presetID="8" presetClass="emph" presetSubtype="0" fill="hold" grpId="1" nodeType="withEffect">
                                  <p:stCondLst>
                                    <p:cond delay="0"/>
                                  </p:stCondLst>
                                  <p:childTnLst>
                                    <p:animRot by="-21600000">
                                      <p:cBhvr>
                                        <p:cTn id="291" dur="3000" fill="hold"/>
                                        <p:tgtEl>
                                          <p:spTgt spid="38"/>
                                        </p:tgtEl>
                                        <p:attrNameLst>
                                          <p:attrName>r</p:attrName>
                                        </p:attrNameLst>
                                      </p:cBhvr>
                                    </p:animRot>
                                  </p:childTnLst>
                                </p:cTn>
                              </p:par>
                              <p:par>
                                <p:cTn id="292" presetID="8" presetClass="emph" presetSubtype="0" fill="hold" grpId="1" nodeType="withEffect">
                                  <p:stCondLst>
                                    <p:cond delay="0"/>
                                  </p:stCondLst>
                                  <p:childTnLst>
                                    <p:animRot by="-21600000">
                                      <p:cBhvr>
                                        <p:cTn id="293" dur="3000" fill="hold"/>
                                        <p:tgtEl>
                                          <p:spTgt spid="44"/>
                                        </p:tgtEl>
                                        <p:attrNameLst>
                                          <p:attrName>r</p:attrName>
                                        </p:attrNameLst>
                                      </p:cBhvr>
                                    </p:animRot>
                                  </p:childTnLst>
                                </p:cTn>
                              </p:par>
                              <p:par>
                                <p:cTn id="294" presetID="8" presetClass="emph" presetSubtype="0" fill="hold" grpId="1" nodeType="withEffect">
                                  <p:stCondLst>
                                    <p:cond delay="0"/>
                                  </p:stCondLst>
                                  <p:childTnLst>
                                    <p:animRot by="-21600000">
                                      <p:cBhvr>
                                        <p:cTn id="295" dur="3000" fill="hold"/>
                                        <p:tgtEl>
                                          <p:spTgt spid="50"/>
                                        </p:tgtEl>
                                        <p:attrNameLst>
                                          <p:attrName>r</p:attrName>
                                        </p:attrNameLst>
                                      </p:cBhvr>
                                    </p:animRot>
                                  </p:childTnLst>
                                </p:cTn>
                              </p:par>
                              <p:par>
                                <p:cTn id="296" presetID="3" presetClass="entr" presetSubtype="10" fill="hold" grpId="2" nodeType="withEffect">
                                  <p:stCondLst>
                                    <p:cond delay="0"/>
                                  </p:stCondLst>
                                  <p:childTnLst>
                                    <p:set>
                                      <p:cBhvr>
                                        <p:cTn id="297" dur="1" fill="hold">
                                          <p:stCondLst>
                                            <p:cond delay="0"/>
                                          </p:stCondLst>
                                        </p:cTn>
                                        <p:tgtEl>
                                          <p:spTgt spid="3"/>
                                        </p:tgtEl>
                                        <p:attrNameLst>
                                          <p:attrName>style.visibility</p:attrName>
                                        </p:attrNameLst>
                                      </p:cBhvr>
                                      <p:to>
                                        <p:strVal val="visible"/>
                                      </p:to>
                                    </p:set>
                                    <p:animEffect transition="in" filter="blinds(horizontal)">
                                      <p:cBhvr>
                                        <p:cTn id="298" dur="3000"/>
                                        <p:tgtEl>
                                          <p:spTgt spid="3"/>
                                        </p:tgtEl>
                                      </p:cBhvr>
                                    </p:animEffect>
                                  </p:childTnLst>
                                </p:cTn>
                              </p:par>
                              <p:par>
                                <p:cTn id="299" presetID="3" presetClass="entr" presetSubtype="10" fill="hold" grpId="2"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linds(horizontal)">
                                      <p:cBhvr>
                                        <p:cTn id="301" dur="3000"/>
                                        <p:tgtEl>
                                          <p:spTgt spid="4"/>
                                        </p:tgtEl>
                                      </p:cBhvr>
                                    </p:animEffect>
                                  </p:childTnLst>
                                </p:cTn>
                              </p:par>
                              <p:par>
                                <p:cTn id="302" presetID="3" presetClass="entr" presetSubtype="10" fill="hold" grpId="2" nodeType="withEffect">
                                  <p:stCondLst>
                                    <p:cond delay="0"/>
                                  </p:stCondLst>
                                  <p:childTnLst>
                                    <p:set>
                                      <p:cBhvr>
                                        <p:cTn id="303" dur="1" fill="hold">
                                          <p:stCondLst>
                                            <p:cond delay="0"/>
                                          </p:stCondLst>
                                        </p:cTn>
                                        <p:tgtEl>
                                          <p:spTgt spid="5"/>
                                        </p:tgtEl>
                                        <p:attrNameLst>
                                          <p:attrName>style.visibility</p:attrName>
                                        </p:attrNameLst>
                                      </p:cBhvr>
                                      <p:to>
                                        <p:strVal val="visible"/>
                                      </p:to>
                                    </p:set>
                                    <p:animEffect transition="in" filter="blinds(horizontal)">
                                      <p:cBhvr>
                                        <p:cTn id="304" dur="3000"/>
                                        <p:tgtEl>
                                          <p:spTgt spid="5"/>
                                        </p:tgtEl>
                                      </p:cBhvr>
                                    </p:animEffect>
                                  </p:childTnLst>
                                </p:cTn>
                              </p:par>
                              <p:par>
                                <p:cTn id="305" presetID="3" presetClass="entr" presetSubtype="10" fill="hold" grpId="2" nodeType="withEffect">
                                  <p:stCondLst>
                                    <p:cond delay="0"/>
                                  </p:stCondLst>
                                  <p:childTnLst>
                                    <p:set>
                                      <p:cBhvr>
                                        <p:cTn id="306" dur="1" fill="hold">
                                          <p:stCondLst>
                                            <p:cond delay="0"/>
                                          </p:stCondLst>
                                        </p:cTn>
                                        <p:tgtEl>
                                          <p:spTgt spid="6"/>
                                        </p:tgtEl>
                                        <p:attrNameLst>
                                          <p:attrName>style.visibility</p:attrName>
                                        </p:attrNameLst>
                                      </p:cBhvr>
                                      <p:to>
                                        <p:strVal val="visible"/>
                                      </p:to>
                                    </p:set>
                                    <p:animEffect transition="in" filter="blinds(horizontal)">
                                      <p:cBhvr>
                                        <p:cTn id="307" dur="3000"/>
                                        <p:tgtEl>
                                          <p:spTgt spid="6"/>
                                        </p:tgtEl>
                                      </p:cBhvr>
                                    </p:animEffect>
                                  </p:childTnLst>
                                </p:cTn>
                              </p:par>
                              <p:par>
                                <p:cTn id="308" presetID="3" presetClass="entr" presetSubtype="10" fill="hold" grpId="2" nodeType="withEffect">
                                  <p:stCondLst>
                                    <p:cond delay="0"/>
                                  </p:stCondLst>
                                  <p:childTnLst>
                                    <p:set>
                                      <p:cBhvr>
                                        <p:cTn id="309" dur="1" fill="hold">
                                          <p:stCondLst>
                                            <p:cond delay="0"/>
                                          </p:stCondLst>
                                        </p:cTn>
                                        <p:tgtEl>
                                          <p:spTgt spid="7"/>
                                        </p:tgtEl>
                                        <p:attrNameLst>
                                          <p:attrName>style.visibility</p:attrName>
                                        </p:attrNameLst>
                                      </p:cBhvr>
                                      <p:to>
                                        <p:strVal val="visible"/>
                                      </p:to>
                                    </p:set>
                                    <p:animEffect transition="in" filter="blinds(horizontal)">
                                      <p:cBhvr>
                                        <p:cTn id="310" dur="3000"/>
                                        <p:tgtEl>
                                          <p:spTgt spid="7"/>
                                        </p:tgtEl>
                                      </p:cBhvr>
                                    </p:animEffect>
                                  </p:childTnLst>
                                </p:cTn>
                              </p:par>
                              <p:par>
                                <p:cTn id="311" presetID="3" presetClass="entr" presetSubtype="10" fill="hold" grpId="2" nodeType="withEffect">
                                  <p:stCondLst>
                                    <p:cond delay="0"/>
                                  </p:stCondLst>
                                  <p:childTnLst>
                                    <p:set>
                                      <p:cBhvr>
                                        <p:cTn id="312" dur="1" fill="hold">
                                          <p:stCondLst>
                                            <p:cond delay="0"/>
                                          </p:stCondLst>
                                        </p:cTn>
                                        <p:tgtEl>
                                          <p:spTgt spid="8"/>
                                        </p:tgtEl>
                                        <p:attrNameLst>
                                          <p:attrName>style.visibility</p:attrName>
                                        </p:attrNameLst>
                                      </p:cBhvr>
                                      <p:to>
                                        <p:strVal val="visible"/>
                                      </p:to>
                                    </p:set>
                                    <p:animEffect transition="in" filter="blinds(horizontal)">
                                      <p:cBhvr>
                                        <p:cTn id="313" dur="3000"/>
                                        <p:tgtEl>
                                          <p:spTgt spid="8"/>
                                        </p:tgtEl>
                                      </p:cBhvr>
                                    </p:animEffect>
                                  </p:childTnLst>
                                </p:cTn>
                              </p:par>
                              <p:par>
                                <p:cTn id="314" presetID="3" presetClass="entr" presetSubtype="10" fill="hold" grpId="2" nodeType="withEffect">
                                  <p:stCondLst>
                                    <p:cond delay="0"/>
                                  </p:stCondLst>
                                  <p:childTnLst>
                                    <p:set>
                                      <p:cBhvr>
                                        <p:cTn id="315" dur="1" fill="hold">
                                          <p:stCondLst>
                                            <p:cond delay="0"/>
                                          </p:stCondLst>
                                        </p:cTn>
                                        <p:tgtEl>
                                          <p:spTgt spid="9"/>
                                        </p:tgtEl>
                                        <p:attrNameLst>
                                          <p:attrName>style.visibility</p:attrName>
                                        </p:attrNameLst>
                                      </p:cBhvr>
                                      <p:to>
                                        <p:strVal val="visible"/>
                                      </p:to>
                                    </p:set>
                                    <p:animEffect transition="in" filter="blinds(horizontal)">
                                      <p:cBhvr>
                                        <p:cTn id="316" dur="3000"/>
                                        <p:tgtEl>
                                          <p:spTgt spid="9"/>
                                        </p:tgtEl>
                                      </p:cBhvr>
                                    </p:animEffect>
                                  </p:childTnLst>
                                </p:cTn>
                              </p:par>
                              <p:par>
                                <p:cTn id="317" presetID="3" presetClass="entr" presetSubtype="10" fill="hold" grpId="2" nodeType="withEffect">
                                  <p:stCondLst>
                                    <p:cond delay="0"/>
                                  </p:stCondLst>
                                  <p:childTnLst>
                                    <p:set>
                                      <p:cBhvr>
                                        <p:cTn id="318" dur="1" fill="hold">
                                          <p:stCondLst>
                                            <p:cond delay="0"/>
                                          </p:stCondLst>
                                        </p:cTn>
                                        <p:tgtEl>
                                          <p:spTgt spid="10"/>
                                        </p:tgtEl>
                                        <p:attrNameLst>
                                          <p:attrName>style.visibility</p:attrName>
                                        </p:attrNameLst>
                                      </p:cBhvr>
                                      <p:to>
                                        <p:strVal val="visible"/>
                                      </p:to>
                                    </p:set>
                                    <p:animEffect transition="in" filter="blinds(horizontal)">
                                      <p:cBhvr>
                                        <p:cTn id="319" dur="3000"/>
                                        <p:tgtEl>
                                          <p:spTgt spid="10"/>
                                        </p:tgtEl>
                                      </p:cBhvr>
                                    </p:animEffect>
                                  </p:childTnLst>
                                </p:cTn>
                              </p:par>
                              <p:par>
                                <p:cTn id="320" presetID="3" presetClass="entr" presetSubtype="10" fill="hold" grpId="2" nodeType="withEffect">
                                  <p:stCondLst>
                                    <p:cond delay="0"/>
                                  </p:stCondLst>
                                  <p:childTnLst>
                                    <p:set>
                                      <p:cBhvr>
                                        <p:cTn id="321" dur="1" fill="hold">
                                          <p:stCondLst>
                                            <p:cond delay="0"/>
                                          </p:stCondLst>
                                        </p:cTn>
                                        <p:tgtEl>
                                          <p:spTgt spid="11"/>
                                        </p:tgtEl>
                                        <p:attrNameLst>
                                          <p:attrName>style.visibility</p:attrName>
                                        </p:attrNameLst>
                                      </p:cBhvr>
                                      <p:to>
                                        <p:strVal val="visible"/>
                                      </p:to>
                                    </p:set>
                                    <p:animEffect transition="in" filter="blinds(horizontal)">
                                      <p:cBhvr>
                                        <p:cTn id="322" dur="3000"/>
                                        <p:tgtEl>
                                          <p:spTgt spid="11"/>
                                        </p:tgtEl>
                                      </p:cBhvr>
                                    </p:animEffect>
                                  </p:childTnLst>
                                </p:cTn>
                              </p:par>
                              <p:par>
                                <p:cTn id="323" presetID="3" presetClass="entr" presetSubtype="10" fill="hold" grpId="2" nodeType="withEffect">
                                  <p:stCondLst>
                                    <p:cond delay="0"/>
                                  </p:stCondLst>
                                  <p:childTnLst>
                                    <p:set>
                                      <p:cBhvr>
                                        <p:cTn id="324" dur="1" fill="hold">
                                          <p:stCondLst>
                                            <p:cond delay="0"/>
                                          </p:stCondLst>
                                        </p:cTn>
                                        <p:tgtEl>
                                          <p:spTgt spid="12"/>
                                        </p:tgtEl>
                                        <p:attrNameLst>
                                          <p:attrName>style.visibility</p:attrName>
                                        </p:attrNameLst>
                                      </p:cBhvr>
                                      <p:to>
                                        <p:strVal val="visible"/>
                                      </p:to>
                                    </p:set>
                                    <p:animEffect transition="in" filter="blinds(horizontal)">
                                      <p:cBhvr>
                                        <p:cTn id="325" dur="3000"/>
                                        <p:tgtEl>
                                          <p:spTgt spid="12"/>
                                        </p:tgtEl>
                                      </p:cBhvr>
                                    </p:animEffect>
                                  </p:childTnLst>
                                </p:cTn>
                              </p:par>
                              <p:par>
                                <p:cTn id="326" presetID="3" presetClass="entr" presetSubtype="10" fill="hold" grpId="2" nodeType="withEffect">
                                  <p:stCondLst>
                                    <p:cond delay="0"/>
                                  </p:stCondLst>
                                  <p:childTnLst>
                                    <p:set>
                                      <p:cBhvr>
                                        <p:cTn id="327" dur="1" fill="hold">
                                          <p:stCondLst>
                                            <p:cond delay="0"/>
                                          </p:stCondLst>
                                        </p:cTn>
                                        <p:tgtEl>
                                          <p:spTgt spid="13"/>
                                        </p:tgtEl>
                                        <p:attrNameLst>
                                          <p:attrName>style.visibility</p:attrName>
                                        </p:attrNameLst>
                                      </p:cBhvr>
                                      <p:to>
                                        <p:strVal val="visible"/>
                                      </p:to>
                                    </p:set>
                                    <p:animEffect transition="in" filter="blinds(horizontal)">
                                      <p:cBhvr>
                                        <p:cTn id="328" dur="3000"/>
                                        <p:tgtEl>
                                          <p:spTgt spid="13"/>
                                        </p:tgtEl>
                                      </p:cBhvr>
                                    </p:animEffect>
                                  </p:childTnLst>
                                </p:cTn>
                              </p:par>
                              <p:par>
                                <p:cTn id="329" presetID="3" presetClass="entr" presetSubtype="10" fill="hold" grpId="2" nodeType="withEffect">
                                  <p:stCondLst>
                                    <p:cond delay="0"/>
                                  </p:stCondLst>
                                  <p:childTnLst>
                                    <p:set>
                                      <p:cBhvr>
                                        <p:cTn id="330" dur="1" fill="hold">
                                          <p:stCondLst>
                                            <p:cond delay="0"/>
                                          </p:stCondLst>
                                        </p:cTn>
                                        <p:tgtEl>
                                          <p:spTgt spid="14"/>
                                        </p:tgtEl>
                                        <p:attrNameLst>
                                          <p:attrName>style.visibility</p:attrName>
                                        </p:attrNameLst>
                                      </p:cBhvr>
                                      <p:to>
                                        <p:strVal val="visible"/>
                                      </p:to>
                                    </p:set>
                                    <p:animEffect transition="in" filter="blinds(horizontal)">
                                      <p:cBhvr>
                                        <p:cTn id="331" dur="3000"/>
                                        <p:tgtEl>
                                          <p:spTgt spid="14"/>
                                        </p:tgtEl>
                                      </p:cBhvr>
                                    </p:animEffect>
                                  </p:childTnLst>
                                </p:cTn>
                              </p:par>
                              <p:par>
                                <p:cTn id="332" presetID="3" presetClass="entr" presetSubtype="10" fill="hold" grpId="2" nodeType="withEffect">
                                  <p:stCondLst>
                                    <p:cond delay="0"/>
                                  </p:stCondLst>
                                  <p:childTnLst>
                                    <p:set>
                                      <p:cBhvr>
                                        <p:cTn id="333" dur="1" fill="hold">
                                          <p:stCondLst>
                                            <p:cond delay="0"/>
                                          </p:stCondLst>
                                        </p:cTn>
                                        <p:tgtEl>
                                          <p:spTgt spid="15"/>
                                        </p:tgtEl>
                                        <p:attrNameLst>
                                          <p:attrName>style.visibility</p:attrName>
                                        </p:attrNameLst>
                                      </p:cBhvr>
                                      <p:to>
                                        <p:strVal val="visible"/>
                                      </p:to>
                                    </p:set>
                                    <p:animEffect transition="in" filter="blinds(horizontal)">
                                      <p:cBhvr>
                                        <p:cTn id="334" dur="3000"/>
                                        <p:tgtEl>
                                          <p:spTgt spid="15"/>
                                        </p:tgtEl>
                                      </p:cBhvr>
                                    </p:animEffect>
                                  </p:childTnLst>
                                </p:cTn>
                              </p:par>
                              <p:par>
                                <p:cTn id="335" presetID="3" presetClass="entr" presetSubtype="10" fill="hold" grpId="2" nodeType="withEffect">
                                  <p:stCondLst>
                                    <p:cond delay="0"/>
                                  </p:stCondLst>
                                  <p:childTnLst>
                                    <p:set>
                                      <p:cBhvr>
                                        <p:cTn id="336" dur="1" fill="hold">
                                          <p:stCondLst>
                                            <p:cond delay="0"/>
                                          </p:stCondLst>
                                        </p:cTn>
                                        <p:tgtEl>
                                          <p:spTgt spid="16"/>
                                        </p:tgtEl>
                                        <p:attrNameLst>
                                          <p:attrName>style.visibility</p:attrName>
                                        </p:attrNameLst>
                                      </p:cBhvr>
                                      <p:to>
                                        <p:strVal val="visible"/>
                                      </p:to>
                                    </p:set>
                                    <p:animEffect transition="in" filter="blinds(horizontal)">
                                      <p:cBhvr>
                                        <p:cTn id="337" dur="3000"/>
                                        <p:tgtEl>
                                          <p:spTgt spid="16"/>
                                        </p:tgtEl>
                                      </p:cBhvr>
                                    </p:animEffect>
                                  </p:childTnLst>
                                </p:cTn>
                              </p:par>
                              <p:par>
                                <p:cTn id="338" presetID="3" presetClass="entr" presetSubtype="10" fill="hold" grpId="2" nodeType="withEffect">
                                  <p:stCondLst>
                                    <p:cond delay="0"/>
                                  </p:stCondLst>
                                  <p:childTnLst>
                                    <p:set>
                                      <p:cBhvr>
                                        <p:cTn id="339" dur="1" fill="hold">
                                          <p:stCondLst>
                                            <p:cond delay="0"/>
                                          </p:stCondLst>
                                        </p:cTn>
                                        <p:tgtEl>
                                          <p:spTgt spid="17"/>
                                        </p:tgtEl>
                                        <p:attrNameLst>
                                          <p:attrName>style.visibility</p:attrName>
                                        </p:attrNameLst>
                                      </p:cBhvr>
                                      <p:to>
                                        <p:strVal val="visible"/>
                                      </p:to>
                                    </p:set>
                                    <p:animEffect transition="in" filter="blinds(horizontal)">
                                      <p:cBhvr>
                                        <p:cTn id="340" dur="3000"/>
                                        <p:tgtEl>
                                          <p:spTgt spid="17"/>
                                        </p:tgtEl>
                                      </p:cBhvr>
                                    </p:animEffect>
                                  </p:childTnLst>
                                </p:cTn>
                              </p:par>
                              <p:par>
                                <p:cTn id="341" presetID="3" presetClass="entr" presetSubtype="10" fill="hold" grpId="2" nodeType="withEffect">
                                  <p:stCondLst>
                                    <p:cond delay="0"/>
                                  </p:stCondLst>
                                  <p:childTnLst>
                                    <p:set>
                                      <p:cBhvr>
                                        <p:cTn id="342" dur="1" fill="hold">
                                          <p:stCondLst>
                                            <p:cond delay="0"/>
                                          </p:stCondLst>
                                        </p:cTn>
                                        <p:tgtEl>
                                          <p:spTgt spid="18"/>
                                        </p:tgtEl>
                                        <p:attrNameLst>
                                          <p:attrName>style.visibility</p:attrName>
                                        </p:attrNameLst>
                                      </p:cBhvr>
                                      <p:to>
                                        <p:strVal val="visible"/>
                                      </p:to>
                                    </p:set>
                                    <p:animEffect transition="in" filter="blinds(horizontal)">
                                      <p:cBhvr>
                                        <p:cTn id="343" dur="3000"/>
                                        <p:tgtEl>
                                          <p:spTgt spid="18"/>
                                        </p:tgtEl>
                                      </p:cBhvr>
                                    </p:animEffect>
                                  </p:childTnLst>
                                </p:cTn>
                              </p:par>
                              <p:par>
                                <p:cTn id="344" presetID="3" presetClass="entr" presetSubtype="10" fill="hold" grpId="2" nodeType="withEffect">
                                  <p:stCondLst>
                                    <p:cond delay="0"/>
                                  </p:stCondLst>
                                  <p:childTnLst>
                                    <p:set>
                                      <p:cBhvr>
                                        <p:cTn id="345" dur="1" fill="hold">
                                          <p:stCondLst>
                                            <p:cond delay="0"/>
                                          </p:stCondLst>
                                        </p:cTn>
                                        <p:tgtEl>
                                          <p:spTgt spid="19"/>
                                        </p:tgtEl>
                                        <p:attrNameLst>
                                          <p:attrName>style.visibility</p:attrName>
                                        </p:attrNameLst>
                                      </p:cBhvr>
                                      <p:to>
                                        <p:strVal val="visible"/>
                                      </p:to>
                                    </p:set>
                                    <p:animEffect transition="in" filter="blinds(horizontal)">
                                      <p:cBhvr>
                                        <p:cTn id="346" dur="3000"/>
                                        <p:tgtEl>
                                          <p:spTgt spid="19"/>
                                        </p:tgtEl>
                                      </p:cBhvr>
                                    </p:animEffect>
                                  </p:childTnLst>
                                </p:cTn>
                              </p:par>
                              <p:par>
                                <p:cTn id="347" presetID="3" presetClass="entr" presetSubtype="10" fill="hold" grpId="2" nodeType="withEffect">
                                  <p:stCondLst>
                                    <p:cond delay="0"/>
                                  </p:stCondLst>
                                  <p:childTnLst>
                                    <p:set>
                                      <p:cBhvr>
                                        <p:cTn id="348" dur="1" fill="hold">
                                          <p:stCondLst>
                                            <p:cond delay="0"/>
                                          </p:stCondLst>
                                        </p:cTn>
                                        <p:tgtEl>
                                          <p:spTgt spid="20"/>
                                        </p:tgtEl>
                                        <p:attrNameLst>
                                          <p:attrName>style.visibility</p:attrName>
                                        </p:attrNameLst>
                                      </p:cBhvr>
                                      <p:to>
                                        <p:strVal val="visible"/>
                                      </p:to>
                                    </p:set>
                                    <p:animEffect transition="in" filter="blinds(horizontal)">
                                      <p:cBhvr>
                                        <p:cTn id="349" dur="3000"/>
                                        <p:tgtEl>
                                          <p:spTgt spid="20"/>
                                        </p:tgtEl>
                                      </p:cBhvr>
                                    </p:animEffect>
                                  </p:childTnLst>
                                </p:cTn>
                              </p:par>
                              <p:par>
                                <p:cTn id="350" presetID="3" presetClass="entr" presetSubtype="10" fill="hold" grpId="2" nodeType="withEffect">
                                  <p:stCondLst>
                                    <p:cond delay="0"/>
                                  </p:stCondLst>
                                  <p:childTnLst>
                                    <p:set>
                                      <p:cBhvr>
                                        <p:cTn id="351" dur="1" fill="hold">
                                          <p:stCondLst>
                                            <p:cond delay="0"/>
                                          </p:stCondLst>
                                        </p:cTn>
                                        <p:tgtEl>
                                          <p:spTgt spid="21"/>
                                        </p:tgtEl>
                                        <p:attrNameLst>
                                          <p:attrName>style.visibility</p:attrName>
                                        </p:attrNameLst>
                                      </p:cBhvr>
                                      <p:to>
                                        <p:strVal val="visible"/>
                                      </p:to>
                                    </p:set>
                                    <p:animEffect transition="in" filter="blinds(horizontal)">
                                      <p:cBhvr>
                                        <p:cTn id="352" dur="3000"/>
                                        <p:tgtEl>
                                          <p:spTgt spid="21"/>
                                        </p:tgtEl>
                                      </p:cBhvr>
                                    </p:animEffect>
                                  </p:childTnLst>
                                </p:cTn>
                              </p:par>
                              <p:par>
                                <p:cTn id="353" presetID="3" presetClass="entr" presetSubtype="10" fill="hold" grpId="2" nodeType="withEffect">
                                  <p:stCondLst>
                                    <p:cond delay="0"/>
                                  </p:stCondLst>
                                  <p:childTnLst>
                                    <p:set>
                                      <p:cBhvr>
                                        <p:cTn id="354" dur="1" fill="hold">
                                          <p:stCondLst>
                                            <p:cond delay="0"/>
                                          </p:stCondLst>
                                        </p:cTn>
                                        <p:tgtEl>
                                          <p:spTgt spid="22"/>
                                        </p:tgtEl>
                                        <p:attrNameLst>
                                          <p:attrName>style.visibility</p:attrName>
                                        </p:attrNameLst>
                                      </p:cBhvr>
                                      <p:to>
                                        <p:strVal val="visible"/>
                                      </p:to>
                                    </p:set>
                                    <p:animEffect transition="in" filter="blinds(horizontal)">
                                      <p:cBhvr>
                                        <p:cTn id="355" dur="3000"/>
                                        <p:tgtEl>
                                          <p:spTgt spid="22"/>
                                        </p:tgtEl>
                                      </p:cBhvr>
                                    </p:animEffect>
                                  </p:childTnLst>
                                </p:cTn>
                              </p:par>
                              <p:par>
                                <p:cTn id="356" presetID="3" presetClass="entr" presetSubtype="10" fill="hold" grpId="2" nodeType="withEffect">
                                  <p:stCondLst>
                                    <p:cond delay="0"/>
                                  </p:stCondLst>
                                  <p:childTnLst>
                                    <p:set>
                                      <p:cBhvr>
                                        <p:cTn id="357" dur="1" fill="hold">
                                          <p:stCondLst>
                                            <p:cond delay="0"/>
                                          </p:stCondLst>
                                        </p:cTn>
                                        <p:tgtEl>
                                          <p:spTgt spid="23"/>
                                        </p:tgtEl>
                                        <p:attrNameLst>
                                          <p:attrName>style.visibility</p:attrName>
                                        </p:attrNameLst>
                                      </p:cBhvr>
                                      <p:to>
                                        <p:strVal val="visible"/>
                                      </p:to>
                                    </p:set>
                                    <p:animEffect transition="in" filter="blinds(horizontal)">
                                      <p:cBhvr>
                                        <p:cTn id="358" dur="3000"/>
                                        <p:tgtEl>
                                          <p:spTgt spid="23"/>
                                        </p:tgtEl>
                                      </p:cBhvr>
                                    </p:animEffect>
                                  </p:childTnLst>
                                </p:cTn>
                              </p:par>
                              <p:par>
                                <p:cTn id="359" presetID="3" presetClass="entr" presetSubtype="10" fill="hold" grpId="2" nodeType="withEffect">
                                  <p:stCondLst>
                                    <p:cond delay="0"/>
                                  </p:stCondLst>
                                  <p:childTnLst>
                                    <p:set>
                                      <p:cBhvr>
                                        <p:cTn id="360" dur="1" fill="hold">
                                          <p:stCondLst>
                                            <p:cond delay="0"/>
                                          </p:stCondLst>
                                        </p:cTn>
                                        <p:tgtEl>
                                          <p:spTgt spid="24"/>
                                        </p:tgtEl>
                                        <p:attrNameLst>
                                          <p:attrName>style.visibility</p:attrName>
                                        </p:attrNameLst>
                                      </p:cBhvr>
                                      <p:to>
                                        <p:strVal val="visible"/>
                                      </p:to>
                                    </p:set>
                                    <p:animEffect transition="in" filter="blinds(horizontal)">
                                      <p:cBhvr>
                                        <p:cTn id="361" dur="3000"/>
                                        <p:tgtEl>
                                          <p:spTgt spid="24"/>
                                        </p:tgtEl>
                                      </p:cBhvr>
                                    </p:animEffect>
                                  </p:childTnLst>
                                </p:cTn>
                              </p:par>
                              <p:par>
                                <p:cTn id="362" presetID="3" presetClass="entr" presetSubtype="10" fill="hold" grpId="2" nodeType="withEffect">
                                  <p:stCondLst>
                                    <p:cond delay="0"/>
                                  </p:stCondLst>
                                  <p:childTnLst>
                                    <p:set>
                                      <p:cBhvr>
                                        <p:cTn id="363" dur="1" fill="hold">
                                          <p:stCondLst>
                                            <p:cond delay="0"/>
                                          </p:stCondLst>
                                        </p:cTn>
                                        <p:tgtEl>
                                          <p:spTgt spid="25"/>
                                        </p:tgtEl>
                                        <p:attrNameLst>
                                          <p:attrName>style.visibility</p:attrName>
                                        </p:attrNameLst>
                                      </p:cBhvr>
                                      <p:to>
                                        <p:strVal val="visible"/>
                                      </p:to>
                                    </p:set>
                                    <p:animEffect transition="in" filter="blinds(horizontal)">
                                      <p:cBhvr>
                                        <p:cTn id="364" dur="3000"/>
                                        <p:tgtEl>
                                          <p:spTgt spid="25"/>
                                        </p:tgtEl>
                                      </p:cBhvr>
                                    </p:animEffect>
                                  </p:childTnLst>
                                </p:cTn>
                              </p:par>
                              <p:par>
                                <p:cTn id="365" presetID="3" presetClass="entr" presetSubtype="10" fill="hold" grpId="2" nodeType="withEffect">
                                  <p:stCondLst>
                                    <p:cond delay="0"/>
                                  </p:stCondLst>
                                  <p:childTnLst>
                                    <p:set>
                                      <p:cBhvr>
                                        <p:cTn id="366" dur="1" fill="hold">
                                          <p:stCondLst>
                                            <p:cond delay="0"/>
                                          </p:stCondLst>
                                        </p:cTn>
                                        <p:tgtEl>
                                          <p:spTgt spid="26"/>
                                        </p:tgtEl>
                                        <p:attrNameLst>
                                          <p:attrName>style.visibility</p:attrName>
                                        </p:attrNameLst>
                                      </p:cBhvr>
                                      <p:to>
                                        <p:strVal val="visible"/>
                                      </p:to>
                                    </p:set>
                                    <p:animEffect transition="in" filter="blinds(horizontal)">
                                      <p:cBhvr>
                                        <p:cTn id="367" dur="3000"/>
                                        <p:tgtEl>
                                          <p:spTgt spid="26"/>
                                        </p:tgtEl>
                                      </p:cBhvr>
                                    </p:animEffect>
                                  </p:childTnLst>
                                </p:cTn>
                              </p:par>
                              <p:par>
                                <p:cTn id="368" presetID="3" presetClass="entr" presetSubtype="10" fill="hold" grpId="2" nodeType="withEffect">
                                  <p:stCondLst>
                                    <p:cond delay="0"/>
                                  </p:stCondLst>
                                  <p:childTnLst>
                                    <p:set>
                                      <p:cBhvr>
                                        <p:cTn id="369" dur="1" fill="hold">
                                          <p:stCondLst>
                                            <p:cond delay="0"/>
                                          </p:stCondLst>
                                        </p:cTn>
                                        <p:tgtEl>
                                          <p:spTgt spid="27"/>
                                        </p:tgtEl>
                                        <p:attrNameLst>
                                          <p:attrName>style.visibility</p:attrName>
                                        </p:attrNameLst>
                                      </p:cBhvr>
                                      <p:to>
                                        <p:strVal val="visible"/>
                                      </p:to>
                                    </p:set>
                                    <p:animEffect transition="in" filter="blinds(horizontal)">
                                      <p:cBhvr>
                                        <p:cTn id="370" dur="3000"/>
                                        <p:tgtEl>
                                          <p:spTgt spid="27"/>
                                        </p:tgtEl>
                                      </p:cBhvr>
                                    </p:animEffect>
                                  </p:childTnLst>
                                </p:cTn>
                              </p:par>
                              <p:par>
                                <p:cTn id="371" presetID="3" presetClass="entr" presetSubtype="10" fill="hold" grpId="2" nodeType="withEffect">
                                  <p:stCondLst>
                                    <p:cond delay="0"/>
                                  </p:stCondLst>
                                  <p:childTnLst>
                                    <p:set>
                                      <p:cBhvr>
                                        <p:cTn id="372" dur="1" fill="hold">
                                          <p:stCondLst>
                                            <p:cond delay="0"/>
                                          </p:stCondLst>
                                        </p:cTn>
                                        <p:tgtEl>
                                          <p:spTgt spid="28"/>
                                        </p:tgtEl>
                                        <p:attrNameLst>
                                          <p:attrName>style.visibility</p:attrName>
                                        </p:attrNameLst>
                                      </p:cBhvr>
                                      <p:to>
                                        <p:strVal val="visible"/>
                                      </p:to>
                                    </p:set>
                                    <p:animEffect transition="in" filter="blinds(horizontal)">
                                      <p:cBhvr>
                                        <p:cTn id="373" dur="3000"/>
                                        <p:tgtEl>
                                          <p:spTgt spid="28"/>
                                        </p:tgtEl>
                                      </p:cBhvr>
                                    </p:animEffect>
                                  </p:childTnLst>
                                </p:cTn>
                              </p:par>
                              <p:par>
                                <p:cTn id="374" presetID="3" presetClass="entr" presetSubtype="10" fill="hold" grpId="2" nodeType="withEffect">
                                  <p:stCondLst>
                                    <p:cond delay="0"/>
                                  </p:stCondLst>
                                  <p:childTnLst>
                                    <p:set>
                                      <p:cBhvr>
                                        <p:cTn id="375" dur="1" fill="hold">
                                          <p:stCondLst>
                                            <p:cond delay="0"/>
                                          </p:stCondLst>
                                        </p:cTn>
                                        <p:tgtEl>
                                          <p:spTgt spid="29"/>
                                        </p:tgtEl>
                                        <p:attrNameLst>
                                          <p:attrName>style.visibility</p:attrName>
                                        </p:attrNameLst>
                                      </p:cBhvr>
                                      <p:to>
                                        <p:strVal val="visible"/>
                                      </p:to>
                                    </p:set>
                                    <p:animEffect transition="in" filter="blinds(horizontal)">
                                      <p:cBhvr>
                                        <p:cTn id="376" dur="3000"/>
                                        <p:tgtEl>
                                          <p:spTgt spid="29"/>
                                        </p:tgtEl>
                                      </p:cBhvr>
                                    </p:animEffect>
                                  </p:childTnLst>
                                </p:cTn>
                              </p:par>
                              <p:par>
                                <p:cTn id="377" presetID="3" presetClass="entr" presetSubtype="10" fill="hold" grpId="2" nodeType="withEffect">
                                  <p:stCondLst>
                                    <p:cond delay="0"/>
                                  </p:stCondLst>
                                  <p:childTnLst>
                                    <p:set>
                                      <p:cBhvr>
                                        <p:cTn id="378" dur="1" fill="hold">
                                          <p:stCondLst>
                                            <p:cond delay="0"/>
                                          </p:stCondLst>
                                        </p:cTn>
                                        <p:tgtEl>
                                          <p:spTgt spid="30"/>
                                        </p:tgtEl>
                                        <p:attrNameLst>
                                          <p:attrName>style.visibility</p:attrName>
                                        </p:attrNameLst>
                                      </p:cBhvr>
                                      <p:to>
                                        <p:strVal val="visible"/>
                                      </p:to>
                                    </p:set>
                                    <p:animEffect transition="in" filter="blinds(horizontal)">
                                      <p:cBhvr>
                                        <p:cTn id="379" dur="3000"/>
                                        <p:tgtEl>
                                          <p:spTgt spid="30"/>
                                        </p:tgtEl>
                                      </p:cBhvr>
                                    </p:animEffect>
                                  </p:childTnLst>
                                </p:cTn>
                              </p:par>
                              <p:par>
                                <p:cTn id="380" presetID="3" presetClass="entr" presetSubtype="10" fill="hold" grpId="2" nodeType="withEffect">
                                  <p:stCondLst>
                                    <p:cond delay="0"/>
                                  </p:stCondLst>
                                  <p:childTnLst>
                                    <p:set>
                                      <p:cBhvr>
                                        <p:cTn id="381" dur="1" fill="hold">
                                          <p:stCondLst>
                                            <p:cond delay="0"/>
                                          </p:stCondLst>
                                        </p:cTn>
                                        <p:tgtEl>
                                          <p:spTgt spid="31"/>
                                        </p:tgtEl>
                                        <p:attrNameLst>
                                          <p:attrName>style.visibility</p:attrName>
                                        </p:attrNameLst>
                                      </p:cBhvr>
                                      <p:to>
                                        <p:strVal val="visible"/>
                                      </p:to>
                                    </p:set>
                                    <p:animEffect transition="in" filter="blinds(horizontal)">
                                      <p:cBhvr>
                                        <p:cTn id="382" dur="3000"/>
                                        <p:tgtEl>
                                          <p:spTgt spid="31"/>
                                        </p:tgtEl>
                                      </p:cBhvr>
                                    </p:animEffect>
                                  </p:childTnLst>
                                </p:cTn>
                              </p:par>
                              <p:par>
                                <p:cTn id="383" presetID="3" presetClass="entr" presetSubtype="10" fill="hold" grpId="2" nodeType="withEffect">
                                  <p:stCondLst>
                                    <p:cond delay="0"/>
                                  </p:stCondLst>
                                  <p:childTnLst>
                                    <p:set>
                                      <p:cBhvr>
                                        <p:cTn id="384" dur="1" fill="hold">
                                          <p:stCondLst>
                                            <p:cond delay="0"/>
                                          </p:stCondLst>
                                        </p:cTn>
                                        <p:tgtEl>
                                          <p:spTgt spid="32"/>
                                        </p:tgtEl>
                                        <p:attrNameLst>
                                          <p:attrName>style.visibility</p:attrName>
                                        </p:attrNameLst>
                                      </p:cBhvr>
                                      <p:to>
                                        <p:strVal val="visible"/>
                                      </p:to>
                                    </p:set>
                                    <p:animEffect transition="in" filter="blinds(horizontal)">
                                      <p:cBhvr>
                                        <p:cTn id="385" dur="3000"/>
                                        <p:tgtEl>
                                          <p:spTgt spid="32"/>
                                        </p:tgtEl>
                                      </p:cBhvr>
                                    </p:animEffect>
                                  </p:childTnLst>
                                </p:cTn>
                              </p:par>
                              <p:par>
                                <p:cTn id="386" presetID="3" presetClass="entr" presetSubtype="10" fill="hold" grpId="2" nodeType="withEffect">
                                  <p:stCondLst>
                                    <p:cond delay="0"/>
                                  </p:stCondLst>
                                  <p:childTnLst>
                                    <p:set>
                                      <p:cBhvr>
                                        <p:cTn id="387" dur="1" fill="hold">
                                          <p:stCondLst>
                                            <p:cond delay="0"/>
                                          </p:stCondLst>
                                        </p:cTn>
                                        <p:tgtEl>
                                          <p:spTgt spid="33"/>
                                        </p:tgtEl>
                                        <p:attrNameLst>
                                          <p:attrName>style.visibility</p:attrName>
                                        </p:attrNameLst>
                                      </p:cBhvr>
                                      <p:to>
                                        <p:strVal val="visible"/>
                                      </p:to>
                                    </p:set>
                                    <p:animEffect transition="in" filter="blinds(horizontal)">
                                      <p:cBhvr>
                                        <p:cTn id="388" dur="3000"/>
                                        <p:tgtEl>
                                          <p:spTgt spid="33"/>
                                        </p:tgtEl>
                                      </p:cBhvr>
                                    </p:animEffect>
                                  </p:childTnLst>
                                </p:cTn>
                              </p:par>
                              <p:par>
                                <p:cTn id="389" presetID="3" presetClass="entr" presetSubtype="10" fill="hold" grpId="2" nodeType="withEffect">
                                  <p:stCondLst>
                                    <p:cond delay="0"/>
                                  </p:stCondLst>
                                  <p:childTnLst>
                                    <p:set>
                                      <p:cBhvr>
                                        <p:cTn id="390" dur="1" fill="hold">
                                          <p:stCondLst>
                                            <p:cond delay="0"/>
                                          </p:stCondLst>
                                        </p:cTn>
                                        <p:tgtEl>
                                          <p:spTgt spid="34"/>
                                        </p:tgtEl>
                                        <p:attrNameLst>
                                          <p:attrName>style.visibility</p:attrName>
                                        </p:attrNameLst>
                                      </p:cBhvr>
                                      <p:to>
                                        <p:strVal val="visible"/>
                                      </p:to>
                                    </p:set>
                                    <p:animEffect transition="in" filter="blinds(horizontal)">
                                      <p:cBhvr>
                                        <p:cTn id="391" dur="3000"/>
                                        <p:tgtEl>
                                          <p:spTgt spid="34"/>
                                        </p:tgtEl>
                                      </p:cBhvr>
                                    </p:animEffect>
                                  </p:childTnLst>
                                </p:cTn>
                              </p:par>
                              <p:par>
                                <p:cTn id="392" presetID="3" presetClass="entr" presetSubtype="10" fill="hold" grpId="2" nodeType="withEffect">
                                  <p:stCondLst>
                                    <p:cond delay="0"/>
                                  </p:stCondLst>
                                  <p:childTnLst>
                                    <p:set>
                                      <p:cBhvr>
                                        <p:cTn id="393" dur="1" fill="hold">
                                          <p:stCondLst>
                                            <p:cond delay="0"/>
                                          </p:stCondLst>
                                        </p:cTn>
                                        <p:tgtEl>
                                          <p:spTgt spid="35"/>
                                        </p:tgtEl>
                                        <p:attrNameLst>
                                          <p:attrName>style.visibility</p:attrName>
                                        </p:attrNameLst>
                                      </p:cBhvr>
                                      <p:to>
                                        <p:strVal val="visible"/>
                                      </p:to>
                                    </p:set>
                                    <p:animEffect transition="in" filter="blinds(horizontal)">
                                      <p:cBhvr>
                                        <p:cTn id="394" dur="3000"/>
                                        <p:tgtEl>
                                          <p:spTgt spid="35"/>
                                        </p:tgtEl>
                                      </p:cBhvr>
                                    </p:animEffect>
                                  </p:childTnLst>
                                </p:cTn>
                              </p:par>
                              <p:par>
                                <p:cTn id="395" presetID="3" presetClass="entr" presetSubtype="10" fill="hold" grpId="2" nodeType="withEffect">
                                  <p:stCondLst>
                                    <p:cond delay="0"/>
                                  </p:stCondLst>
                                  <p:childTnLst>
                                    <p:set>
                                      <p:cBhvr>
                                        <p:cTn id="396" dur="1" fill="hold">
                                          <p:stCondLst>
                                            <p:cond delay="0"/>
                                          </p:stCondLst>
                                        </p:cTn>
                                        <p:tgtEl>
                                          <p:spTgt spid="36"/>
                                        </p:tgtEl>
                                        <p:attrNameLst>
                                          <p:attrName>style.visibility</p:attrName>
                                        </p:attrNameLst>
                                      </p:cBhvr>
                                      <p:to>
                                        <p:strVal val="visible"/>
                                      </p:to>
                                    </p:set>
                                    <p:animEffect transition="in" filter="blinds(horizontal)">
                                      <p:cBhvr>
                                        <p:cTn id="397" dur="3000"/>
                                        <p:tgtEl>
                                          <p:spTgt spid="36"/>
                                        </p:tgtEl>
                                      </p:cBhvr>
                                    </p:animEffect>
                                  </p:childTnLst>
                                </p:cTn>
                              </p:par>
                              <p:par>
                                <p:cTn id="398" presetID="3" presetClass="entr" presetSubtype="10" fill="hold" grpId="2" nodeType="withEffect">
                                  <p:stCondLst>
                                    <p:cond delay="0"/>
                                  </p:stCondLst>
                                  <p:childTnLst>
                                    <p:set>
                                      <p:cBhvr>
                                        <p:cTn id="399" dur="1" fill="hold">
                                          <p:stCondLst>
                                            <p:cond delay="0"/>
                                          </p:stCondLst>
                                        </p:cTn>
                                        <p:tgtEl>
                                          <p:spTgt spid="37"/>
                                        </p:tgtEl>
                                        <p:attrNameLst>
                                          <p:attrName>style.visibility</p:attrName>
                                        </p:attrNameLst>
                                      </p:cBhvr>
                                      <p:to>
                                        <p:strVal val="visible"/>
                                      </p:to>
                                    </p:set>
                                    <p:animEffect transition="in" filter="blinds(horizontal)">
                                      <p:cBhvr>
                                        <p:cTn id="400" dur="3000"/>
                                        <p:tgtEl>
                                          <p:spTgt spid="37"/>
                                        </p:tgtEl>
                                      </p:cBhvr>
                                    </p:animEffect>
                                  </p:childTnLst>
                                </p:cTn>
                              </p:par>
                              <p:par>
                                <p:cTn id="401" presetID="3" presetClass="entr" presetSubtype="10" fill="hold" grpId="2" nodeType="withEffect">
                                  <p:stCondLst>
                                    <p:cond delay="0"/>
                                  </p:stCondLst>
                                  <p:childTnLst>
                                    <p:set>
                                      <p:cBhvr>
                                        <p:cTn id="402" dur="1" fill="hold">
                                          <p:stCondLst>
                                            <p:cond delay="0"/>
                                          </p:stCondLst>
                                        </p:cTn>
                                        <p:tgtEl>
                                          <p:spTgt spid="38"/>
                                        </p:tgtEl>
                                        <p:attrNameLst>
                                          <p:attrName>style.visibility</p:attrName>
                                        </p:attrNameLst>
                                      </p:cBhvr>
                                      <p:to>
                                        <p:strVal val="visible"/>
                                      </p:to>
                                    </p:set>
                                    <p:animEffect transition="in" filter="blinds(horizontal)">
                                      <p:cBhvr>
                                        <p:cTn id="403" dur="3000"/>
                                        <p:tgtEl>
                                          <p:spTgt spid="38"/>
                                        </p:tgtEl>
                                      </p:cBhvr>
                                    </p:animEffect>
                                  </p:childTnLst>
                                </p:cTn>
                              </p:par>
                              <p:par>
                                <p:cTn id="404" presetID="3" presetClass="entr" presetSubtype="10" fill="hold" grpId="2" nodeType="withEffect">
                                  <p:stCondLst>
                                    <p:cond delay="0"/>
                                  </p:stCondLst>
                                  <p:childTnLst>
                                    <p:set>
                                      <p:cBhvr>
                                        <p:cTn id="405" dur="1" fill="hold">
                                          <p:stCondLst>
                                            <p:cond delay="0"/>
                                          </p:stCondLst>
                                        </p:cTn>
                                        <p:tgtEl>
                                          <p:spTgt spid="39"/>
                                        </p:tgtEl>
                                        <p:attrNameLst>
                                          <p:attrName>style.visibility</p:attrName>
                                        </p:attrNameLst>
                                      </p:cBhvr>
                                      <p:to>
                                        <p:strVal val="visible"/>
                                      </p:to>
                                    </p:set>
                                    <p:animEffect transition="in" filter="blinds(horizontal)">
                                      <p:cBhvr>
                                        <p:cTn id="406" dur="3000"/>
                                        <p:tgtEl>
                                          <p:spTgt spid="39"/>
                                        </p:tgtEl>
                                      </p:cBhvr>
                                    </p:animEffect>
                                  </p:childTnLst>
                                </p:cTn>
                              </p:par>
                              <p:par>
                                <p:cTn id="407" presetID="3" presetClass="entr" presetSubtype="10" fill="hold" grpId="2" nodeType="withEffect">
                                  <p:stCondLst>
                                    <p:cond delay="0"/>
                                  </p:stCondLst>
                                  <p:childTnLst>
                                    <p:set>
                                      <p:cBhvr>
                                        <p:cTn id="408" dur="1" fill="hold">
                                          <p:stCondLst>
                                            <p:cond delay="0"/>
                                          </p:stCondLst>
                                        </p:cTn>
                                        <p:tgtEl>
                                          <p:spTgt spid="40"/>
                                        </p:tgtEl>
                                        <p:attrNameLst>
                                          <p:attrName>style.visibility</p:attrName>
                                        </p:attrNameLst>
                                      </p:cBhvr>
                                      <p:to>
                                        <p:strVal val="visible"/>
                                      </p:to>
                                    </p:set>
                                    <p:animEffect transition="in" filter="blinds(horizontal)">
                                      <p:cBhvr>
                                        <p:cTn id="409" dur="3000"/>
                                        <p:tgtEl>
                                          <p:spTgt spid="40"/>
                                        </p:tgtEl>
                                      </p:cBhvr>
                                    </p:animEffect>
                                  </p:childTnLst>
                                </p:cTn>
                              </p:par>
                              <p:par>
                                <p:cTn id="410" presetID="3" presetClass="entr" presetSubtype="10" fill="hold" grpId="2" nodeType="withEffect">
                                  <p:stCondLst>
                                    <p:cond delay="0"/>
                                  </p:stCondLst>
                                  <p:childTnLst>
                                    <p:set>
                                      <p:cBhvr>
                                        <p:cTn id="411" dur="1" fill="hold">
                                          <p:stCondLst>
                                            <p:cond delay="0"/>
                                          </p:stCondLst>
                                        </p:cTn>
                                        <p:tgtEl>
                                          <p:spTgt spid="41"/>
                                        </p:tgtEl>
                                        <p:attrNameLst>
                                          <p:attrName>style.visibility</p:attrName>
                                        </p:attrNameLst>
                                      </p:cBhvr>
                                      <p:to>
                                        <p:strVal val="visible"/>
                                      </p:to>
                                    </p:set>
                                    <p:animEffect transition="in" filter="blinds(horizontal)">
                                      <p:cBhvr>
                                        <p:cTn id="412" dur="3000"/>
                                        <p:tgtEl>
                                          <p:spTgt spid="41"/>
                                        </p:tgtEl>
                                      </p:cBhvr>
                                    </p:animEffect>
                                  </p:childTnLst>
                                </p:cTn>
                              </p:par>
                              <p:par>
                                <p:cTn id="413" presetID="3" presetClass="entr" presetSubtype="10" fill="hold" grpId="2" nodeType="withEffect">
                                  <p:stCondLst>
                                    <p:cond delay="0"/>
                                  </p:stCondLst>
                                  <p:childTnLst>
                                    <p:set>
                                      <p:cBhvr>
                                        <p:cTn id="414" dur="1" fill="hold">
                                          <p:stCondLst>
                                            <p:cond delay="0"/>
                                          </p:stCondLst>
                                        </p:cTn>
                                        <p:tgtEl>
                                          <p:spTgt spid="42"/>
                                        </p:tgtEl>
                                        <p:attrNameLst>
                                          <p:attrName>style.visibility</p:attrName>
                                        </p:attrNameLst>
                                      </p:cBhvr>
                                      <p:to>
                                        <p:strVal val="visible"/>
                                      </p:to>
                                    </p:set>
                                    <p:animEffect transition="in" filter="blinds(horizontal)">
                                      <p:cBhvr>
                                        <p:cTn id="415" dur="3000"/>
                                        <p:tgtEl>
                                          <p:spTgt spid="42"/>
                                        </p:tgtEl>
                                      </p:cBhvr>
                                    </p:animEffect>
                                  </p:childTnLst>
                                </p:cTn>
                              </p:par>
                              <p:par>
                                <p:cTn id="416" presetID="3" presetClass="entr" presetSubtype="10" fill="hold" grpId="2" nodeType="withEffect">
                                  <p:stCondLst>
                                    <p:cond delay="0"/>
                                  </p:stCondLst>
                                  <p:childTnLst>
                                    <p:set>
                                      <p:cBhvr>
                                        <p:cTn id="417" dur="1" fill="hold">
                                          <p:stCondLst>
                                            <p:cond delay="0"/>
                                          </p:stCondLst>
                                        </p:cTn>
                                        <p:tgtEl>
                                          <p:spTgt spid="43"/>
                                        </p:tgtEl>
                                        <p:attrNameLst>
                                          <p:attrName>style.visibility</p:attrName>
                                        </p:attrNameLst>
                                      </p:cBhvr>
                                      <p:to>
                                        <p:strVal val="visible"/>
                                      </p:to>
                                    </p:set>
                                    <p:animEffect transition="in" filter="blinds(horizontal)">
                                      <p:cBhvr>
                                        <p:cTn id="418" dur="3000"/>
                                        <p:tgtEl>
                                          <p:spTgt spid="43"/>
                                        </p:tgtEl>
                                      </p:cBhvr>
                                    </p:animEffect>
                                  </p:childTnLst>
                                </p:cTn>
                              </p:par>
                              <p:par>
                                <p:cTn id="419" presetID="3" presetClass="entr" presetSubtype="10" fill="hold" grpId="2" nodeType="withEffect">
                                  <p:stCondLst>
                                    <p:cond delay="0"/>
                                  </p:stCondLst>
                                  <p:childTnLst>
                                    <p:set>
                                      <p:cBhvr>
                                        <p:cTn id="420" dur="1" fill="hold">
                                          <p:stCondLst>
                                            <p:cond delay="0"/>
                                          </p:stCondLst>
                                        </p:cTn>
                                        <p:tgtEl>
                                          <p:spTgt spid="44"/>
                                        </p:tgtEl>
                                        <p:attrNameLst>
                                          <p:attrName>style.visibility</p:attrName>
                                        </p:attrNameLst>
                                      </p:cBhvr>
                                      <p:to>
                                        <p:strVal val="visible"/>
                                      </p:to>
                                    </p:set>
                                    <p:animEffect transition="in" filter="blinds(horizontal)">
                                      <p:cBhvr>
                                        <p:cTn id="421" dur="3000"/>
                                        <p:tgtEl>
                                          <p:spTgt spid="44"/>
                                        </p:tgtEl>
                                      </p:cBhvr>
                                    </p:animEffect>
                                  </p:childTnLst>
                                </p:cTn>
                              </p:par>
                              <p:par>
                                <p:cTn id="422" presetID="3" presetClass="entr" presetSubtype="10" fill="hold" grpId="2" nodeType="withEffect">
                                  <p:stCondLst>
                                    <p:cond delay="0"/>
                                  </p:stCondLst>
                                  <p:childTnLst>
                                    <p:set>
                                      <p:cBhvr>
                                        <p:cTn id="423" dur="1" fill="hold">
                                          <p:stCondLst>
                                            <p:cond delay="0"/>
                                          </p:stCondLst>
                                        </p:cTn>
                                        <p:tgtEl>
                                          <p:spTgt spid="45"/>
                                        </p:tgtEl>
                                        <p:attrNameLst>
                                          <p:attrName>style.visibility</p:attrName>
                                        </p:attrNameLst>
                                      </p:cBhvr>
                                      <p:to>
                                        <p:strVal val="visible"/>
                                      </p:to>
                                    </p:set>
                                    <p:animEffect transition="in" filter="blinds(horizontal)">
                                      <p:cBhvr>
                                        <p:cTn id="424" dur="3000"/>
                                        <p:tgtEl>
                                          <p:spTgt spid="45"/>
                                        </p:tgtEl>
                                      </p:cBhvr>
                                    </p:animEffect>
                                  </p:childTnLst>
                                </p:cTn>
                              </p:par>
                              <p:par>
                                <p:cTn id="425" presetID="3" presetClass="entr" presetSubtype="10" fill="hold" grpId="2" nodeType="withEffect">
                                  <p:stCondLst>
                                    <p:cond delay="0"/>
                                  </p:stCondLst>
                                  <p:childTnLst>
                                    <p:set>
                                      <p:cBhvr>
                                        <p:cTn id="426" dur="1" fill="hold">
                                          <p:stCondLst>
                                            <p:cond delay="0"/>
                                          </p:stCondLst>
                                        </p:cTn>
                                        <p:tgtEl>
                                          <p:spTgt spid="46"/>
                                        </p:tgtEl>
                                        <p:attrNameLst>
                                          <p:attrName>style.visibility</p:attrName>
                                        </p:attrNameLst>
                                      </p:cBhvr>
                                      <p:to>
                                        <p:strVal val="visible"/>
                                      </p:to>
                                    </p:set>
                                    <p:animEffect transition="in" filter="blinds(horizontal)">
                                      <p:cBhvr>
                                        <p:cTn id="427" dur="3000"/>
                                        <p:tgtEl>
                                          <p:spTgt spid="46"/>
                                        </p:tgtEl>
                                      </p:cBhvr>
                                    </p:animEffect>
                                  </p:childTnLst>
                                </p:cTn>
                              </p:par>
                              <p:par>
                                <p:cTn id="428" presetID="3" presetClass="entr" presetSubtype="10" fill="hold" grpId="2" nodeType="withEffect">
                                  <p:stCondLst>
                                    <p:cond delay="0"/>
                                  </p:stCondLst>
                                  <p:childTnLst>
                                    <p:set>
                                      <p:cBhvr>
                                        <p:cTn id="429" dur="1" fill="hold">
                                          <p:stCondLst>
                                            <p:cond delay="0"/>
                                          </p:stCondLst>
                                        </p:cTn>
                                        <p:tgtEl>
                                          <p:spTgt spid="47"/>
                                        </p:tgtEl>
                                        <p:attrNameLst>
                                          <p:attrName>style.visibility</p:attrName>
                                        </p:attrNameLst>
                                      </p:cBhvr>
                                      <p:to>
                                        <p:strVal val="visible"/>
                                      </p:to>
                                    </p:set>
                                    <p:animEffect transition="in" filter="blinds(horizontal)">
                                      <p:cBhvr>
                                        <p:cTn id="430" dur="3000"/>
                                        <p:tgtEl>
                                          <p:spTgt spid="47"/>
                                        </p:tgtEl>
                                      </p:cBhvr>
                                    </p:animEffect>
                                  </p:childTnLst>
                                </p:cTn>
                              </p:par>
                              <p:par>
                                <p:cTn id="431" presetID="3" presetClass="entr" presetSubtype="10" fill="hold" grpId="2" nodeType="withEffect">
                                  <p:stCondLst>
                                    <p:cond delay="0"/>
                                  </p:stCondLst>
                                  <p:childTnLst>
                                    <p:set>
                                      <p:cBhvr>
                                        <p:cTn id="432" dur="1" fill="hold">
                                          <p:stCondLst>
                                            <p:cond delay="0"/>
                                          </p:stCondLst>
                                        </p:cTn>
                                        <p:tgtEl>
                                          <p:spTgt spid="48"/>
                                        </p:tgtEl>
                                        <p:attrNameLst>
                                          <p:attrName>style.visibility</p:attrName>
                                        </p:attrNameLst>
                                      </p:cBhvr>
                                      <p:to>
                                        <p:strVal val="visible"/>
                                      </p:to>
                                    </p:set>
                                    <p:animEffect transition="in" filter="blinds(horizontal)">
                                      <p:cBhvr>
                                        <p:cTn id="433" dur="3000"/>
                                        <p:tgtEl>
                                          <p:spTgt spid="48"/>
                                        </p:tgtEl>
                                      </p:cBhvr>
                                    </p:animEffect>
                                  </p:childTnLst>
                                </p:cTn>
                              </p:par>
                              <p:par>
                                <p:cTn id="434" presetID="3" presetClass="entr" presetSubtype="10" fill="hold" grpId="2" nodeType="withEffect">
                                  <p:stCondLst>
                                    <p:cond delay="0"/>
                                  </p:stCondLst>
                                  <p:childTnLst>
                                    <p:set>
                                      <p:cBhvr>
                                        <p:cTn id="435" dur="1" fill="hold">
                                          <p:stCondLst>
                                            <p:cond delay="0"/>
                                          </p:stCondLst>
                                        </p:cTn>
                                        <p:tgtEl>
                                          <p:spTgt spid="49"/>
                                        </p:tgtEl>
                                        <p:attrNameLst>
                                          <p:attrName>style.visibility</p:attrName>
                                        </p:attrNameLst>
                                      </p:cBhvr>
                                      <p:to>
                                        <p:strVal val="visible"/>
                                      </p:to>
                                    </p:set>
                                    <p:animEffect transition="in" filter="blinds(horizontal)">
                                      <p:cBhvr>
                                        <p:cTn id="436" dur="3000"/>
                                        <p:tgtEl>
                                          <p:spTgt spid="49"/>
                                        </p:tgtEl>
                                      </p:cBhvr>
                                    </p:animEffect>
                                  </p:childTnLst>
                                </p:cTn>
                              </p:par>
                              <p:par>
                                <p:cTn id="437" presetID="3" presetClass="entr" presetSubtype="10" fill="hold" grpId="2" nodeType="withEffect">
                                  <p:stCondLst>
                                    <p:cond delay="0"/>
                                  </p:stCondLst>
                                  <p:childTnLst>
                                    <p:set>
                                      <p:cBhvr>
                                        <p:cTn id="438" dur="1" fill="hold">
                                          <p:stCondLst>
                                            <p:cond delay="0"/>
                                          </p:stCondLst>
                                        </p:cTn>
                                        <p:tgtEl>
                                          <p:spTgt spid="50"/>
                                        </p:tgtEl>
                                        <p:attrNameLst>
                                          <p:attrName>style.visibility</p:attrName>
                                        </p:attrNameLst>
                                      </p:cBhvr>
                                      <p:to>
                                        <p:strVal val="visible"/>
                                      </p:to>
                                    </p:set>
                                    <p:animEffect transition="in" filter="blinds(horizontal)">
                                      <p:cBhvr>
                                        <p:cTn id="439" dur="3000"/>
                                        <p:tgtEl>
                                          <p:spTgt spid="50"/>
                                        </p:tgtEl>
                                      </p:cBhvr>
                                    </p:animEffect>
                                  </p:childTnLst>
                                </p:cTn>
                              </p:par>
                              <p:par>
                                <p:cTn id="440" presetID="2" presetClass="exit" presetSubtype="4" fill="hold" grpId="3" nodeType="withEffect">
                                  <p:stCondLst>
                                    <p:cond delay="0"/>
                                  </p:stCondLst>
                                  <p:childTnLst>
                                    <p:anim calcmode="lin" valueType="num">
                                      <p:cBhvr additive="base">
                                        <p:cTn id="441" dur="3000"/>
                                        <p:tgtEl>
                                          <p:spTgt spid="3"/>
                                        </p:tgtEl>
                                        <p:attrNameLst>
                                          <p:attrName>ppt_x</p:attrName>
                                        </p:attrNameLst>
                                      </p:cBhvr>
                                      <p:tavLst>
                                        <p:tav tm="0">
                                          <p:val>
                                            <p:strVal val="ppt_x"/>
                                          </p:val>
                                        </p:tav>
                                        <p:tav tm="100000">
                                          <p:val>
                                            <p:strVal val="ppt_x"/>
                                          </p:val>
                                        </p:tav>
                                      </p:tavLst>
                                    </p:anim>
                                    <p:anim calcmode="lin" valueType="num">
                                      <p:cBhvr additive="base">
                                        <p:cTn id="442" dur="3000"/>
                                        <p:tgtEl>
                                          <p:spTgt spid="3"/>
                                        </p:tgtEl>
                                        <p:attrNameLst>
                                          <p:attrName>ppt_y</p:attrName>
                                        </p:attrNameLst>
                                      </p:cBhvr>
                                      <p:tavLst>
                                        <p:tav tm="0">
                                          <p:val>
                                            <p:strVal val="ppt_y"/>
                                          </p:val>
                                        </p:tav>
                                        <p:tav tm="100000">
                                          <p:val>
                                            <p:strVal val="1+ppt_h/2"/>
                                          </p:val>
                                        </p:tav>
                                      </p:tavLst>
                                    </p:anim>
                                    <p:set>
                                      <p:cBhvr>
                                        <p:cTn id="443" dur="1" fill="hold">
                                          <p:stCondLst>
                                            <p:cond delay="2999"/>
                                          </p:stCondLst>
                                        </p:cTn>
                                        <p:tgtEl>
                                          <p:spTgt spid="3"/>
                                        </p:tgtEl>
                                        <p:attrNameLst>
                                          <p:attrName>style.visibility</p:attrName>
                                        </p:attrNameLst>
                                      </p:cBhvr>
                                      <p:to>
                                        <p:strVal val="hidden"/>
                                      </p:to>
                                    </p:set>
                                  </p:childTnLst>
                                </p:cTn>
                              </p:par>
                              <p:par>
                                <p:cTn id="444" presetID="2" presetClass="exit" presetSubtype="4" fill="hold" grpId="3" nodeType="withEffect">
                                  <p:stCondLst>
                                    <p:cond delay="0"/>
                                  </p:stCondLst>
                                  <p:childTnLst>
                                    <p:anim calcmode="lin" valueType="num">
                                      <p:cBhvr additive="base">
                                        <p:cTn id="445" dur="3000"/>
                                        <p:tgtEl>
                                          <p:spTgt spid="4"/>
                                        </p:tgtEl>
                                        <p:attrNameLst>
                                          <p:attrName>ppt_x</p:attrName>
                                        </p:attrNameLst>
                                      </p:cBhvr>
                                      <p:tavLst>
                                        <p:tav tm="0">
                                          <p:val>
                                            <p:strVal val="ppt_x"/>
                                          </p:val>
                                        </p:tav>
                                        <p:tav tm="100000">
                                          <p:val>
                                            <p:strVal val="ppt_x"/>
                                          </p:val>
                                        </p:tav>
                                      </p:tavLst>
                                    </p:anim>
                                    <p:anim calcmode="lin" valueType="num">
                                      <p:cBhvr additive="base">
                                        <p:cTn id="446" dur="3000"/>
                                        <p:tgtEl>
                                          <p:spTgt spid="4"/>
                                        </p:tgtEl>
                                        <p:attrNameLst>
                                          <p:attrName>ppt_y</p:attrName>
                                        </p:attrNameLst>
                                      </p:cBhvr>
                                      <p:tavLst>
                                        <p:tav tm="0">
                                          <p:val>
                                            <p:strVal val="ppt_y"/>
                                          </p:val>
                                        </p:tav>
                                        <p:tav tm="100000">
                                          <p:val>
                                            <p:strVal val="1+ppt_h/2"/>
                                          </p:val>
                                        </p:tav>
                                      </p:tavLst>
                                    </p:anim>
                                    <p:set>
                                      <p:cBhvr>
                                        <p:cTn id="447" dur="1" fill="hold">
                                          <p:stCondLst>
                                            <p:cond delay="2999"/>
                                          </p:stCondLst>
                                        </p:cTn>
                                        <p:tgtEl>
                                          <p:spTgt spid="4"/>
                                        </p:tgtEl>
                                        <p:attrNameLst>
                                          <p:attrName>style.visibility</p:attrName>
                                        </p:attrNameLst>
                                      </p:cBhvr>
                                      <p:to>
                                        <p:strVal val="hidden"/>
                                      </p:to>
                                    </p:set>
                                  </p:childTnLst>
                                </p:cTn>
                              </p:par>
                              <p:par>
                                <p:cTn id="448" presetID="2" presetClass="exit" presetSubtype="4" fill="hold" grpId="3" nodeType="withEffect">
                                  <p:stCondLst>
                                    <p:cond delay="0"/>
                                  </p:stCondLst>
                                  <p:childTnLst>
                                    <p:anim calcmode="lin" valueType="num">
                                      <p:cBhvr additive="base">
                                        <p:cTn id="449" dur="3000"/>
                                        <p:tgtEl>
                                          <p:spTgt spid="5"/>
                                        </p:tgtEl>
                                        <p:attrNameLst>
                                          <p:attrName>ppt_x</p:attrName>
                                        </p:attrNameLst>
                                      </p:cBhvr>
                                      <p:tavLst>
                                        <p:tav tm="0">
                                          <p:val>
                                            <p:strVal val="ppt_x"/>
                                          </p:val>
                                        </p:tav>
                                        <p:tav tm="100000">
                                          <p:val>
                                            <p:strVal val="ppt_x"/>
                                          </p:val>
                                        </p:tav>
                                      </p:tavLst>
                                    </p:anim>
                                    <p:anim calcmode="lin" valueType="num">
                                      <p:cBhvr additive="base">
                                        <p:cTn id="450" dur="3000"/>
                                        <p:tgtEl>
                                          <p:spTgt spid="5"/>
                                        </p:tgtEl>
                                        <p:attrNameLst>
                                          <p:attrName>ppt_y</p:attrName>
                                        </p:attrNameLst>
                                      </p:cBhvr>
                                      <p:tavLst>
                                        <p:tav tm="0">
                                          <p:val>
                                            <p:strVal val="ppt_y"/>
                                          </p:val>
                                        </p:tav>
                                        <p:tav tm="100000">
                                          <p:val>
                                            <p:strVal val="1+ppt_h/2"/>
                                          </p:val>
                                        </p:tav>
                                      </p:tavLst>
                                    </p:anim>
                                    <p:set>
                                      <p:cBhvr>
                                        <p:cTn id="451" dur="1" fill="hold">
                                          <p:stCondLst>
                                            <p:cond delay="2999"/>
                                          </p:stCondLst>
                                        </p:cTn>
                                        <p:tgtEl>
                                          <p:spTgt spid="5"/>
                                        </p:tgtEl>
                                        <p:attrNameLst>
                                          <p:attrName>style.visibility</p:attrName>
                                        </p:attrNameLst>
                                      </p:cBhvr>
                                      <p:to>
                                        <p:strVal val="hidden"/>
                                      </p:to>
                                    </p:set>
                                  </p:childTnLst>
                                </p:cTn>
                              </p:par>
                              <p:par>
                                <p:cTn id="452" presetID="2" presetClass="exit" presetSubtype="4" fill="hold" grpId="3" nodeType="withEffect">
                                  <p:stCondLst>
                                    <p:cond delay="0"/>
                                  </p:stCondLst>
                                  <p:childTnLst>
                                    <p:anim calcmode="lin" valueType="num">
                                      <p:cBhvr additive="base">
                                        <p:cTn id="453" dur="3000"/>
                                        <p:tgtEl>
                                          <p:spTgt spid="6"/>
                                        </p:tgtEl>
                                        <p:attrNameLst>
                                          <p:attrName>ppt_x</p:attrName>
                                        </p:attrNameLst>
                                      </p:cBhvr>
                                      <p:tavLst>
                                        <p:tav tm="0">
                                          <p:val>
                                            <p:strVal val="ppt_x"/>
                                          </p:val>
                                        </p:tav>
                                        <p:tav tm="100000">
                                          <p:val>
                                            <p:strVal val="ppt_x"/>
                                          </p:val>
                                        </p:tav>
                                      </p:tavLst>
                                    </p:anim>
                                    <p:anim calcmode="lin" valueType="num">
                                      <p:cBhvr additive="base">
                                        <p:cTn id="454" dur="3000"/>
                                        <p:tgtEl>
                                          <p:spTgt spid="6"/>
                                        </p:tgtEl>
                                        <p:attrNameLst>
                                          <p:attrName>ppt_y</p:attrName>
                                        </p:attrNameLst>
                                      </p:cBhvr>
                                      <p:tavLst>
                                        <p:tav tm="0">
                                          <p:val>
                                            <p:strVal val="ppt_y"/>
                                          </p:val>
                                        </p:tav>
                                        <p:tav tm="100000">
                                          <p:val>
                                            <p:strVal val="1+ppt_h/2"/>
                                          </p:val>
                                        </p:tav>
                                      </p:tavLst>
                                    </p:anim>
                                    <p:set>
                                      <p:cBhvr>
                                        <p:cTn id="455" dur="1" fill="hold">
                                          <p:stCondLst>
                                            <p:cond delay="2999"/>
                                          </p:stCondLst>
                                        </p:cTn>
                                        <p:tgtEl>
                                          <p:spTgt spid="6"/>
                                        </p:tgtEl>
                                        <p:attrNameLst>
                                          <p:attrName>style.visibility</p:attrName>
                                        </p:attrNameLst>
                                      </p:cBhvr>
                                      <p:to>
                                        <p:strVal val="hidden"/>
                                      </p:to>
                                    </p:set>
                                  </p:childTnLst>
                                </p:cTn>
                              </p:par>
                              <p:par>
                                <p:cTn id="456" presetID="2" presetClass="exit" presetSubtype="4" fill="hold" grpId="3" nodeType="withEffect">
                                  <p:stCondLst>
                                    <p:cond delay="0"/>
                                  </p:stCondLst>
                                  <p:childTnLst>
                                    <p:anim calcmode="lin" valueType="num">
                                      <p:cBhvr additive="base">
                                        <p:cTn id="457" dur="3000"/>
                                        <p:tgtEl>
                                          <p:spTgt spid="7"/>
                                        </p:tgtEl>
                                        <p:attrNameLst>
                                          <p:attrName>ppt_x</p:attrName>
                                        </p:attrNameLst>
                                      </p:cBhvr>
                                      <p:tavLst>
                                        <p:tav tm="0">
                                          <p:val>
                                            <p:strVal val="ppt_x"/>
                                          </p:val>
                                        </p:tav>
                                        <p:tav tm="100000">
                                          <p:val>
                                            <p:strVal val="ppt_x"/>
                                          </p:val>
                                        </p:tav>
                                      </p:tavLst>
                                    </p:anim>
                                    <p:anim calcmode="lin" valueType="num">
                                      <p:cBhvr additive="base">
                                        <p:cTn id="458" dur="3000"/>
                                        <p:tgtEl>
                                          <p:spTgt spid="7"/>
                                        </p:tgtEl>
                                        <p:attrNameLst>
                                          <p:attrName>ppt_y</p:attrName>
                                        </p:attrNameLst>
                                      </p:cBhvr>
                                      <p:tavLst>
                                        <p:tav tm="0">
                                          <p:val>
                                            <p:strVal val="ppt_y"/>
                                          </p:val>
                                        </p:tav>
                                        <p:tav tm="100000">
                                          <p:val>
                                            <p:strVal val="1+ppt_h/2"/>
                                          </p:val>
                                        </p:tav>
                                      </p:tavLst>
                                    </p:anim>
                                    <p:set>
                                      <p:cBhvr>
                                        <p:cTn id="459" dur="1" fill="hold">
                                          <p:stCondLst>
                                            <p:cond delay="2999"/>
                                          </p:stCondLst>
                                        </p:cTn>
                                        <p:tgtEl>
                                          <p:spTgt spid="7"/>
                                        </p:tgtEl>
                                        <p:attrNameLst>
                                          <p:attrName>style.visibility</p:attrName>
                                        </p:attrNameLst>
                                      </p:cBhvr>
                                      <p:to>
                                        <p:strVal val="hidden"/>
                                      </p:to>
                                    </p:set>
                                  </p:childTnLst>
                                </p:cTn>
                              </p:par>
                              <p:par>
                                <p:cTn id="460" presetID="2" presetClass="exit" presetSubtype="4" fill="hold" grpId="3" nodeType="withEffect">
                                  <p:stCondLst>
                                    <p:cond delay="0"/>
                                  </p:stCondLst>
                                  <p:childTnLst>
                                    <p:anim calcmode="lin" valueType="num">
                                      <p:cBhvr additive="base">
                                        <p:cTn id="461" dur="3000"/>
                                        <p:tgtEl>
                                          <p:spTgt spid="8"/>
                                        </p:tgtEl>
                                        <p:attrNameLst>
                                          <p:attrName>ppt_x</p:attrName>
                                        </p:attrNameLst>
                                      </p:cBhvr>
                                      <p:tavLst>
                                        <p:tav tm="0">
                                          <p:val>
                                            <p:strVal val="ppt_x"/>
                                          </p:val>
                                        </p:tav>
                                        <p:tav tm="100000">
                                          <p:val>
                                            <p:strVal val="ppt_x"/>
                                          </p:val>
                                        </p:tav>
                                      </p:tavLst>
                                    </p:anim>
                                    <p:anim calcmode="lin" valueType="num">
                                      <p:cBhvr additive="base">
                                        <p:cTn id="462" dur="3000"/>
                                        <p:tgtEl>
                                          <p:spTgt spid="8"/>
                                        </p:tgtEl>
                                        <p:attrNameLst>
                                          <p:attrName>ppt_y</p:attrName>
                                        </p:attrNameLst>
                                      </p:cBhvr>
                                      <p:tavLst>
                                        <p:tav tm="0">
                                          <p:val>
                                            <p:strVal val="ppt_y"/>
                                          </p:val>
                                        </p:tav>
                                        <p:tav tm="100000">
                                          <p:val>
                                            <p:strVal val="1+ppt_h/2"/>
                                          </p:val>
                                        </p:tav>
                                      </p:tavLst>
                                    </p:anim>
                                    <p:set>
                                      <p:cBhvr>
                                        <p:cTn id="463" dur="1" fill="hold">
                                          <p:stCondLst>
                                            <p:cond delay="2999"/>
                                          </p:stCondLst>
                                        </p:cTn>
                                        <p:tgtEl>
                                          <p:spTgt spid="8"/>
                                        </p:tgtEl>
                                        <p:attrNameLst>
                                          <p:attrName>style.visibility</p:attrName>
                                        </p:attrNameLst>
                                      </p:cBhvr>
                                      <p:to>
                                        <p:strVal val="hidden"/>
                                      </p:to>
                                    </p:set>
                                  </p:childTnLst>
                                </p:cTn>
                              </p:par>
                              <p:par>
                                <p:cTn id="464" presetID="2" presetClass="exit" presetSubtype="4" fill="hold" grpId="3" nodeType="withEffect">
                                  <p:stCondLst>
                                    <p:cond delay="0"/>
                                  </p:stCondLst>
                                  <p:childTnLst>
                                    <p:anim calcmode="lin" valueType="num">
                                      <p:cBhvr additive="base">
                                        <p:cTn id="465" dur="3000"/>
                                        <p:tgtEl>
                                          <p:spTgt spid="9"/>
                                        </p:tgtEl>
                                        <p:attrNameLst>
                                          <p:attrName>ppt_x</p:attrName>
                                        </p:attrNameLst>
                                      </p:cBhvr>
                                      <p:tavLst>
                                        <p:tav tm="0">
                                          <p:val>
                                            <p:strVal val="ppt_x"/>
                                          </p:val>
                                        </p:tav>
                                        <p:tav tm="100000">
                                          <p:val>
                                            <p:strVal val="ppt_x"/>
                                          </p:val>
                                        </p:tav>
                                      </p:tavLst>
                                    </p:anim>
                                    <p:anim calcmode="lin" valueType="num">
                                      <p:cBhvr additive="base">
                                        <p:cTn id="466" dur="3000"/>
                                        <p:tgtEl>
                                          <p:spTgt spid="9"/>
                                        </p:tgtEl>
                                        <p:attrNameLst>
                                          <p:attrName>ppt_y</p:attrName>
                                        </p:attrNameLst>
                                      </p:cBhvr>
                                      <p:tavLst>
                                        <p:tav tm="0">
                                          <p:val>
                                            <p:strVal val="ppt_y"/>
                                          </p:val>
                                        </p:tav>
                                        <p:tav tm="100000">
                                          <p:val>
                                            <p:strVal val="1+ppt_h/2"/>
                                          </p:val>
                                        </p:tav>
                                      </p:tavLst>
                                    </p:anim>
                                    <p:set>
                                      <p:cBhvr>
                                        <p:cTn id="467" dur="1" fill="hold">
                                          <p:stCondLst>
                                            <p:cond delay="2999"/>
                                          </p:stCondLst>
                                        </p:cTn>
                                        <p:tgtEl>
                                          <p:spTgt spid="9"/>
                                        </p:tgtEl>
                                        <p:attrNameLst>
                                          <p:attrName>style.visibility</p:attrName>
                                        </p:attrNameLst>
                                      </p:cBhvr>
                                      <p:to>
                                        <p:strVal val="hidden"/>
                                      </p:to>
                                    </p:set>
                                  </p:childTnLst>
                                </p:cTn>
                              </p:par>
                              <p:par>
                                <p:cTn id="468" presetID="2" presetClass="exit" presetSubtype="4" fill="hold" grpId="3" nodeType="withEffect">
                                  <p:stCondLst>
                                    <p:cond delay="0"/>
                                  </p:stCondLst>
                                  <p:childTnLst>
                                    <p:anim calcmode="lin" valueType="num">
                                      <p:cBhvr additive="base">
                                        <p:cTn id="469" dur="3000"/>
                                        <p:tgtEl>
                                          <p:spTgt spid="10"/>
                                        </p:tgtEl>
                                        <p:attrNameLst>
                                          <p:attrName>ppt_x</p:attrName>
                                        </p:attrNameLst>
                                      </p:cBhvr>
                                      <p:tavLst>
                                        <p:tav tm="0">
                                          <p:val>
                                            <p:strVal val="ppt_x"/>
                                          </p:val>
                                        </p:tav>
                                        <p:tav tm="100000">
                                          <p:val>
                                            <p:strVal val="ppt_x"/>
                                          </p:val>
                                        </p:tav>
                                      </p:tavLst>
                                    </p:anim>
                                    <p:anim calcmode="lin" valueType="num">
                                      <p:cBhvr additive="base">
                                        <p:cTn id="470" dur="3000"/>
                                        <p:tgtEl>
                                          <p:spTgt spid="10"/>
                                        </p:tgtEl>
                                        <p:attrNameLst>
                                          <p:attrName>ppt_y</p:attrName>
                                        </p:attrNameLst>
                                      </p:cBhvr>
                                      <p:tavLst>
                                        <p:tav tm="0">
                                          <p:val>
                                            <p:strVal val="ppt_y"/>
                                          </p:val>
                                        </p:tav>
                                        <p:tav tm="100000">
                                          <p:val>
                                            <p:strVal val="1+ppt_h/2"/>
                                          </p:val>
                                        </p:tav>
                                      </p:tavLst>
                                    </p:anim>
                                    <p:set>
                                      <p:cBhvr>
                                        <p:cTn id="471" dur="1" fill="hold">
                                          <p:stCondLst>
                                            <p:cond delay="2999"/>
                                          </p:stCondLst>
                                        </p:cTn>
                                        <p:tgtEl>
                                          <p:spTgt spid="10"/>
                                        </p:tgtEl>
                                        <p:attrNameLst>
                                          <p:attrName>style.visibility</p:attrName>
                                        </p:attrNameLst>
                                      </p:cBhvr>
                                      <p:to>
                                        <p:strVal val="hidden"/>
                                      </p:to>
                                    </p:set>
                                  </p:childTnLst>
                                </p:cTn>
                              </p:par>
                              <p:par>
                                <p:cTn id="472" presetID="2" presetClass="exit" presetSubtype="4" fill="hold" grpId="3" nodeType="withEffect">
                                  <p:stCondLst>
                                    <p:cond delay="0"/>
                                  </p:stCondLst>
                                  <p:childTnLst>
                                    <p:anim calcmode="lin" valueType="num">
                                      <p:cBhvr additive="base">
                                        <p:cTn id="473" dur="3000"/>
                                        <p:tgtEl>
                                          <p:spTgt spid="11"/>
                                        </p:tgtEl>
                                        <p:attrNameLst>
                                          <p:attrName>ppt_x</p:attrName>
                                        </p:attrNameLst>
                                      </p:cBhvr>
                                      <p:tavLst>
                                        <p:tav tm="0">
                                          <p:val>
                                            <p:strVal val="ppt_x"/>
                                          </p:val>
                                        </p:tav>
                                        <p:tav tm="100000">
                                          <p:val>
                                            <p:strVal val="ppt_x"/>
                                          </p:val>
                                        </p:tav>
                                      </p:tavLst>
                                    </p:anim>
                                    <p:anim calcmode="lin" valueType="num">
                                      <p:cBhvr additive="base">
                                        <p:cTn id="474" dur="3000"/>
                                        <p:tgtEl>
                                          <p:spTgt spid="11"/>
                                        </p:tgtEl>
                                        <p:attrNameLst>
                                          <p:attrName>ppt_y</p:attrName>
                                        </p:attrNameLst>
                                      </p:cBhvr>
                                      <p:tavLst>
                                        <p:tav tm="0">
                                          <p:val>
                                            <p:strVal val="ppt_y"/>
                                          </p:val>
                                        </p:tav>
                                        <p:tav tm="100000">
                                          <p:val>
                                            <p:strVal val="1+ppt_h/2"/>
                                          </p:val>
                                        </p:tav>
                                      </p:tavLst>
                                    </p:anim>
                                    <p:set>
                                      <p:cBhvr>
                                        <p:cTn id="475" dur="1" fill="hold">
                                          <p:stCondLst>
                                            <p:cond delay="2999"/>
                                          </p:stCondLst>
                                        </p:cTn>
                                        <p:tgtEl>
                                          <p:spTgt spid="11"/>
                                        </p:tgtEl>
                                        <p:attrNameLst>
                                          <p:attrName>style.visibility</p:attrName>
                                        </p:attrNameLst>
                                      </p:cBhvr>
                                      <p:to>
                                        <p:strVal val="hidden"/>
                                      </p:to>
                                    </p:set>
                                  </p:childTnLst>
                                </p:cTn>
                              </p:par>
                              <p:par>
                                <p:cTn id="476" presetID="2" presetClass="exit" presetSubtype="4" fill="hold" grpId="3" nodeType="withEffect">
                                  <p:stCondLst>
                                    <p:cond delay="0"/>
                                  </p:stCondLst>
                                  <p:childTnLst>
                                    <p:anim calcmode="lin" valueType="num">
                                      <p:cBhvr additive="base">
                                        <p:cTn id="477" dur="3000"/>
                                        <p:tgtEl>
                                          <p:spTgt spid="12"/>
                                        </p:tgtEl>
                                        <p:attrNameLst>
                                          <p:attrName>ppt_x</p:attrName>
                                        </p:attrNameLst>
                                      </p:cBhvr>
                                      <p:tavLst>
                                        <p:tav tm="0">
                                          <p:val>
                                            <p:strVal val="ppt_x"/>
                                          </p:val>
                                        </p:tav>
                                        <p:tav tm="100000">
                                          <p:val>
                                            <p:strVal val="ppt_x"/>
                                          </p:val>
                                        </p:tav>
                                      </p:tavLst>
                                    </p:anim>
                                    <p:anim calcmode="lin" valueType="num">
                                      <p:cBhvr additive="base">
                                        <p:cTn id="478" dur="3000"/>
                                        <p:tgtEl>
                                          <p:spTgt spid="12"/>
                                        </p:tgtEl>
                                        <p:attrNameLst>
                                          <p:attrName>ppt_y</p:attrName>
                                        </p:attrNameLst>
                                      </p:cBhvr>
                                      <p:tavLst>
                                        <p:tav tm="0">
                                          <p:val>
                                            <p:strVal val="ppt_y"/>
                                          </p:val>
                                        </p:tav>
                                        <p:tav tm="100000">
                                          <p:val>
                                            <p:strVal val="1+ppt_h/2"/>
                                          </p:val>
                                        </p:tav>
                                      </p:tavLst>
                                    </p:anim>
                                    <p:set>
                                      <p:cBhvr>
                                        <p:cTn id="479" dur="1" fill="hold">
                                          <p:stCondLst>
                                            <p:cond delay="2999"/>
                                          </p:stCondLst>
                                        </p:cTn>
                                        <p:tgtEl>
                                          <p:spTgt spid="12"/>
                                        </p:tgtEl>
                                        <p:attrNameLst>
                                          <p:attrName>style.visibility</p:attrName>
                                        </p:attrNameLst>
                                      </p:cBhvr>
                                      <p:to>
                                        <p:strVal val="hidden"/>
                                      </p:to>
                                    </p:set>
                                  </p:childTnLst>
                                </p:cTn>
                              </p:par>
                              <p:par>
                                <p:cTn id="480" presetID="2" presetClass="exit" presetSubtype="4" fill="hold" grpId="3" nodeType="withEffect">
                                  <p:stCondLst>
                                    <p:cond delay="0"/>
                                  </p:stCondLst>
                                  <p:childTnLst>
                                    <p:anim calcmode="lin" valueType="num">
                                      <p:cBhvr additive="base">
                                        <p:cTn id="481" dur="3000"/>
                                        <p:tgtEl>
                                          <p:spTgt spid="13"/>
                                        </p:tgtEl>
                                        <p:attrNameLst>
                                          <p:attrName>ppt_x</p:attrName>
                                        </p:attrNameLst>
                                      </p:cBhvr>
                                      <p:tavLst>
                                        <p:tav tm="0">
                                          <p:val>
                                            <p:strVal val="ppt_x"/>
                                          </p:val>
                                        </p:tav>
                                        <p:tav tm="100000">
                                          <p:val>
                                            <p:strVal val="ppt_x"/>
                                          </p:val>
                                        </p:tav>
                                      </p:tavLst>
                                    </p:anim>
                                    <p:anim calcmode="lin" valueType="num">
                                      <p:cBhvr additive="base">
                                        <p:cTn id="482" dur="3000"/>
                                        <p:tgtEl>
                                          <p:spTgt spid="13"/>
                                        </p:tgtEl>
                                        <p:attrNameLst>
                                          <p:attrName>ppt_y</p:attrName>
                                        </p:attrNameLst>
                                      </p:cBhvr>
                                      <p:tavLst>
                                        <p:tav tm="0">
                                          <p:val>
                                            <p:strVal val="ppt_y"/>
                                          </p:val>
                                        </p:tav>
                                        <p:tav tm="100000">
                                          <p:val>
                                            <p:strVal val="1+ppt_h/2"/>
                                          </p:val>
                                        </p:tav>
                                      </p:tavLst>
                                    </p:anim>
                                    <p:set>
                                      <p:cBhvr>
                                        <p:cTn id="483" dur="1" fill="hold">
                                          <p:stCondLst>
                                            <p:cond delay="2999"/>
                                          </p:stCondLst>
                                        </p:cTn>
                                        <p:tgtEl>
                                          <p:spTgt spid="13"/>
                                        </p:tgtEl>
                                        <p:attrNameLst>
                                          <p:attrName>style.visibility</p:attrName>
                                        </p:attrNameLst>
                                      </p:cBhvr>
                                      <p:to>
                                        <p:strVal val="hidden"/>
                                      </p:to>
                                    </p:set>
                                  </p:childTnLst>
                                </p:cTn>
                              </p:par>
                              <p:par>
                                <p:cTn id="484" presetID="2" presetClass="exit" presetSubtype="4" fill="hold" grpId="3" nodeType="withEffect">
                                  <p:stCondLst>
                                    <p:cond delay="0"/>
                                  </p:stCondLst>
                                  <p:childTnLst>
                                    <p:anim calcmode="lin" valueType="num">
                                      <p:cBhvr additive="base">
                                        <p:cTn id="485" dur="3000"/>
                                        <p:tgtEl>
                                          <p:spTgt spid="14"/>
                                        </p:tgtEl>
                                        <p:attrNameLst>
                                          <p:attrName>ppt_x</p:attrName>
                                        </p:attrNameLst>
                                      </p:cBhvr>
                                      <p:tavLst>
                                        <p:tav tm="0">
                                          <p:val>
                                            <p:strVal val="ppt_x"/>
                                          </p:val>
                                        </p:tav>
                                        <p:tav tm="100000">
                                          <p:val>
                                            <p:strVal val="ppt_x"/>
                                          </p:val>
                                        </p:tav>
                                      </p:tavLst>
                                    </p:anim>
                                    <p:anim calcmode="lin" valueType="num">
                                      <p:cBhvr additive="base">
                                        <p:cTn id="486" dur="3000"/>
                                        <p:tgtEl>
                                          <p:spTgt spid="14"/>
                                        </p:tgtEl>
                                        <p:attrNameLst>
                                          <p:attrName>ppt_y</p:attrName>
                                        </p:attrNameLst>
                                      </p:cBhvr>
                                      <p:tavLst>
                                        <p:tav tm="0">
                                          <p:val>
                                            <p:strVal val="ppt_y"/>
                                          </p:val>
                                        </p:tav>
                                        <p:tav tm="100000">
                                          <p:val>
                                            <p:strVal val="1+ppt_h/2"/>
                                          </p:val>
                                        </p:tav>
                                      </p:tavLst>
                                    </p:anim>
                                    <p:set>
                                      <p:cBhvr>
                                        <p:cTn id="487" dur="1" fill="hold">
                                          <p:stCondLst>
                                            <p:cond delay="2999"/>
                                          </p:stCondLst>
                                        </p:cTn>
                                        <p:tgtEl>
                                          <p:spTgt spid="14"/>
                                        </p:tgtEl>
                                        <p:attrNameLst>
                                          <p:attrName>style.visibility</p:attrName>
                                        </p:attrNameLst>
                                      </p:cBhvr>
                                      <p:to>
                                        <p:strVal val="hidden"/>
                                      </p:to>
                                    </p:set>
                                  </p:childTnLst>
                                </p:cTn>
                              </p:par>
                              <p:par>
                                <p:cTn id="488" presetID="2" presetClass="exit" presetSubtype="4" fill="hold" grpId="3" nodeType="withEffect">
                                  <p:stCondLst>
                                    <p:cond delay="0"/>
                                  </p:stCondLst>
                                  <p:childTnLst>
                                    <p:anim calcmode="lin" valueType="num">
                                      <p:cBhvr additive="base">
                                        <p:cTn id="489" dur="3000"/>
                                        <p:tgtEl>
                                          <p:spTgt spid="15"/>
                                        </p:tgtEl>
                                        <p:attrNameLst>
                                          <p:attrName>ppt_x</p:attrName>
                                        </p:attrNameLst>
                                      </p:cBhvr>
                                      <p:tavLst>
                                        <p:tav tm="0">
                                          <p:val>
                                            <p:strVal val="ppt_x"/>
                                          </p:val>
                                        </p:tav>
                                        <p:tav tm="100000">
                                          <p:val>
                                            <p:strVal val="ppt_x"/>
                                          </p:val>
                                        </p:tav>
                                      </p:tavLst>
                                    </p:anim>
                                    <p:anim calcmode="lin" valueType="num">
                                      <p:cBhvr additive="base">
                                        <p:cTn id="490" dur="3000"/>
                                        <p:tgtEl>
                                          <p:spTgt spid="15"/>
                                        </p:tgtEl>
                                        <p:attrNameLst>
                                          <p:attrName>ppt_y</p:attrName>
                                        </p:attrNameLst>
                                      </p:cBhvr>
                                      <p:tavLst>
                                        <p:tav tm="0">
                                          <p:val>
                                            <p:strVal val="ppt_y"/>
                                          </p:val>
                                        </p:tav>
                                        <p:tav tm="100000">
                                          <p:val>
                                            <p:strVal val="1+ppt_h/2"/>
                                          </p:val>
                                        </p:tav>
                                      </p:tavLst>
                                    </p:anim>
                                    <p:set>
                                      <p:cBhvr>
                                        <p:cTn id="491" dur="1" fill="hold">
                                          <p:stCondLst>
                                            <p:cond delay="2999"/>
                                          </p:stCondLst>
                                        </p:cTn>
                                        <p:tgtEl>
                                          <p:spTgt spid="15"/>
                                        </p:tgtEl>
                                        <p:attrNameLst>
                                          <p:attrName>style.visibility</p:attrName>
                                        </p:attrNameLst>
                                      </p:cBhvr>
                                      <p:to>
                                        <p:strVal val="hidden"/>
                                      </p:to>
                                    </p:set>
                                  </p:childTnLst>
                                </p:cTn>
                              </p:par>
                              <p:par>
                                <p:cTn id="492" presetID="2" presetClass="exit" presetSubtype="4" fill="hold" grpId="3" nodeType="withEffect">
                                  <p:stCondLst>
                                    <p:cond delay="0"/>
                                  </p:stCondLst>
                                  <p:childTnLst>
                                    <p:anim calcmode="lin" valueType="num">
                                      <p:cBhvr additive="base">
                                        <p:cTn id="493" dur="3000"/>
                                        <p:tgtEl>
                                          <p:spTgt spid="16"/>
                                        </p:tgtEl>
                                        <p:attrNameLst>
                                          <p:attrName>ppt_x</p:attrName>
                                        </p:attrNameLst>
                                      </p:cBhvr>
                                      <p:tavLst>
                                        <p:tav tm="0">
                                          <p:val>
                                            <p:strVal val="ppt_x"/>
                                          </p:val>
                                        </p:tav>
                                        <p:tav tm="100000">
                                          <p:val>
                                            <p:strVal val="ppt_x"/>
                                          </p:val>
                                        </p:tav>
                                      </p:tavLst>
                                    </p:anim>
                                    <p:anim calcmode="lin" valueType="num">
                                      <p:cBhvr additive="base">
                                        <p:cTn id="494" dur="3000"/>
                                        <p:tgtEl>
                                          <p:spTgt spid="16"/>
                                        </p:tgtEl>
                                        <p:attrNameLst>
                                          <p:attrName>ppt_y</p:attrName>
                                        </p:attrNameLst>
                                      </p:cBhvr>
                                      <p:tavLst>
                                        <p:tav tm="0">
                                          <p:val>
                                            <p:strVal val="ppt_y"/>
                                          </p:val>
                                        </p:tav>
                                        <p:tav tm="100000">
                                          <p:val>
                                            <p:strVal val="1+ppt_h/2"/>
                                          </p:val>
                                        </p:tav>
                                      </p:tavLst>
                                    </p:anim>
                                    <p:set>
                                      <p:cBhvr>
                                        <p:cTn id="495" dur="1" fill="hold">
                                          <p:stCondLst>
                                            <p:cond delay="2999"/>
                                          </p:stCondLst>
                                        </p:cTn>
                                        <p:tgtEl>
                                          <p:spTgt spid="16"/>
                                        </p:tgtEl>
                                        <p:attrNameLst>
                                          <p:attrName>style.visibility</p:attrName>
                                        </p:attrNameLst>
                                      </p:cBhvr>
                                      <p:to>
                                        <p:strVal val="hidden"/>
                                      </p:to>
                                    </p:set>
                                  </p:childTnLst>
                                </p:cTn>
                              </p:par>
                              <p:par>
                                <p:cTn id="496" presetID="2" presetClass="exit" presetSubtype="4" fill="hold" grpId="3" nodeType="withEffect">
                                  <p:stCondLst>
                                    <p:cond delay="0"/>
                                  </p:stCondLst>
                                  <p:childTnLst>
                                    <p:anim calcmode="lin" valueType="num">
                                      <p:cBhvr additive="base">
                                        <p:cTn id="497" dur="3000"/>
                                        <p:tgtEl>
                                          <p:spTgt spid="17"/>
                                        </p:tgtEl>
                                        <p:attrNameLst>
                                          <p:attrName>ppt_x</p:attrName>
                                        </p:attrNameLst>
                                      </p:cBhvr>
                                      <p:tavLst>
                                        <p:tav tm="0">
                                          <p:val>
                                            <p:strVal val="ppt_x"/>
                                          </p:val>
                                        </p:tav>
                                        <p:tav tm="100000">
                                          <p:val>
                                            <p:strVal val="ppt_x"/>
                                          </p:val>
                                        </p:tav>
                                      </p:tavLst>
                                    </p:anim>
                                    <p:anim calcmode="lin" valueType="num">
                                      <p:cBhvr additive="base">
                                        <p:cTn id="498" dur="3000"/>
                                        <p:tgtEl>
                                          <p:spTgt spid="17"/>
                                        </p:tgtEl>
                                        <p:attrNameLst>
                                          <p:attrName>ppt_y</p:attrName>
                                        </p:attrNameLst>
                                      </p:cBhvr>
                                      <p:tavLst>
                                        <p:tav tm="0">
                                          <p:val>
                                            <p:strVal val="ppt_y"/>
                                          </p:val>
                                        </p:tav>
                                        <p:tav tm="100000">
                                          <p:val>
                                            <p:strVal val="1+ppt_h/2"/>
                                          </p:val>
                                        </p:tav>
                                      </p:tavLst>
                                    </p:anim>
                                    <p:set>
                                      <p:cBhvr>
                                        <p:cTn id="499" dur="1" fill="hold">
                                          <p:stCondLst>
                                            <p:cond delay="2999"/>
                                          </p:stCondLst>
                                        </p:cTn>
                                        <p:tgtEl>
                                          <p:spTgt spid="17"/>
                                        </p:tgtEl>
                                        <p:attrNameLst>
                                          <p:attrName>style.visibility</p:attrName>
                                        </p:attrNameLst>
                                      </p:cBhvr>
                                      <p:to>
                                        <p:strVal val="hidden"/>
                                      </p:to>
                                    </p:set>
                                  </p:childTnLst>
                                </p:cTn>
                              </p:par>
                              <p:par>
                                <p:cTn id="500" presetID="2" presetClass="exit" presetSubtype="4" fill="hold" grpId="3" nodeType="withEffect">
                                  <p:stCondLst>
                                    <p:cond delay="0"/>
                                  </p:stCondLst>
                                  <p:childTnLst>
                                    <p:anim calcmode="lin" valueType="num">
                                      <p:cBhvr additive="base">
                                        <p:cTn id="501" dur="3000"/>
                                        <p:tgtEl>
                                          <p:spTgt spid="18"/>
                                        </p:tgtEl>
                                        <p:attrNameLst>
                                          <p:attrName>ppt_x</p:attrName>
                                        </p:attrNameLst>
                                      </p:cBhvr>
                                      <p:tavLst>
                                        <p:tav tm="0">
                                          <p:val>
                                            <p:strVal val="ppt_x"/>
                                          </p:val>
                                        </p:tav>
                                        <p:tav tm="100000">
                                          <p:val>
                                            <p:strVal val="ppt_x"/>
                                          </p:val>
                                        </p:tav>
                                      </p:tavLst>
                                    </p:anim>
                                    <p:anim calcmode="lin" valueType="num">
                                      <p:cBhvr additive="base">
                                        <p:cTn id="502" dur="3000"/>
                                        <p:tgtEl>
                                          <p:spTgt spid="18"/>
                                        </p:tgtEl>
                                        <p:attrNameLst>
                                          <p:attrName>ppt_y</p:attrName>
                                        </p:attrNameLst>
                                      </p:cBhvr>
                                      <p:tavLst>
                                        <p:tav tm="0">
                                          <p:val>
                                            <p:strVal val="ppt_y"/>
                                          </p:val>
                                        </p:tav>
                                        <p:tav tm="100000">
                                          <p:val>
                                            <p:strVal val="1+ppt_h/2"/>
                                          </p:val>
                                        </p:tav>
                                      </p:tavLst>
                                    </p:anim>
                                    <p:set>
                                      <p:cBhvr>
                                        <p:cTn id="503" dur="1" fill="hold">
                                          <p:stCondLst>
                                            <p:cond delay="2999"/>
                                          </p:stCondLst>
                                        </p:cTn>
                                        <p:tgtEl>
                                          <p:spTgt spid="18"/>
                                        </p:tgtEl>
                                        <p:attrNameLst>
                                          <p:attrName>style.visibility</p:attrName>
                                        </p:attrNameLst>
                                      </p:cBhvr>
                                      <p:to>
                                        <p:strVal val="hidden"/>
                                      </p:to>
                                    </p:set>
                                  </p:childTnLst>
                                </p:cTn>
                              </p:par>
                              <p:par>
                                <p:cTn id="504" presetID="2" presetClass="exit" presetSubtype="4" fill="hold" grpId="3" nodeType="withEffect">
                                  <p:stCondLst>
                                    <p:cond delay="0"/>
                                  </p:stCondLst>
                                  <p:childTnLst>
                                    <p:anim calcmode="lin" valueType="num">
                                      <p:cBhvr additive="base">
                                        <p:cTn id="505" dur="3000"/>
                                        <p:tgtEl>
                                          <p:spTgt spid="19"/>
                                        </p:tgtEl>
                                        <p:attrNameLst>
                                          <p:attrName>ppt_x</p:attrName>
                                        </p:attrNameLst>
                                      </p:cBhvr>
                                      <p:tavLst>
                                        <p:tav tm="0">
                                          <p:val>
                                            <p:strVal val="ppt_x"/>
                                          </p:val>
                                        </p:tav>
                                        <p:tav tm="100000">
                                          <p:val>
                                            <p:strVal val="ppt_x"/>
                                          </p:val>
                                        </p:tav>
                                      </p:tavLst>
                                    </p:anim>
                                    <p:anim calcmode="lin" valueType="num">
                                      <p:cBhvr additive="base">
                                        <p:cTn id="506" dur="3000"/>
                                        <p:tgtEl>
                                          <p:spTgt spid="19"/>
                                        </p:tgtEl>
                                        <p:attrNameLst>
                                          <p:attrName>ppt_y</p:attrName>
                                        </p:attrNameLst>
                                      </p:cBhvr>
                                      <p:tavLst>
                                        <p:tav tm="0">
                                          <p:val>
                                            <p:strVal val="ppt_y"/>
                                          </p:val>
                                        </p:tav>
                                        <p:tav tm="100000">
                                          <p:val>
                                            <p:strVal val="1+ppt_h/2"/>
                                          </p:val>
                                        </p:tav>
                                      </p:tavLst>
                                    </p:anim>
                                    <p:set>
                                      <p:cBhvr>
                                        <p:cTn id="507" dur="1" fill="hold">
                                          <p:stCondLst>
                                            <p:cond delay="2999"/>
                                          </p:stCondLst>
                                        </p:cTn>
                                        <p:tgtEl>
                                          <p:spTgt spid="19"/>
                                        </p:tgtEl>
                                        <p:attrNameLst>
                                          <p:attrName>style.visibility</p:attrName>
                                        </p:attrNameLst>
                                      </p:cBhvr>
                                      <p:to>
                                        <p:strVal val="hidden"/>
                                      </p:to>
                                    </p:set>
                                  </p:childTnLst>
                                </p:cTn>
                              </p:par>
                              <p:par>
                                <p:cTn id="508" presetID="2" presetClass="exit" presetSubtype="4" fill="hold" grpId="3" nodeType="withEffect">
                                  <p:stCondLst>
                                    <p:cond delay="0"/>
                                  </p:stCondLst>
                                  <p:childTnLst>
                                    <p:anim calcmode="lin" valueType="num">
                                      <p:cBhvr additive="base">
                                        <p:cTn id="509" dur="3000"/>
                                        <p:tgtEl>
                                          <p:spTgt spid="20"/>
                                        </p:tgtEl>
                                        <p:attrNameLst>
                                          <p:attrName>ppt_x</p:attrName>
                                        </p:attrNameLst>
                                      </p:cBhvr>
                                      <p:tavLst>
                                        <p:tav tm="0">
                                          <p:val>
                                            <p:strVal val="ppt_x"/>
                                          </p:val>
                                        </p:tav>
                                        <p:tav tm="100000">
                                          <p:val>
                                            <p:strVal val="ppt_x"/>
                                          </p:val>
                                        </p:tav>
                                      </p:tavLst>
                                    </p:anim>
                                    <p:anim calcmode="lin" valueType="num">
                                      <p:cBhvr additive="base">
                                        <p:cTn id="510" dur="3000"/>
                                        <p:tgtEl>
                                          <p:spTgt spid="20"/>
                                        </p:tgtEl>
                                        <p:attrNameLst>
                                          <p:attrName>ppt_y</p:attrName>
                                        </p:attrNameLst>
                                      </p:cBhvr>
                                      <p:tavLst>
                                        <p:tav tm="0">
                                          <p:val>
                                            <p:strVal val="ppt_y"/>
                                          </p:val>
                                        </p:tav>
                                        <p:tav tm="100000">
                                          <p:val>
                                            <p:strVal val="1+ppt_h/2"/>
                                          </p:val>
                                        </p:tav>
                                      </p:tavLst>
                                    </p:anim>
                                    <p:set>
                                      <p:cBhvr>
                                        <p:cTn id="511" dur="1" fill="hold">
                                          <p:stCondLst>
                                            <p:cond delay="2999"/>
                                          </p:stCondLst>
                                        </p:cTn>
                                        <p:tgtEl>
                                          <p:spTgt spid="20"/>
                                        </p:tgtEl>
                                        <p:attrNameLst>
                                          <p:attrName>style.visibility</p:attrName>
                                        </p:attrNameLst>
                                      </p:cBhvr>
                                      <p:to>
                                        <p:strVal val="hidden"/>
                                      </p:to>
                                    </p:set>
                                  </p:childTnLst>
                                </p:cTn>
                              </p:par>
                              <p:par>
                                <p:cTn id="512" presetID="2" presetClass="exit" presetSubtype="4" fill="hold" grpId="3" nodeType="withEffect">
                                  <p:stCondLst>
                                    <p:cond delay="0"/>
                                  </p:stCondLst>
                                  <p:childTnLst>
                                    <p:anim calcmode="lin" valueType="num">
                                      <p:cBhvr additive="base">
                                        <p:cTn id="513" dur="3000"/>
                                        <p:tgtEl>
                                          <p:spTgt spid="21"/>
                                        </p:tgtEl>
                                        <p:attrNameLst>
                                          <p:attrName>ppt_x</p:attrName>
                                        </p:attrNameLst>
                                      </p:cBhvr>
                                      <p:tavLst>
                                        <p:tav tm="0">
                                          <p:val>
                                            <p:strVal val="ppt_x"/>
                                          </p:val>
                                        </p:tav>
                                        <p:tav tm="100000">
                                          <p:val>
                                            <p:strVal val="ppt_x"/>
                                          </p:val>
                                        </p:tav>
                                      </p:tavLst>
                                    </p:anim>
                                    <p:anim calcmode="lin" valueType="num">
                                      <p:cBhvr additive="base">
                                        <p:cTn id="514" dur="3000"/>
                                        <p:tgtEl>
                                          <p:spTgt spid="21"/>
                                        </p:tgtEl>
                                        <p:attrNameLst>
                                          <p:attrName>ppt_y</p:attrName>
                                        </p:attrNameLst>
                                      </p:cBhvr>
                                      <p:tavLst>
                                        <p:tav tm="0">
                                          <p:val>
                                            <p:strVal val="ppt_y"/>
                                          </p:val>
                                        </p:tav>
                                        <p:tav tm="100000">
                                          <p:val>
                                            <p:strVal val="1+ppt_h/2"/>
                                          </p:val>
                                        </p:tav>
                                      </p:tavLst>
                                    </p:anim>
                                    <p:set>
                                      <p:cBhvr>
                                        <p:cTn id="515" dur="1" fill="hold">
                                          <p:stCondLst>
                                            <p:cond delay="2999"/>
                                          </p:stCondLst>
                                        </p:cTn>
                                        <p:tgtEl>
                                          <p:spTgt spid="21"/>
                                        </p:tgtEl>
                                        <p:attrNameLst>
                                          <p:attrName>style.visibility</p:attrName>
                                        </p:attrNameLst>
                                      </p:cBhvr>
                                      <p:to>
                                        <p:strVal val="hidden"/>
                                      </p:to>
                                    </p:set>
                                  </p:childTnLst>
                                </p:cTn>
                              </p:par>
                              <p:par>
                                <p:cTn id="516" presetID="2" presetClass="exit" presetSubtype="4" fill="hold" grpId="3" nodeType="withEffect">
                                  <p:stCondLst>
                                    <p:cond delay="0"/>
                                  </p:stCondLst>
                                  <p:childTnLst>
                                    <p:anim calcmode="lin" valueType="num">
                                      <p:cBhvr additive="base">
                                        <p:cTn id="517" dur="3000"/>
                                        <p:tgtEl>
                                          <p:spTgt spid="22"/>
                                        </p:tgtEl>
                                        <p:attrNameLst>
                                          <p:attrName>ppt_x</p:attrName>
                                        </p:attrNameLst>
                                      </p:cBhvr>
                                      <p:tavLst>
                                        <p:tav tm="0">
                                          <p:val>
                                            <p:strVal val="ppt_x"/>
                                          </p:val>
                                        </p:tav>
                                        <p:tav tm="100000">
                                          <p:val>
                                            <p:strVal val="ppt_x"/>
                                          </p:val>
                                        </p:tav>
                                      </p:tavLst>
                                    </p:anim>
                                    <p:anim calcmode="lin" valueType="num">
                                      <p:cBhvr additive="base">
                                        <p:cTn id="518" dur="3000"/>
                                        <p:tgtEl>
                                          <p:spTgt spid="22"/>
                                        </p:tgtEl>
                                        <p:attrNameLst>
                                          <p:attrName>ppt_y</p:attrName>
                                        </p:attrNameLst>
                                      </p:cBhvr>
                                      <p:tavLst>
                                        <p:tav tm="0">
                                          <p:val>
                                            <p:strVal val="ppt_y"/>
                                          </p:val>
                                        </p:tav>
                                        <p:tav tm="100000">
                                          <p:val>
                                            <p:strVal val="1+ppt_h/2"/>
                                          </p:val>
                                        </p:tav>
                                      </p:tavLst>
                                    </p:anim>
                                    <p:set>
                                      <p:cBhvr>
                                        <p:cTn id="519" dur="1" fill="hold">
                                          <p:stCondLst>
                                            <p:cond delay="2999"/>
                                          </p:stCondLst>
                                        </p:cTn>
                                        <p:tgtEl>
                                          <p:spTgt spid="22"/>
                                        </p:tgtEl>
                                        <p:attrNameLst>
                                          <p:attrName>style.visibility</p:attrName>
                                        </p:attrNameLst>
                                      </p:cBhvr>
                                      <p:to>
                                        <p:strVal val="hidden"/>
                                      </p:to>
                                    </p:set>
                                  </p:childTnLst>
                                </p:cTn>
                              </p:par>
                              <p:par>
                                <p:cTn id="520" presetID="2" presetClass="exit" presetSubtype="4" fill="hold" grpId="3" nodeType="withEffect">
                                  <p:stCondLst>
                                    <p:cond delay="0"/>
                                  </p:stCondLst>
                                  <p:childTnLst>
                                    <p:anim calcmode="lin" valueType="num">
                                      <p:cBhvr additive="base">
                                        <p:cTn id="521" dur="3000"/>
                                        <p:tgtEl>
                                          <p:spTgt spid="23"/>
                                        </p:tgtEl>
                                        <p:attrNameLst>
                                          <p:attrName>ppt_x</p:attrName>
                                        </p:attrNameLst>
                                      </p:cBhvr>
                                      <p:tavLst>
                                        <p:tav tm="0">
                                          <p:val>
                                            <p:strVal val="ppt_x"/>
                                          </p:val>
                                        </p:tav>
                                        <p:tav tm="100000">
                                          <p:val>
                                            <p:strVal val="ppt_x"/>
                                          </p:val>
                                        </p:tav>
                                      </p:tavLst>
                                    </p:anim>
                                    <p:anim calcmode="lin" valueType="num">
                                      <p:cBhvr additive="base">
                                        <p:cTn id="522" dur="3000"/>
                                        <p:tgtEl>
                                          <p:spTgt spid="23"/>
                                        </p:tgtEl>
                                        <p:attrNameLst>
                                          <p:attrName>ppt_y</p:attrName>
                                        </p:attrNameLst>
                                      </p:cBhvr>
                                      <p:tavLst>
                                        <p:tav tm="0">
                                          <p:val>
                                            <p:strVal val="ppt_y"/>
                                          </p:val>
                                        </p:tav>
                                        <p:tav tm="100000">
                                          <p:val>
                                            <p:strVal val="1+ppt_h/2"/>
                                          </p:val>
                                        </p:tav>
                                      </p:tavLst>
                                    </p:anim>
                                    <p:set>
                                      <p:cBhvr>
                                        <p:cTn id="523" dur="1" fill="hold">
                                          <p:stCondLst>
                                            <p:cond delay="2999"/>
                                          </p:stCondLst>
                                        </p:cTn>
                                        <p:tgtEl>
                                          <p:spTgt spid="23"/>
                                        </p:tgtEl>
                                        <p:attrNameLst>
                                          <p:attrName>style.visibility</p:attrName>
                                        </p:attrNameLst>
                                      </p:cBhvr>
                                      <p:to>
                                        <p:strVal val="hidden"/>
                                      </p:to>
                                    </p:set>
                                  </p:childTnLst>
                                </p:cTn>
                              </p:par>
                              <p:par>
                                <p:cTn id="524" presetID="2" presetClass="exit" presetSubtype="4" fill="hold" grpId="3" nodeType="withEffect">
                                  <p:stCondLst>
                                    <p:cond delay="0"/>
                                  </p:stCondLst>
                                  <p:childTnLst>
                                    <p:anim calcmode="lin" valueType="num">
                                      <p:cBhvr additive="base">
                                        <p:cTn id="525" dur="3000"/>
                                        <p:tgtEl>
                                          <p:spTgt spid="24"/>
                                        </p:tgtEl>
                                        <p:attrNameLst>
                                          <p:attrName>ppt_x</p:attrName>
                                        </p:attrNameLst>
                                      </p:cBhvr>
                                      <p:tavLst>
                                        <p:tav tm="0">
                                          <p:val>
                                            <p:strVal val="ppt_x"/>
                                          </p:val>
                                        </p:tav>
                                        <p:tav tm="100000">
                                          <p:val>
                                            <p:strVal val="ppt_x"/>
                                          </p:val>
                                        </p:tav>
                                      </p:tavLst>
                                    </p:anim>
                                    <p:anim calcmode="lin" valueType="num">
                                      <p:cBhvr additive="base">
                                        <p:cTn id="526" dur="3000"/>
                                        <p:tgtEl>
                                          <p:spTgt spid="24"/>
                                        </p:tgtEl>
                                        <p:attrNameLst>
                                          <p:attrName>ppt_y</p:attrName>
                                        </p:attrNameLst>
                                      </p:cBhvr>
                                      <p:tavLst>
                                        <p:tav tm="0">
                                          <p:val>
                                            <p:strVal val="ppt_y"/>
                                          </p:val>
                                        </p:tav>
                                        <p:tav tm="100000">
                                          <p:val>
                                            <p:strVal val="1+ppt_h/2"/>
                                          </p:val>
                                        </p:tav>
                                      </p:tavLst>
                                    </p:anim>
                                    <p:set>
                                      <p:cBhvr>
                                        <p:cTn id="527" dur="1" fill="hold">
                                          <p:stCondLst>
                                            <p:cond delay="2999"/>
                                          </p:stCondLst>
                                        </p:cTn>
                                        <p:tgtEl>
                                          <p:spTgt spid="24"/>
                                        </p:tgtEl>
                                        <p:attrNameLst>
                                          <p:attrName>style.visibility</p:attrName>
                                        </p:attrNameLst>
                                      </p:cBhvr>
                                      <p:to>
                                        <p:strVal val="hidden"/>
                                      </p:to>
                                    </p:set>
                                  </p:childTnLst>
                                </p:cTn>
                              </p:par>
                              <p:par>
                                <p:cTn id="528" presetID="2" presetClass="exit" presetSubtype="4" fill="hold" grpId="3" nodeType="withEffect">
                                  <p:stCondLst>
                                    <p:cond delay="0"/>
                                  </p:stCondLst>
                                  <p:childTnLst>
                                    <p:anim calcmode="lin" valueType="num">
                                      <p:cBhvr additive="base">
                                        <p:cTn id="529" dur="3000"/>
                                        <p:tgtEl>
                                          <p:spTgt spid="25"/>
                                        </p:tgtEl>
                                        <p:attrNameLst>
                                          <p:attrName>ppt_x</p:attrName>
                                        </p:attrNameLst>
                                      </p:cBhvr>
                                      <p:tavLst>
                                        <p:tav tm="0">
                                          <p:val>
                                            <p:strVal val="ppt_x"/>
                                          </p:val>
                                        </p:tav>
                                        <p:tav tm="100000">
                                          <p:val>
                                            <p:strVal val="ppt_x"/>
                                          </p:val>
                                        </p:tav>
                                      </p:tavLst>
                                    </p:anim>
                                    <p:anim calcmode="lin" valueType="num">
                                      <p:cBhvr additive="base">
                                        <p:cTn id="530" dur="3000"/>
                                        <p:tgtEl>
                                          <p:spTgt spid="25"/>
                                        </p:tgtEl>
                                        <p:attrNameLst>
                                          <p:attrName>ppt_y</p:attrName>
                                        </p:attrNameLst>
                                      </p:cBhvr>
                                      <p:tavLst>
                                        <p:tav tm="0">
                                          <p:val>
                                            <p:strVal val="ppt_y"/>
                                          </p:val>
                                        </p:tav>
                                        <p:tav tm="100000">
                                          <p:val>
                                            <p:strVal val="1+ppt_h/2"/>
                                          </p:val>
                                        </p:tav>
                                      </p:tavLst>
                                    </p:anim>
                                    <p:set>
                                      <p:cBhvr>
                                        <p:cTn id="531" dur="1" fill="hold">
                                          <p:stCondLst>
                                            <p:cond delay="2999"/>
                                          </p:stCondLst>
                                        </p:cTn>
                                        <p:tgtEl>
                                          <p:spTgt spid="25"/>
                                        </p:tgtEl>
                                        <p:attrNameLst>
                                          <p:attrName>style.visibility</p:attrName>
                                        </p:attrNameLst>
                                      </p:cBhvr>
                                      <p:to>
                                        <p:strVal val="hidden"/>
                                      </p:to>
                                    </p:set>
                                  </p:childTnLst>
                                </p:cTn>
                              </p:par>
                              <p:par>
                                <p:cTn id="532" presetID="2" presetClass="exit" presetSubtype="4" fill="hold" grpId="3" nodeType="withEffect">
                                  <p:stCondLst>
                                    <p:cond delay="0"/>
                                  </p:stCondLst>
                                  <p:childTnLst>
                                    <p:anim calcmode="lin" valueType="num">
                                      <p:cBhvr additive="base">
                                        <p:cTn id="533" dur="3000"/>
                                        <p:tgtEl>
                                          <p:spTgt spid="26"/>
                                        </p:tgtEl>
                                        <p:attrNameLst>
                                          <p:attrName>ppt_x</p:attrName>
                                        </p:attrNameLst>
                                      </p:cBhvr>
                                      <p:tavLst>
                                        <p:tav tm="0">
                                          <p:val>
                                            <p:strVal val="ppt_x"/>
                                          </p:val>
                                        </p:tav>
                                        <p:tav tm="100000">
                                          <p:val>
                                            <p:strVal val="ppt_x"/>
                                          </p:val>
                                        </p:tav>
                                      </p:tavLst>
                                    </p:anim>
                                    <p:anim calcmode="lin" valueType="num">
                                      <p:cBhvr additive="base">
                                        <p:cTn id="534" dur="3000"/>
                                        <p:tgtEl>
                                          <p:spTgt spid="26"/>
                                        </p:tgtEl>
                                        <p:attrNameLst>
                                          <p:attrName>ppt_y</p:attrName>
                                        </p:attrNameLst>
                                      </p:cBhvr>
                                      <p:tavLst>
                                        <p:tav tm="0">
                                          <p:val>
                                            <p:strVal val="ppt_y"/>
                                          </p:val>
                                        </p:tav>
                                        <p:tav tm="100000">
                                          <p:val>
                                            <p:strVal val="1+ppt_h/2"/>
                                          </p:val>
                                        </p:tav>
                                      </p:tavLst>
                                    </p:anim>
                                    <p:set>
                                      <p:cBhvr>
                                        <p:cTn id="535" dur="1" fill="hold">
                                          <p:stCondLst>
                                            <p:cond delay="2999"/>
                                          </p:stCondLst>
                                        </p:cTn>
                                        <p:tgtEl>
                                          <p:spTgt spid="26"/>
                                        </p:tgtEl>
                                        <p:attrNameLst>
                                          <p:attrName>style.visibility</p:attrName>
                                        </p:attrNameLst>
                                      </p:cBhvr>
                                      <p:to>
                                        <p:strVal val="hidden"/>
                                      </p:to>
                                    </p:set>
                                  </p:childTnLst>
                                </p:cTn>
                              </p:par>
                              <p:par>
                                <p:cTn id="536" presetID="2" presetClass="exit" presetSubtype="4" fill="hold" grpId="3" nodeType="withEffect">
                                  <p:stCondLst>
                                    <p:cond delay="0"/>
                                  </p:stCondLst>
                                  <p:childTnLst>
                                    <p:anim calcmode="lin" valueType="num">
                                      <p:cBhvr additive="base">
                                        <p:cTn id="537" dur="3000"/>
                                        <p:tgtEl>
                                          <p:spTgt spid="27"/>
                                        </p:tgtEl>
                                        <p:attrNameLst>
                                          <p:attrName>ppt_x</p:attrName>
                                        </p:attrNameLst>
                                      </p:cBhvr>
                                      <p:tavLst>
                                        <p:tav tm="0">
                                          <p:val>
                                            <p:strVal val="ppt_x"/>
                                          </p:val>
                                        </p:tav>
                                        <p:tav tm="100000">
                                          <p:val>
                                            <p:strVal val="ppt_x"/>
                                          </p:val>
                                        </p:tav>
                                      </p:tavLst>
                                    </p:anim>
                                    <p:anim calcmode="lin" valueType="num">
                                      <p:cBhvr additive="base">
                                        <p:cTn id="538" dur="3000"/>
                                        <p:tgtEl>
                                          <p:spTgt spid="27"/>
                                        </p:tgtEl>
                                        <p:attrNameLst>
                                          <p:attrName>ppt_y</p:attrName>
                                        </p:attrNameLst>
                                      </p:cBhvr>
                                      <p:tavLst>
                                        <p:tav tm="0">
                                          <p:val>
                                            <p:strVal val="ppt_y"/>
                                          </p:val>
                                        </p:tav>
                                        <p:tav tm="100000">
                                          <p:val>
                                            <p:strVal val="1+ppt_h/2"/>
                                          </p:val>
                                        </p:tav>
                                      </p:tavLst>
                                    </p:anim>
                                    <p:set>
                                      <p:cBhvr>
                                        <p:cTn id="539" dur="1" fill="hold">
                                          <p:stCondLst>
                                            <p:cond delay="2999"/>
                                          </p:stCondLst>
                                        </p:cTn>
                                        <p:tgtEl>
                                          <p:spTgt spid="27"/>
                                        </p:tgtEl>
                                        <p:attrNameLst>
                                          <p:attrName>style.visibility</p:attrName>
                                        </p:attrNameLst>
                                      </p:cBhvr>
                                      <p:to>
                                        <p:strVal val="hidden"/>
                                      </p:to>
                                    </p:set>
                                  </p:childTnLst>
                                </p:cTn>
                              </p:par>
                              <p:par>
                                <p:cTn id="540" presetID="2" presetClass="exit" presetSubtype="4" fill="hold" grpId="3" nodeType="withEffect">
                                  <p:stCondLst>
                                    <p:cond delay="0"/>
                                  </p:stCondLst>
                                  <p:childTnLst>
                                    <p:anim calcmode="lin" valueType="num">
                                      <p:cBhvr additive="base">
                                        <p:cTn id="541" dur="3000"/>
                                        <p:tgtEl>
                                          <p:spTgt spid="28"/>
                                        </p:tgtEl>
                                        <p:attrNameLst>
                                          <p:attrName>ppt_x</p:attrName>
                                        </p:attrNameLst>
                                      </p:cBhvr>
                                      <p:tavLst>
                                        <p:tav tm="0">
                                          <p:val>
                                            <p:strVal val="ppt_x"/>
                                          </p:val>
                                        </p:tav>
                                        <p:tav tm="100000">
                                          <p:val>
                                            <p:strVal val="ppt_x"/>
                                          </p:val>
                                        </p:tav>
                                      </p:tavLst>
                                    </p:anim>
                                    <p:anim calcmode="lin" valueType="num">
                                      <p:cBhvr additive="base">
                                        <p:cTn id="542" dur="3000"/>
                                        <p:tgtEl>
                                          <p:spTgt spid="28"/>
                                        </p:tgtEl>
                                        <p:attrNameLst>
                                          <p:attrName>ppt_y</p:attrName>
                                        </p:attrNameLst>
                                      </p:cBhvr>
                                      <p:tavLst>
                                        <p:tav tm="0">
                                          <p:val>
                                            <p:strVal val="ppt_y"/>
                                          </p:val>
                                        </p:tav>
                                        <p:tav tm="100000">
                                          <p:val>
                                            <p:strVal val="1+ppt_h/2"/>
                                          </p:val>
                                        </p:tav>
                                      </p:tavLst>
                                    </p:anim>
                                    <p:set>
                                      <p:cBhvr>
                                        <p:cTn id="543" dur="1" fill="hold">
                                          <p:stCondLst>
                                            <p:cond delay="2999"/>
                                          </p:stCondLst>
                                        </p:cTn>
                                        <p:tgtEl>
                                          <p:spTgt spid="28"/>
                                        </p:tgtEl>
                                        <p:attrNameLst>
                                          <p:attrName>style.visibility</p:attrName>
                                        </p:attrNameLst>
                                      </p:cBhvr>
                                      <p:to>
                                        <p:strVal val="hidden"/>
                                      </p:to>
                                    </p:set>
                                  </p:childTnLst>
                                </p:cTn>
                              </p:par>
                              <p:par>
                                <p:cTn id="544" presetID="2" presetClass="exit" presetSubtype="4" fill="hold" grpId="3" nodeType="withEffect">
                                  <p:stCondLst>
                                    <p:cond delay="0"/>
                                  </p:stCondLst>
                                  <p:childTnLst>
                                    <p:anim calcmode="lin" valueType="num">
                                      <p:cBhvr additive="base">
                                        <p:cTn id="545" dur="3000"/>
                                        <p:tgtEl>
                                          <p:spTgt spid="29"/>
                                        </p:tgtEl>
                                        <p:attrNameLst>
                                          <p:attrName>ppt_x</p:attrName>
                                        </p:attrNameLst>
                                      </p:cBhvr>
                                      <p:tavLst>
                                        <p:tav tm="0">
                                          <p:val>
                                            <p:strVal val="ppt_x"/>
                                          </p:val>
                                        </p:tav>
                                        <p:tav tm="100000">
                                          <p:val>
                                            <p:strVal val="ppt_x"/>
                                          </p:val>
                                        </p:tav>
                                      </p:tavLst>
                                    </p:anim>
                                    <p:anim calcmode="lin" valueType="num">
                                      <p:cBhvr additive="base">
                                        <p:cTn id="546" dur="3000"/>
                                        <p:tgtEl>
                                          <p:spTgt spid="29"/>
                                        </p:tgtEl>
                                        <p:attrNameLst>
                                          <p:attrName>ppt_y</p:attrName>
                                        </p:attrNameLst>
                                      </p:cBhvr>
                                      <p:tavLst>
                                        <p:tav tm="0">
                                          <p:val>
                                            <p:strVal val="ppt_y"/>
                                          </p:val>
                                        </p:tav>
                                        <p:tav tm="100000">
                                          <p:val>
                                            <p:strVal val="1+ppt_h/2"/>
                                          </p:val>
                                        </p:tav>
                                      </p:tavLst>
                                    </p:anim>
                                    <p:set>
                                      <p:cBhvr>
                                        <p:cTn id="547" dur="1" fill="hold">
                                          <p:stCondLst>
                                            <p:cond delay="2999"/>
                                          </p:stCondLst>
                                        </p:cTn>
                                        <p:tgtEl>
                                          <p:spTgt spid="29"/>
                                        </p:tgtEl>
                                        <p:attrNameLst>
                                          <p:attrName>style.visibility</p:attrName>
                                        </p:attrNameLst>
                                      </p:cBhvr>
                                      <p:to>
                                        <p:strVal val="hidden"/>
                                      </p:to>
                                    </p:set>
                                  </p:childTnLst>
                                </p:cTn>
                              </p:par>
                              <p:par>
                                <p:cTn id="548" presetID="2" presetClass="exit" presetSubtype="4" fill="hold" grpId="3" nodeType="withEffect">
                                  <p:stCondLst>
                                    <p:cond delay="0"/>
                                  </p:stCondLst>
                                  <p:childTnLst>
                                    <p:anim calcmode="lin" valueType="num">
                                      <p:cBhvr additive="base">
                                        <p:cTn id="549" dur="3000"/>
                                        <p:tgtEl>
                                          <p:spTgt spid="30"/>
                                        </p:tgtEl>
                                        <p:attrNameLst>
                                          <p:attrName>ppt_x</p:attrName>
                                        </p:attrNameLst>
                                      </p:cBhvr>
                                      <p:tavLst>
                                        <p:tav tm="0">
                                          <p:val>
                                            <p:strVal val="ppt_x"/>
                                          </p:val>
                                        </p:tav>
                                        <p:tav tm="100000">
                                          <p:val>
                                            <p:strVal val="ppt_x"/>
                                          </p:val>
                                        </p:tav>
                                      </p:tavLst>
                                    </p:anim>
                                    <p:anim calcmode="lin" valueType="num">
                                      <p:cBhvr additive="base">
                                        <p:cTn id="550" dur="3000"/>
                                        <p:tgtEl>
                                          <p:spTgt spid="30"/>
                                        </p:tgtEl>
                                        <p:attrNameLst>
                                          <p:attrName>ppt_y</p:attrName>
                                        </p:attrNameLst>
                                      </p:cBhvr>
                                      <p:tavLst>
                                        <p:tav tm="0">
                                          <p:val>
                                            <p:strVal val="ppt_y"/>
                                          </p:val>
                                        </p:tav>
                                        <p:tav tm="100000">
                                          <p:val>
                                            <p:strVal val="1+ppt_h/2"/>
                                          </p:val>
                                        </p:tav>
                                      </p:tavLst>
                                    </p:anim>
                                    <p:set>
                                      <p:cBhvr>
                                        <p:cTn id="551" dur="1" fill="hold">
                                          <p:stCondLst>
                                            <p:cond delay="2999"/>
                                          </p:stCondLst>
                                        </p:cTn>
                                        <p:tgtEl>
                                          <p:spTgt spid="30"/>
                                        </p:tgtEl>
                                        <p:attrNameLst>
                                          <p:attrName>style.visibility</p:attrName>
                                        </p:attrNameLst>
                                      </p:cBhvr>
                                      <p:to>
                                        <p:strVal val="hidden"/>
                                      </p:to>
                                    </p:set>
                                  </p:childTnLst>
                                </p:cTn>
                              </p:par>
                              <p:par>
                                <p:cTn id="552" presetID="2" presetClass="exit" presetSubtype="4" fill="hold" grpId="3" nodeType="withEffect">
                                  <p:stCondLst>
                                    <p:cond delay="0"/>
                                  </p:stCondLst>
                                  <p:childTnLst>
                                    <p:anim calcmode="lin" valueType="num">
                                      <p:cBhvr additive="base">
                                        <p:cTn id="553" dur="3000"/>
                                        <p:tgtEl>
                                          <p:spTgt spid="31"/>
                                        </p:tgtEl>
                                        <p:attrNameLst>
                                          <p:attrName>ppt_x</p:attrName>
                                        </p:attrNameLst>
                                      </p:cBhvr>
                                      <p:tavLst>
                                        <p:tav tm="0">
                                          <p:val>
                                            <p:strVal val="ppt_x"/>
                                          </p:val>
                                        </p:tav>
                                        <p:tav tm="100000">
                                          <p:val>
                                            <p:strVal val="ppt_x"/>
                                          </p:val>
                                        </p:tav>
                                      </p:tavLst>
                                    </p:anim>
                                    <p:anim calcmode="lin" valueType="num">
                                      <p:cBhvr additive="base">
                                        <p:cTn id="554" dur="3000"/>
                                        <p:tgtEl>
                                          <p:spTgt spid="31"/>
                                        </p:tgtEl>
                                        <p:attrNameLst>
                                          <p:attrName>ppt_y</p:attrName>
                                        </p:attrNameLst>
                                      </p:cBhvr>
                                      <p:tavLst>
                                        <p:tav tm="0">
                                          <p:val>
                                            <p:strVal val="ppt_y"/>
                                          </p:val>
                                        </p:tav>
                                        <p:tav tm="100000">
                                          <p:val>
                                            <p:strVal val="1+ppt_h/2"/>
                                          </p:val>
                                        </p:tav>
                                      </p:tavLst>
                                    </p:anim>
                                    <p:set>
                                      <p:cBhvr>
                                        <p:cTn id="555" dur="1" fill="hold">
                                          <p:stCondLst>
                                            <p:cond delay="2999"/>
                                          </p:stCondLst>
                                        </p:cTn>
                                        <p:tgtEl>
                                          <p:spTgt spid="31"/>
                                        </p:tgtEl>
                                        <p:attrNameLst>
                                          <p:attrName>style.visibility</p:attrName>
                                        </p:attrNameLst>
                                      </p:cBhvr>
                                      <p:to>
                                        <p:strVal val="hidden"/>
                                      </p:to>
                                    </p:set>
                                  </p:childTnLst>
                                </p:cTn>
                              </p:par>
                              <p:par>
                                <p:cTn id="556" presetID="2" presetClass="exit" presetSubtype="4" fill="hold" grpId="3" nodeType="withEffect">
                                  <p:stCondLst>
                                    <p:cond delay="0"/>
                                  </p:stCondLst>
                                  <p:childTnLst>
                                    <p:anim calcmode="lin" valueType="num">
                                      <p:cBhvr additive="base">
                                        <p:cTn id="557" dur="3000"/>
                                        <p:tgtEl>
                                          <p:spTgt spid="32"/>
                                        </p:tgtEl>
                                        <p:attrNameLst>
                                          <p:attrName>ppt_x</p:attrName>
                                        </p:attrNameLst>
                                      </p:cBhvr>
                                      <p:tavLst>
                                        <p:tav tm="0">
                                          <p:val>
                                            <p:strVal val="ppt_x"/>
                                          </p:val>
                                        </p:tav>
                                        <p:tav tm="100000">
                                          <p:val>
                                            <p:strVal val="ppt_x"/>
                                          </p:val>
                                        </p:tav>
                                      </p:tavLst>
                                    </p:anim>
                                    <p:anim calcmode="lin" valueType="num">
                                      <p:cBhvr additive="base">
                                        <p:cTn id="558" dur="3000"/>
                                        <p:tgtEl>
                                          <p:spTgt spid="32"/>
                                        </p:tgtEl>
                                        <p:attrNameLst>
                                          <p:attrName>ppt_y</p:attrName>
                                        </p:attrNameLst>
                                      </p:cBhvr>
                                      <p:tavLst>
                                        <p:tav tm="0">
                                          <p:val>
                                            <p:strVal val="ppt_y"/>
                                          </p:val>
                                        </p:tav>
                                        <p:tav tm="100000">
                                          <p:val>
                                            <p:strVal val="1+ppt_h/2"/>
                                          </p:val>
                                        </p:tav>
                                      </p:tavLst>
                                    </p:anim>
                                    <p:set>
                                      <p:cBhvr>
                                        <p:cTn id="559" dur="1" fill="hold">
                                          <p:stCondLst>
                                            <p:cond delay="2999"/>
                                          </p:stCondLst>
                                        </p:cTn>
                                        <p:tgtEl>
                                          <p:spTgt spid="32"/>
                                        </p:tgtEl>
                                        <p:attrNameLst>
                                          <p:attrName>style.visibility</p:attrName>
                                        </p:attrNameLst>
                                      </p:cBhvr>
                                      <p:to>
                                        <p:strVal val="hidden"/>
                                      </p:to>
                                    </p:set>
                                  </p:childTnLst>
                                </p:cTn>
                              </p:par>
                              <p:par>
                                <p:cTn id="560" presetID="2" presetClass="exit" presetSubtype="4" fill="hold" grpId="3" nodeType="withEffect">
                                  <p:stCondLst>
                                    <p:cond delay="0"/>
                                  </p:stCondLst>
                                  <p:childTnLst>
                                    <p:anim calcmode="lin" valueType="num">
                                      <p:cBhvr additive="base">
                                        <p:cTn id="561" dur="3000"/>
                                        <p:tgtEl>
                                          <p:spTgt spid="33"/>
                                        </p:tgtEl>
                                        <p:attrNameLst>
                                          <p:attrName>ppt_x</p:attrName>
                                        </p:attrNameLst>
                                      </p:cBhvr>
                                      <p:tavLst>
                                        <p:tav tm="0">
                                          <p:val>
                                            <p:strVal val="ppt_x"/>
                                          </p:val>
                                        </p:tav>
                                        <p:tav tm="100000">
                                          <p:val>
                                            <p:strVal val="ppt_x"/>
                                          </p:val>
                                        </p:tav>
                                      </p:tavLst>
                                    </p:anim>
                                    <p:anim calcmode="lin" valueType="num">
                                      <p:cBhvr additive="base">
                                        <p:cTn id="562" dur="3000"/>
                                        <p:tgtEl>
                                          <p:spTgt spid="33"/>
                                        </p:tgtEl>
                                        <p:attrNameLst>
                                          <p:attrName>ppt_y</p:attrName>
                                        </p:attrNameLst>
                                      </p:cBhvr>
                                      <p:tavLst>
                                        <p:tav tm="0">
                                          <p:val>
                                            <p:strVal val="ppt_y"/>
                                          </p:val>
                                        </p:tav>
                                        <p:tav tm="100000">
                                          <p:val>
                                            <p:strVal val="1+ppt_h/2"/>
                                          </p:val>
                                        </p:tav>
                                      </p:tavLst>
                                    </p:anim>
                                    <p:set>
                                      <p:cBhvr>
                                        <p:cTn id="563" dur="1" fill="hold">
                                          <p:stCondLst>
                                            <p:cond delay="2999"/>
                                          </p:stCondLst>
                                        </p:cTn>
                                        <p:tgtEl>
                                          <p:spTgt spid="33"/>
                                        </p:tgtEl>
                                        <p:attrNameLst>
                                          <p:attrName>style.visibility</p:attrName>
                                        </p:attrNameLst>
                                      </p:cBhvr>
                                      <p:to>
                                        <p:strVal val="hidden"/>
                                      </p:to>
                                    </p:set>
                                  </p:childTnLst>
                                </p:cTn>
                              </p:par>
                              <p:par>
                                <p:cTn id="564" presetID="2" presetClass="exit" presetSubtype="4" fill="hold" grpId="3" nodeType="withEffect">
                                  <p:stCondLst>
                                    <p:cond delay="0"/>
                                  </p:stCondLst>
                                  <p:childTnLst>
                                    <p:anim calcmode="lin" valueType="num">
                                      <p:cBhvr additive="base">
                                        <p:cTn id="565" dur="3000"/>
                                        <p:tgtEl>
                                          <p:spTgt spid="34"/>
                                        </p:tgtEl>
                                        <p:attrNameLst>
                                          <p:attrName>ppt_x</p:attrName>
                                        </p:attrNameLst>
                                      </p:cBhvr>
                                      <p:tavLst>
                                        <p:tav tm="0">
                                          <p:val>
                                            <p:strVal val="ppt_x"/>
                                          </p:val>
                                        </p:tav>
                                        <p:tav tm="100000">
                                          <p:val>
                                            <p:strVal val="ppt_x"/>
                                          </p:val>
                                        </p:tav>
                                      </p:tavLst>
                                    </p:anim>
                                    <p:anim calcmode="lin" valueType="num">
                                      <p:cBhvr additive="base">
                                        <p:cTn id="566" dur="3000"/>
                                        <p:tgtEl>
                                          <p:spTgt spid="34"/>
                                        </p:tgtEl>
                                        <p:attrNameLst>
                                          <p:attrName>ppt_y</p:attrName>
                                        </p:attrNameLst>
                                      </p:cBhvr>
                                      <p:tavLst>
                                        <p:tav tm="0">
                                          <p:val>
                                            <p:strVal val="ppt_y"/>
                                          </p:val>
                                        </p:tav>
                                        <p:tav tm="100000">
                                          <p:val>
                                            <p:strVal val="1+ppt_h/2"/>
                                          </p:val>
                                        </p:tav>
                                      </p:tavLst>
                                    </p:anim>
                                    <p:set>
                                      <p:cBhvr>
                                        <p:cTn id="567" dur="1" fill="hold">
                                          <p:stCondLst>
                                            <p:cond delay="2999"/>
                                          </p:stCondLst>
                                        </p:cTn>
                                        <p:tgtEl>
                                          <p:spTgt spid="34"/>
                                        </p:tgtEl>
                                        <p:attrNameLst>
                                          <p:attrName>style.visibility</p:attrName>
                                        </p:attrNameLst>
                                      </p:cBhvr>
                                      <p:to>
                                        <p:strVal val="hidden"/>
                                      </p:to>
                                    </p:set>
                                  </p:childTnLst>
                                </p:cTn>
                              </p:par>
                              <p:par>
                                <p:cTn id="568" presetID="2" presetClass="exit" presetSubtype="4" fill="hold" grpId="3" nodeType="withEffect">
                                  <p:stCondLst>
                                    <p:cond delay="0"/>
                                  </p:stCondLst>
                                  <p:childTnLst>
                                    <p:anim calcmode="lin" valueType="num">
                                      <p:cBhvr additive="base">
                                        <p:cTn id="569" dur="3000"/>
                                        <p:tgtEl>
                                          <p:spTgt spid="35"/>
                                        </p:tgtEl>
                                        <p:attrNameLst>
                                          <p:attrName>ppt_x</p:attrName>
                                        </p:attrNameLst>
                                      </p:cBhvr>
                                      <p:tavLst>
                                        <p:tav tm="0">
                                          <p:val>
                                            <p:strVal val="ppt_x"/>
                                          </p:val>
                                        </p:tav>
                                        <p:tav tm="100000">
                                          <p:val>
                                            <p:strVal val="ppt_x"/>
                                          </p:val>
                                        </p:tav>
                                      </p:tavLst>
                                    </p:anim>
                                    <p:anim calcmode="lin" valueType="num">
                                      <p:cBhvr additive="base">
                                        <p:cTn id="570" dur="3000"/>
                                        <p:tgtEl>
                                          <p:spTgt spid="35"/>
                                        </p:tgtEl>
                                        <p:attrNameLst>
                                          <p:attrName>ppt_y</p:attrName>
                                        </p:attrNameLst>
                                      </p:cBhvr>
                                      <p:tavLst>
                                        <p:tav tm="0">
                                          <p:val>
                                            <p:strVal val="ppt_y"/>
                                          </p:val>
                                        </p:tav>
                                        <p:tav tm="100000">
                                          <p:val>
                                            <p:strVal val="1+ppt_h/2"/>
                                          </p:val>
                                        </p:tav>
                                      </p:tavLst>
                                    </p:anim>
                                    <p:set>
                                      <p:cBhvr>
                                        <p:cTn id="571" dur="1" fill="hold">
                                          <p:stCondLst>
                                            <p:cond delay="2999"/>
                                          </p:stCondLst>
                                        </p:cTn>
                                        <p:tgtEl>
                                          <p:spTgt spid="35"/>
                                        </p:tgtEl>
                                        <p:attrNameLst>
                                          <p:attrName>style.visibility</p:attrName>
                                        </p:attrNameLst>
                                      </p:cBhvr>
                                      <p:to>
                                        <p:strVal val="hidden"/>
                                      </p:to>
                                    </p:set>
                                  </p:childTnLst>
                                </p:cTn>
                              </p:par>
                              <p:par>
                                <p:cTn id="572" presetID="2" presetClass="exit" presetSubtype="4" fill="hold" grpId="3" nodeType="withEffect">
                                  <p:stCondLst>
                                    <p:cond delay="0"/>
                                  </p:stCondLst>
                                  <p:childTnLst>
                                    <p:anim calcmode="lin" valueType="num">
                                      <p:cBhvr additive="base">
                                        <p:cTn id="573" dur="3000"/>
                                        <p:tgtEl>
                                          <p:spTgt spid="36"/>
                                        </p:tgtEl>
                                        <p:attrNameLst>
                                          <p:attrName>ppt_x</p:attrName>
                                        </p:attrNameLst>
                                      </p:cBhvr>
                                      <p:tavLst>
                                        <p:tav tm="0">
                                          <p:val>
                                            <p:strVal val="ppt_x"/>
                                          </p:val>
                                        </p:tav>
                                        <p:tav tm="100000">
                                          <p:val>
                                            <p:strVal val="ppt_x"/>
                                          </p:val>
                                        </p:tav>
                                      </p:tavLst>
                                    </p:anim>
                                    <p:anim calcmode="lin" valueType="num">
                                      <p:cBhvr additive="base">
                                        <p:cTn id="574" dur="3000"/>
                                        <p:tgtEl>
                                          <p:spTgt spid="36"/>
                                        </p:tgtEl>
                                        <p:attrNameLst>
                                          <p:attrName>ppt_y</p:attrName>
                                        </p:attrNameLst>
                                      </p:cBhvr>
                                      <p:tavLst>
                                        <p:tav tm="0">
                                          <p:val>
                                            <p:strVal val="ppt_y"/>
                                          </p:val>
                                        </p:tav>
                                        <p:tav tm="100000">
                                          <p:val>
                                            <p:strVal val="1+ppt_h/2"/>
                                          </p:val>
                                        </p:tav>
                                      </p:tavLst>
                                    </p:anim>
                                    <p:set>
                                      <p:cBhvr>
                                        <p:cTn id="575" dur="1" fill="hold">
                                          <p:stCondLst>
                                            <p:cond delay="2999"/>
                                          </p:stCondLst>
                                        </p:cTn>
                                        <p:tgtEl>
                                          <p:spTgt spid="36"/>
                                        </p:tgtEl>
                                        <p:attrNameLst>
                                          <p:attrName>style.visibility</p:attrName>
                                        </p:attrNameLst>
                                      </p:cBhvr>
                                      <p:to>
                                        <p:strVal val="hidden"/>
                                      </p:to>
                                    </p:set>
                                  </p:childTnLst>
                                </p:cTn>
                              </p:par>
                              <p:par>
                                <p:cTn id="576" presetID="2" presetClass="exit" presetSubtype="4" fill="hold" grpId="3" nodeType="withEffect">
                                  <p:stCondLst>
                                    <p:cond delay="0"/>
                                  </p:stCondLst>
                                  <p:childTnLst>
                                    <p:anim calcmode="lin" valueType="num">
                                      <p:cBhvr additive="base">
                                        <p:cTn id="577" dur="3000"/>
                                        <p:tgtEl>
                                          <p:spTgt spid="37"/>
                                        </p:tgtEl>
                                        <p:attrNameLst>
                                          <p:attrName>ppt_x</p:attrName>
                                        </p:attrNameLst>
                                      </p:cBhvr>
                                      <p:tavLst>
                                        <p:tav tm="0">
                                          <p:val>
                                            <p:strVal val="ppt_x"/>
                                          </p:val>
                                        </p:tav>
                                        <p:tav tm="100000">
                                          <p:val>
                                            <p:strVal val="ppt_x"/>
                                          </p:val>
                                        </p:tav>
                                      </p:tavLst>
                                    </p:anim>
                                    <p:anim calcmode="lin" valueType="num">
                                      <p:cBhvr additive="base">
                                        <p:cTn id="578" dur="3000"/>
                                        <p:tgtEl>
                                          <p:spTgt spid="37"/>
                                        </p:tgtEl>
                                        <p:attrNameLst>
                                          <p:attrName>ppt_y</p:attrName>
                                        </p:attrNameLst>
                                      </p:cBhvr>
                                      <p:tavLst>
                                        <p:tav tm="0">
                                          <p:val>
                                            <p:strVal val="ppt_y"/>
                                          </p:val>
                                        </p:tav>
                                        <p:tav tm="100000">
                                          <p:val>
                                            <p:strVal val="1+ppt_h/2"/>
                                          </p:val>
                                        </p:tav>
                                      </p:tavLst>
                                    </p:anim>
                                    <p:set>
                                      <p:cBhvr>
                                        <p:cTn id="579" dur="1" fill="hold">
                                          <p:stCondLst>
                                            <p:cond delay="2999"/>
                                          </p:stCondLst>
                                        </p:cTn>
                                        <p:tgtEl>
                                          <p:spTgt spid="37"/>
                                        </p:tgtEl>
                                        <p:attrNameLst>
                                          <p:attrName>style.visibility</p:attrName>
                                        </p:attrNameLst>
                                      </p:cBhvr>
                                      <p:to>
                                        <p:strVal val="hidden"/>
                                      </p:to>
                                    </p:set>
                                  </p:childTnLst>
                                </p:cTn>
                              </p:par>
                              <p:par>
                                <p:cTn id="580" presetID="2" presetClass="exit" presetSubtype="4" fill="hold" grpId="3" nodeType="withEffect">
                                  <p:stCondLst>
                                    <p:cond delay="0"/>
                                  </p:stCondLst>
                                  <p:childTnLst>
                                    <p:anim calcmode="lin" valueType="num">
                                      <p:cBhvr additive="base">
                                        <p:cTn id="581" dur="3000"/>
                                        <p:tgtEl>
                                          <p:spTgt spid="38"/>
                                        </p:tgtEl>
                                        <p:attrNameLst>
                                          <p:attrName>ppt_x</p:attrName>
                                        </p:attrNameLst>
                                      </p:cBhvr>
                                      <p:tavLst>
                                        <p:tav tm="0">
                                          <p:val>
                                            <p:strVal val="ppt_x"/>
                                          </p:val>
                                        </p:tav>
                                        <p:tav tm="100000">
                                          <p:val>
                                            <p:strVal val="ppt_x"/>
                                          </p:val>
                                        </p:tav>
                                      </p:tavLst>
                                    </p:anim>
                                    <p:anim calcmode="lin" valueType="num">
                                      <p:cBhvr additive="base">
                                        <p:cTn id="582" dur="3000"/>
                                        <p:tgtEl>
                                          <p:spTgt spid="38"/>
                                        </p:tgtEl>
                                        <p:attrNameLst>
                                          <p:attrName>ppt_y</p:attrName>
                                        </p:attrNameLst>
                                      </p:cBhvr>
                                      <p:tavLst>
                                        <p:tav tm="0">
                                          <p:val>
                                            <p:strVal val="ppt_y"/>
                                          </p:val>
                                        </p:tav>
                                        <p:tav tm="100000">
                                          <p:val>
                                            <p:strVal val="1+ppt_h/2"/>
                                          </p:val>
                                        </p:tav>
                                      </p:tavLst>
                                    </p:anim>
                                    <p:set>
                                      <p:cBhvr>
                                        <p:cTn id="583" dur="1" fill="hold">
                                          <p:stCondLst>
                                            <p:cond delay="2999"/>
                                          </p:stCondLst>
                                        </p:cTn>
                                        <p:tgtEl>
                                          <p:spTgt spid="38"/>
                                        </p:tgtEl>
                                        <p:attrNameLst>
                                          <p:attrName>style.visibility</p:attrName>
                                        </p:attrNameLst>
                                      </p:cBhvr>
                                      <p:to>
                                        <p:strVal val="hidden"/>
                                      </p:to>
                                    </p:set>
                                  </p:childTnLst>
                                </p:cTn>
                              </p:par>
                              <p:par>
                                <p:cTn id="584" presetID="2" presetClass="exit" presetSubtype="4" fill="hold" grpId="3" nodeType="withEffect">
                                  <p:stCondLst>
                                    <p:cond delay="0"/>
                                  </p:stCondLst>
                                  <p:childTnLst>
                                    <p:anim calcmode="lin" valueType="num">
                                      <p:cBhvr additive="base">
                                        <p:cTn id="585" dur="3000"/>
                                        <p:tgtEl>
                                          <p:spTgt spid="39"/>
                                        </p:tgtEl>
                                        <p:attrNameLst>
                                          <p:attrName>ppt_x</p:attrName>
                                        </p:attrNameLst>
                                      </p:cBhvr>
                                      <p:tavLst>
                                        <p:tav tm="0">
                                          <p:val>
                                            <p:strVal val="ppt_x"/>
                                          </p:val>
                                        </p:tav>
                                        <p:tav tm="100000">
                                          <p:val>
                                            <p:strVal val="ppt_x"/>
                                          </p:val>
                                        </p:tav>
                                      </p:tavLst>
                                    </p:anim>
                                    <p:anim calcmode="lin" valueType="num">
                                      <p:cBhvr additive="base">
                                        <p:cTn id="586" dur="3000"/>
                                        <p:tgtEl>
                                          <p:spTgt spid="39"/>
                                        </p:tgtEl>
                                        <p:attrNameLst>
                                          <p:attrName>ppt_y</p:attrName>
                                        </p:attrNameLst>
                                      </p:cBhvr>
                                      <p:tavLst>
                                        <p:tav tm="0">
                                          <p:val>
                                            <p:strVal val="ppt_y"/>
                                          </p:val>
                                        </p:tav>
                                        <p:tav tm="100000">
                                          <p:val>
                                            <p:strVal val="1+ppt_h/2"/>
                                          </p:val>
                                        </p:tav>
                                      </p:tavLst>
                                    </p:anim>
                                    <p:set>
                                      <p:cBhvr>
                                        <p:cTn id="587" dur="1" fill="hold">
                                          <p:stCondLst>
                                            <p:cond delay="2999"/>
                                          </p:stCondLst>
                                        </p:cTn>
                                        <p:tgtEl>
                                          <p:spTgt spid="39"/>
                                        </p:tgtEl>
                                        <p:attrNameLst>
                                          <p:attrName>style.visibility</p:attrName>
                                        </p:attrNameLst>
                                      </p:cBhvr>
                                      <p:to>
                                        <p:strVal val="hidden"/>
                                      </p:to>
                                    </p:set>
                                  </p:childTnLst>
                                </p:cTn>
                              </p:par>
                              <p:par>
                                <p:cTn id="588" presetID="2" presetClass="exit" presetSubtype="4" fill="hold" grpId="3" nodeType="withEffect">
                                  <p:stCondLst>
                                    <p:cond delay="0"/>
                                  </p:stCondLst>
                                  <p:childTnLst>
                                    <p:anim calcmode="lin" valueType="num">
                                      <p:cBhvr additive="base">
                                        <p:cTn id="589" dur="3000"/>
                                        <p:tgtEl>
                                          <p:spTgt spid="40"/>
                                        </p:tgtEl>
                                        <p:attrNameLst>
                                          <p:attrName>ppt_x</p:attrName>
                                        </p:attrNameLst>
                                      </p:cBhvr>
                                      <p:tavLst>
                                        <p:tav tm="0">
                                          <p:val>
                                            <p:strVal val="ppt_x"/>
                                          </p:val>
                                        </p:tav>
                                        <p:tav tm="100000">
                                          <p:val>
                                            <p:strVal val="ppt_x"/>
                                          </p:val>
                                        </p:tav>
                                      </p:tavLst>
                                    </p:anim>
                                    <p:anim calcmode="lin" valueType="num">
                                      <p:cBhvr additive="base">
                                        <p:cTn id="590" dur="3000"/>
                                        <p:tgtEl>
                                          <p:spTgt spid="40"/>
                                        </p:tgtEl>
                                        <p:attrNameLst>
                                          <p:attrName>ppt_y</p:attrName>
                                        </p:attrNameLst>
                                      </p:cBhvr>
                                      <p:tavLst>
                                        <p:tav tm="0">
                                          <p:val>
                                            <p:strVal val="ppt_y"/>
                                          </p:val>
                                        </p:tav>
                                        <p:tav tm="100000">
                                          <p:val>
                                            <p:strVal val="1+ppt_h/2"/>
                                          </p:val>
                                        </p:tav>
                                      </p:tavLst>
                                    </p:anim>
                                    <p:set>
                                      <p:cBhvr>
                                        <p:cTn id="591" dur="1" fill="hold">
                                          <p:stCondLst>
                                            <p:cond delay="2999"/>
                                          </p:stCondLst>
                                        </p:cTn>
                                        <p:tgtEl>
                                          <p:spTgt spid="40"/>
                                        </p:tgtEl>
                                        <p:attrNameLst>
                                          <p:attrName>style.visibility</p:attrName>
                                        </p:attrNameLst>
                                      </p:cBhvr>
                                      <p:to>
                                        <p:strVal val="hidden"/>
                                      </p:to>
                                    </p:set>
                                  </p:childTnLst>
                                </p:cTn>
                              </p:par>
                              <p:par>
                                <p:cTn id="592" presetID="2" presetClass="exit" presetSubtype="4" fill="hold" grpId="3" nodeType="withEffect">
                                  <p:stCondLst>
                                    <p:cond delay="0"/>
                                  </p:stCondLst>
                                  <p:childTnLst>
                                    <p:anim calcmode="lin" valueType="num">
                                      <p:cBhvr additive="base">
                                        <p:cTn id="593" dur="3000"/>
                                        <p:tgtEl>
                                          <p:spTgt spid="41"/>
                                        </p:tgtEl>
                                        <p:attrNameLst>
                                          <p:attrName>ppt_x</p:attrName>
                                        </p:attrNameLst>
                                      </p:cBhvr>
                                      <p:tavLst>
                                        <p:tav tm="0">
                                          <p:val>
                                            <p:strVal val="ppt_x"/>
                                          </p:val>
                                        </p:tav>
                                        <p:tav tm="100000">
                                          <p:val>
                                            <p:strVal val="ppt_x"/>
                                          </p:val>
                                        </p:tav>
                                      </p:tavLst>
                                    </p:anim>
                                    <p:anim calcmode="lin" valueType="num">
                                      <p:cBhvr additive="base">
                                        <p:cTn id="594" dur="3000"/>
                                        <p:tgtEl>
                                          <p:spTgt spid="41"/>
                                        </p:tgtEl>
                                        <p:attrNameLst>
                                          <p:attrName>ppt_y</p:attrName>
                                        </p:attrNameLst>
                                      </p:cBhvr>
                                      <p:tavLst>
                                        <p:tav tm="0">
                                          <p:val>
                                            <p:strVal val="ppt_y"/>
                                          </p:val>
                                        </p:tav>
                                        <p:tav tm="100000">
                                          <p:val>
                                            <p:strVal val="1+ppt_h/2"/>
                                          </p:val>
                                        </p:tav>
                                      </p:tavLst>
                                    </p:anim>
                                    <p:set>
                                      <p:cBhvr>
                                        <p:cTn id="595" dur="1" fill="hold">
                                          <p:stCondLst>
                                            <p:cond delay="2999"/>
                                          </p:stCondLst>
                                        </p:cTn>
                                        <p:tgtEl>
                                          <p:spTgt spid="41"/>
                                        </p:tgtEl>
                                        <p:attrNameLst>
                                          <p:attrName>style.visibility</p:attrName>
                                        </p:attrNameLst>
                                      </p:cBhvr>
                                      <p:to>
                                        <p:strVal val="hidden"/>
                                      </p:to>
                                    </p:set>
                                  </p:childTnLst>
                                </p:cTn>
                              </p:par>
                              <p:par>
                                <p:cTn id="596" presetID="2" presetClass="exit" presetSubtype="4" fill="hold" grpId="3" nodeType="withEffect">
                                  <p:stCondLst>
                                    <p:cond delay="0"/>
                                  </p:stCondLst>
                                  <p:childTnLst>
                                    <p:anim calcmode="lin" valueType="num">
                                      <p:cBhvr additive="base">
                                        <p:cTn id="597" dur="3000"/>
                                        <p:tgtEl>
                                          <p:spTgt spid="42"/>
                                        </p:tgtEl>
                                        <p:attrNameLst>
                                          <p:attrName>ppt_x</p:attrName>
                                        </p:attrNameLst>
                                      </p:cBhvr>
                                      <p:tavLst>
                                        <p:tav tm="0">
                                          <p:val>
                                            <p:strVal val="ppt_x"/>
                                          </p:val>
                                        </p:tav>
                                        <p:tav tm="100000">
                                          <p:val>
                                            <p:strVal val="ppt_x"/>
                                          </p:val>
                                        </p:tav>
                                      </p:tavLst>
                                    </p:anim>
                                    <p:anim calcmode="lin" valueType="num">
                                      <p:cBhvr additive="base">
                                        <p:cTn id="598" dur="3000"/>
                                        <p:tgtEl>
                                          <p:spTgt spid="42"/>
                                        </p:tgtEl>
                                        <p:attrNameLst>
                                          <p:attrName>ppt_y</p:attrName>
                                        </p:attrNameLst>
                                      </p:cBhvr>
                                      <p:tavLst>
                                        <p:tav tm="0">
                                          <p:val>
                                            <p:strVal val="ppt_y"/>
                                          </p:val>
                                        </p:tav>
                                        <p:tav tm="100000">
                                          <p:val>
                                            <p:strVal val="1+ppt_h/2"/>
                                          </p:val>
                                        </p:tav>
                                      </p:tavLst>
                                    </p:anim>
                                    <p:set>
                                      <p:cBhvr>
                                        <p:cTn id="599" dur="1" fill="hold">
                                          <p:stCondLst>
                                            <p:cond delay="2999"/>
                                          </p:stCondLst>
                                        </p:cTn>
                                        <p:tgtEl>
                                          <p:spTgt spid="42"/>
                                        </p:tgtEl>
                                        <p:attrNameLst>
                                          <p:attrName>style.visibility</p:attrName>
                                        </p:attrNameLst>
                                      </p:cBhvr>
                                      <p:to>
                                        <p:strVal val="hidden"/>
                                      </p:to>
                                    </p:set>
                                  </p:childTnLst>
                                </p:cTn>
                              </p:par>
                              <p:par>
                                <p:cTn id="600" presetID="2" presetClass="exit" presetSubtype="4" fill="hold" grpId="3" nodeType="withEffect">
                                  <p:stCondLst>
                                    <p:cond delay="0"/>
                                  </p:stCondLst>
                                  <p:childTnLst>
                                    <p:anim calcmode="lin" valueType="num">
                                      <p:cBhvr additive="base">
                                        <p:cTn id="601" dur="3000"/>
                                        <p:tgtEl>
                                          <p:spTgt spid="43"/>
                                        </p:tgtEl>
                                        <p:attrNameLst>
                                          <p:attrName>ppt_x</p:attrName>
                                        </p:attrNameLst>
                                      </p:cBhvr>
                                      <p:tavLst>
                                        <p:tav tm="0">
                                          <p:val>
                                            <p:strVal val="ppt_x"/>
                                          </p:val>
                                        </p:tav>
                                        <p:tav tm="100000">
                                          <p:val>
                                            <p:strVal val="ppt_x"/>
                                          </p:val>
                                        </p:tav>
                                      </p:tavLst>
                                    </p:anim>
                                    <p:anim calcmode="lin" valueType="num">
                                      <p:cBhvr additive="base">
                                        <p:cTn id="602" dur="3000"/>
                                        <p:tgtEl>
                                          <p:spTgt spid="43"/>
                                        </p:tgtEl>
                                        <p:attrNameLst>
                                          <p:attrName>ppt_y</p:attrName>
                                        </p:attrNameLst>
                                      </p:cBhvr>
                                      <p:tavLst>
                                        <p:tav tm="0">
                                          <p:val>
                                            <p:strVal val="ppt_y"/>
                                          </p:val>
                                        </p:tav>
                                        <p:tav tm="100000">
                                          <p:val>
                                            <p:strVal val="1+ppt_h/2"/>
                                          </p:val>
                                        </p:tav>
                                      </p:tavLst>
                                    </p:anim>
                                    <p:set>
                                      <p:cBhvr>
                                        <p:cTn id="603" dur="1" fill="hold">
                                          <p:stCondLst>
                                            <p:cond delay="2999"/>
                                          </p:stCondLst>
                                        </p:cTn>
                                        <p:tgtEl>
                                          <p:spTgt spid="43"/>
                                        </p:tgtEl>
                                        <p:attrNameLst>
                                          <p:attrName>style.visibility</p:attrName>
                                        </p:attrNameLst>
                                      </p:cBhvr>
                                      <p:to>
                                        <p:strVal val="hidden"/>
                                      </p:to>
                                    </p:set>
                                  </p:childTnLst>
                                </p:cTn>
                              </p:par>
                              <p:par>
                                <p:cTn id="604" presetID="2" presetClass="exit" presetSubtype="4" fill="hold" grpId="3" nodeType="withEffect">
                                  <p:stCondLst>
                                    <p:cond delay="0"/>
                                  </p:stCondLst>
                                  <p:childTnLst>
                                    <p:anim calcmode="lin" valueType="num">
                                      <p:cBhvr additive="base">
                                        <p:cTn id="605" dur="3000"/>
                                        <p:tgtEl>
                                          <p:spTgt spid="44"/>
                                        </p:tgtEl>
                                        <p:attrNameLst>
                                          <p:attrName>ppt_x</p:attrName>
                                        </p:attrNameLst>
                                      </p:cBhvr>
                                      <p:tavLst>
                                        <p:tav tm="0">
                                          <p:val>
                                            <p:strVal val="ppt_x"/>
                                          </p:val>
                                        </p:tav>
                                        <p:tav tm="100000">
                                          <p:val>
                                            <p:strVal val="ppt_x"/>
                                          </p:val>
                                        </p:tav>
                                      </p:tavLst>
                                    </p:anim>
                                    <p:anim calcmode="lin" valueType="num">
                                      <p:cBhvr additive="base">
                                        <p:cTn id="606" dur="3000"/>
                                        <p:tgtEl>
                                          <p:spTgt spid="44"/>
                                        </p:tgtEl>
                                        <p:attrNameLst>
                                          <p:attrName>ppt_y</p:attrName>
                                        </p:attrNameLst>
                                      </p:cBhvr>
                                      <p:tavLst>
                                        <p:tav tm="0">
                                          <p:val>
                                            <p:strVal val="ppt_y"/>
                                          </p:val>
                                        </p:tav>
                                        <p:tav tm="100000">
                                          <p:val>
                                            <p:strVal val="1+ppt_h/2"/>
                                          </p:val>
                                        </p:tav>
                                      </p:tavLst>
                                    </p:anim>
                                    <p:set>
                                      <p:cBhvr>
                                        <p:cTn id="607" dur="1" fill="hold">
                                          <p:stCondLst>
                                            <p:cond delay="2999"/>
                                          </p:stCondLst>
                                        </p:cTn>
                                        <p:tgtEl>
                                          <p:spTgt spid="44"/>
                                        </p:tgtEl>
                                        <p:attrNameLst>
                                          <p:attrName>style.visibility</p:attrName>
                                        </p:attrNameLst>
                                      </p:cBhvr>
                                      <p:to>
                                        <p:strVal val="hidden"/>
                                      </p:to>
                                    </p:set>
                                  </p:childTnLst>
                                </p:cTn>
                              </p:par>
                              <p:par>
                                <p:cTn id="608" presetID="2" presetClass="exit" presetSubtype="4" fill="hold" grpId="3" nodeType="withEffect">
                                  <p:stCondLst>
                                    <p:cond delay="0"/>
                                  </p:stCondLst>
                                  <p:childTnLst>
                                    <p:anim calcmode="lin" valueType="num">
                                      <p:cBhvr additive="base">
                                        <p:cTn id="609" dur="3000"/>
                                        <p:tgtEl>
                                          <p:spTgt spid="45"/>
                                        </p:tgtEl>
                                        <p:attrNameLst>
                                          <p:attrName>ppt_x</p:attrName>
                                        </p:attrNameLst>
                                      </p:cBhvr>
                                      <p:tavLst>
                                        <p:tav tm="0">
                                          <p:val>
                                            <p:strVal val="ppt_x"/>
                                          </p:val>
                                        </p:tav>
                                        <p:tav tm="100000">
                                          <p:val>
                                            <p:strVal val="ppt_x"/>
                                          </p:val>
                                        </p:tav>
                                      </p:tavLst>
                                    </p:anim>
                                    <p:anim calcmode="lin" valueType="num">
                                      <p:cBhvr additive="base">
                                        <p:cTn id="610" dur="3000"/>
                                        <p:tgtEl>
                                          <p:spTgt spid="45"/>
                                        </p:tgtEl>
                                        <p:attrNameLst>
                                          <p:attrName>ppt_y</p:attrName>
                                        </p:attrNameLst>
                                      </p:cBhvr>
                                      <p:tavLst>
                                        <p:tav tm="0">
                                          <p:val>
                                            <p:strVal val="ppt_y"/>
                                          </p:val>
                                        </p:tav>
                                        <p:tav tm="100000">
                                          <p:val>
                                            <p:strVal val="1+ppt_h/2"/>
                                          </p:val>
                                        </p:tav>
                                      </p:tavLst>
                                    </p:anim>
                                    <p:set>
                                      <p:cBhvr>
                                        <p:cTn id="611" dur="1" fill="hold">
                                          <p:stCondLst>
                                            <p:cond delay="2999"/>
                                          </p:stCondLst>
                                        </p:cTn>
                                        <p:tgtEl>
                                          <p:spTgt spid="45"/>
                                        </p:tgtEl>
                                        <p:attrNameLst>
                                          <p:attrName>style.visibility</p:attrName>
                                        </p:attrNameLst>
                                      </p:cBhvr>
                                      <p:to>
                                        <p:strVal val="hidden"/>
                                      </p:to>
                                    </p:set>
                                  </p:childTnLst>
                                </p:cTn>
                              </p:par>
                              <p:par>
                                <p:cTn id="612" presetID="2" presetClass="exit" presetSubtype="4" fill="hold" grpId="3" nodeType="withEffect">
                                  <p:stCondLst>
                                    <p:cond delay="0"/>
                                  </p:stCondLst>
                                  <p:childTnLst>
                                    <p:anim calcmode="lin" valueType="num">
                                      <p:cBhvr additive="base">
                                        <p:cTn id="613" dur="3000"/>
                                        <p:tgtEl>
                                          <p:spTgt spid="46"/>
                                        </p:tgtEl>
                                        <p:attrNameLst>
                                          <p:attrName>ppt_x</p:attrName>
                                        </p:attrNameLst>
                                      </p:cBhvr>
                                      <p:tavLst>
                                        <p:tav tm="0">
                                          <p:val>
                                            <p:strVal val="ppt_x"/>
                                          </p:val>
                                        </p:tav>
                                        <p:tav tm="100000">
                                          <p:val>
                                            <p:strVal val="ppt_x"/>
                                          </p:val>
                                        </p:tav>
                                      </p:tavLst>
                                    </p:anim>
                                    <p:anim calcmode="lin" valueType="num">
                                      <p:cBhvr additive="base">
                                        <p:cTn id="614" dur="3000"/>
                                        <p:tgtEl>
                                          <p:spTgt spid="46"/>
                                        </p:tgtEl>
                                        <p:attrNameLst>
                                          <p:attrName>ppt_y</p:attrName>
                                        </p:attrNameLst>
                                      </p:cBhvr>
                                      <p:tavLst>
                                        <p:tav tm="0">
                                          <p:val>
                                            <p:strVal val="ppt_y"/>
                                          </p:val>
                                        </p:tav>
                                        <p:tav tm="100000">
                                          <p:val>
                                            <p:strVal val="1+ppt_h/2"/>
                                          </p:val>
                                        </p:tav>
                                      </p:tavLst>
                                    </p:anim>
                                    <p:set>
                                      <p:cBhvr>
                                        <p:cTn id="615" dur="1" fill="hold">
                                          <p:stCondLst>
                                            <p:cond delay="2999"/>
                                          </p:stCondLst>
                                        </p:cTn>
                                        <p:tgtEl>
                                          <p:spTgt spid="46"/>
                                        </p:tgtEl>
                                        <p:attrNameLst>
                                          <p:attrName>style.visibility</p:attrName>
                                        </p:attrNameLst>
                                      </p:cBhvr>
                                      <p:to>
                                        <p:strVal val="hidden"/>
                                      </p:to>
                                    </p:set>
                                  </p:childTnLst>
                                </p:cTn>
                              </p:par>
                              <p:par>
                                <p:cTn id="616" presetID="2" presetClass="exit" presetSubtype="4" fill="hold" grpId="3" nodeType="withEffect">
                                  <p:stCondLst>
                                    <p:cond delay="0"/>
                                  </p:stCondLst>
                                  <p:childTnLst>
                                    <p:anim calcmode="lin" valueType="num">
                                      <p:cBhvr additive="base">
                                        <p:cTn id="617" dur="3000"/>
                                        <p:tgtEl>
                                          <p:spTgt spid="47"/>
                                        </p:tgtEl>
                                        <p:attrNameLst>
                                          <p:attrName>ppt_x</p:attrName>
                                        </p:attrNameLst>
                                      </p:cBhvr>
                                      <p:tavLst>
                                        <p:tav tm="0">
                                          <p:val>
                                            <p:strVal val="ppt_x"/>
                                          </p:val>
                                        </p:tav>
                                        <p:tav tm="100000">
                                          <p:val>
                                            <p:strVal val="ppt_x"/>
                                          </p:val>
                                        </p:tav>
                                      </p:tavLst>
                                    </p:anim>
                                    <p:anim calcmode="lin" valueType="num">
                                      <p:cBhvr additive="base">
                                        <p:cTn id="618" dur="3000"/>
                                        <p:tgtEl>
                                          <p:spTgt spid="47"/>
                                        </p:tgtEl>
                                        <p:attrNameLst>
                                          <p:attrName>ppt_y</p:attrName>
                                        </p:attrNameLst>
                                      </p:cBhvr>
                                      <p:tavLst>
                                        <p:tav tm="0">
                                          <p:val>
                                            <p:strVal val="ppt_y"/>
                                          </p:val>
                                        </p:tav>
                                        <p:tav tm="100000">
                                          <p:val>
                                            <p:strVal val="1+ppt_h/2"/>
                                          </p:val>
                                        </p:tav>
                                      </p:tavLst>
                                    </p:anim>
                                    <p:set>
                                      <p:cBhvr>
                                        <p:cTn id="619" dur="1" fill="hold">
                                          <p:stCondLst>
                                            <p:cond delay="2999"/>
                                          </p:stCondLst>
                                        </p:cTn>
                                        <p:tgtEl>
                                          <p:spTgt spid="47"/>
                                        </p:tgtEl>
                                        <p:attrNameLst>
                                          <p:attrName>style.visibility</p:attrName>
                                        </p:attrNameLst>
                                      </p:cBhvr>
                                      <p:to>
                                        <p:strVal val="hidden"/>
                                      </p:to>
                                    </p:set>
                                  </p:childTnLst>
                                </p:cTn>
                              </p:par>
                              <p:par>
                                <p:cTn id="620" presetID="2" presetClass="exit" presetSubtype="4" fill="hold" grpId="3" nodeType="withEffect">
                                  <p:stCondLst>
                                    <p:cond delay="0"/>
                                  </p:stCondLst>
                                  <p:childTnLst>
                                    <p:anim calcmode="lin" valueType="num">
                                      <p:cBhvr additive="base">
                                        <p:cTn id="621" dur="3000"/>
                                        <p:tgtEl>
                                          <p:spTgt spid="48"/>
                                        </p:tgtEl>
                                        <p:attrNameLst>
                                          <p:attrName>ppt_x</p:attrName>
                                        </p:attrNameLst>
                                      </p:cBhvr>
                                      <p:tavLst>
                                        <p:tav tm="0">
                                          <p:val>
                                            <p:strVal val="ppt_x"/>
                                          </p:val>
                                        </p:tav>
                                        <p:tav tm="100000">
                                          <p:val>
                                            <p:strVal val="ppt_x"/>
                                          </p:val>
                                        </p:tav>
                                      </p:tavLst>
                                    </p:anim>
                                    <p:anim calcmode="lin" valueType="num">
                                      <p:cBhvr additive="base">
                                        <p:cTn id="622" dur="3000"/>
                                        <p:tgtEl>
                                          <p:spTgt spid="48"/>
                                        </p:tgtEl>
                                        <p:attrNameLst>
                                          <p:attrName>ppt_y</p:attrName>
                                        </p:attrNameLst>
                                      </p:cBhvr>
                                      <p:tavLst>
                                        <p:tav tm="0">
                                          <p:val>
                                            <p:strVal val="ppt_y"/>
                                          </p:val>
                                        </p:tav>
                                        <p:tav tm="100000">
                                          <p:val>
                                            <p:strVal val="1+ppt_h/2"/>
                                          </p:val>
                                        </p:tav>
                                      </p:tavLst>
                                    </p:anim>
                                    <p:set>
                                      <p:cBhvr>
                                        <p:cTn id="623" dur="1" fill="hold">
                                          <p:stCondLst>
                                            <p:cond delay="2999"/>
                                          </p:stCondLst>
                                        </p:cTn>
                                        <p:tgtEl>
                                          <p:spTgt spid="48"/>
                                        </p:tgtEl>
                                        <p:attrNameLst>
                                          <p:attrName>style.visibility</p:attrName>
                                        </p:attrNameLst>
                                      </p:cBhvr>
                                      <p:to>
                                        <p:strVal val="hidden"/>
                                      </p:to>
                                    </p:set>
                                  </p:childTnLst>
                                </p:cTn>
                              </p:par>
                              <p:par>
                                <p:cTn id="624" presetID="2" presetClass="exit" presetSubtype="4" fill="hold" grpId="3" nodeType="withEffect">
                                  <p:stCondLst>
                                    <p:cond delay="0"/>
                                  </p:stCondLst>
                                  <p:childTnLst>
                                    <p:anim calcmode="lin" valueType="num">
                                      <p:cBhvr additive="base">
                                        <p:cTn id="625" dur="3000"/>
                                        <p:tgtEl>
                                          <p:spTgt spid="49"/>
                                        </p:tgtEl>
                                        <p:attrNameLst>
                                          <p:attrName>ppt_x</p:attrName>
                                        </p:attrNameLst>
                                      </p:cBhvr>
                                      <p:tavLst>
                                        <p:tav tm="0">
                                          <p:val>
                                            <p:strVal val="ppt_x"/>
                                          </p:val>
                                        </p:tav>
                                        <p:tav tm="100000">
                                          <p:val>
                                            <p:strVal val="ppt_x"/>
                                          </p:val>
                                        </p:tav>
                                      </p:tavLst>
                                    </p:anim>
                                    <p:anim calcmode="lin" valueType="num">
                                      <p:cBhvr additive="base">
                                        <p:cTn id="626" dur="3000"/>
                                        <p:tgtEl>
                                          <p:spTgt spid="49"/>
                                        </p:tgtEl>
                                        <p:attrNameLst>
                                          <p:attrName>ppt_y</p:attrName>
                                        </p:attrNameLst>
                                      </p:cBhvr>
                                      <p:tavLst>
                                        <p:tav tm="0">
                                          <p:val>
                                            <p:strVal val="ppt_y"/>
                                          </p:val>
                                        </p:tav>
                                        <p:tav tm="100000">
                                          <p:val>
                                            <p:strVal val="1+ppt_h/2"/>
                                          </p:val>
                                        </p:tav>
                                      </p:tavLst>
                                    </p:anim>
                                    <p:set>
                                      <p:cBhvr>
                                        <p:cTn id="627" dur="1" fill="hold">
                                          <p:stCondLst>
                                            <p:cond delay="2999"/>
                                          </p:stCondLst>
                                        </p:cTn>
                                        <p:tgtEl>
                                          <p:spTgt spid="49"/>
                                        </p:tgtEl>
                                        <p:attrNameLst>
                                          <p:attrName>style.visibility</p:attrName>
                                        </p:attrNameLst>
                                      </p:cBhvr>
                                      <p:to>
                                        <p:strVal val="hidden"/>
                                      </p:to>
                                    </p:set>
                                  </p:childTnLst>
                                </p:cTn>
                              </p:par>
                              <p:par>
                                <p:cTn id="628" presetID="2" presetClass="exit" presetSubtype="4" fill="hold" grpId="3" nodeType="withEffect">
                                  <p:stCondLst>
                                    <p:cond delay="0"/>
                                  </p:stCondLst>
                                  <p:childTnLst>
                                    <p:anim calcmode="lin" valueType="num">
                                      <p:cBhvr additive="base">
                                        <p:cTn id="629" dur="3000"/>
                                        <p:tgtEl>
                                          <p:spTgt spid="50"/>
                                        </p:tgtEl>
                                        <p:attrNameLst>
                                          <p:attrName>ppt_x</p:attrName>
                                        </p:attrNameLst>
                                      </p:cBhvr>
                                      <p:tavLst>
                                        <p:tav tm="0">
                                          <p:val>
                                            <p:strVal val="ppt_x"/>
                                          </p:val>
                                        </p:tav>
                                        <p:tav tm="100000">
                                          <p:val>
                                            <p:strVal val="ppt_x"/>
                                          </p:val>
                                        </p:tav>
                                      </p:tavLst>
                                    </p:anim>
                                    <p:anim calcmode="lin" valueType="num">
                                      <p:cBhvr additive="base">
                                        <p:cTn id="630" dur="3000"/>
                                        <p:tgtEl>
                                          <p:spTgt spid="50"/>
                                        </p:tgtEl>
                                        <p:attrNameLst>
                                          <p:attrName>ppt_y</p:attrName>
                                        </p:attrNameLst>
                                      </p:cBhvr>
                                      <p:tavLst>
                                        <p:tav tm="0">
                                          <p:val>
                                            <p:strVal val="ppt_y"/>
                                          </p:val>
                                        </p:tav>
                                        <p:tav tm="100000">
                                          <p:val>
                                            <p:strVal val="1+ppt_h/2"/>
                                          </p:val>
                                        </p:tav>
                                      </p:tavLst>
                                    </p:anim>
                                    <p:set>
                                      <p:cBhvr>
                                        <p:cTn id="631" dur="1" fill="hold">
                                          <p:stCondLst>
                                            <p:cond delay="2999"/>
                                          </p:stCondLst>
                                        </p:cTn>
                                        <p:tgtEl>
                                          <p:spTgt spid="50"/>
                                        </p:tgtEl>
                                        <p:attrNameLst>
                                          <p:attrName>style.visibility</p:attrName>
                                        </p:attrNameLst>
                                      </p:cBhvr>
                                      <p:to>
                                        <p:strVal val="hidden"/>
                                      </p:to>
                                    </p:set>
                                  </p:childTnLst>
                                </p:cTn>
                              </p:par>
                              <p:par>
                                <p:cTn id="632" presetID="3" presetClass="exit" presetSubtype="10" fill="hold" grpId="4" nodeType="withEffect">
                                  <p:stCondLst>
                                    <p:cond delay="0"/>
                                  </p:stCondLst>
                                  <p:childTnLst>
                                    <p:animEffect transition="out" filter="blinds(horizontal)">
                                      <p:cBhvr>
                                        <p:cTn id="633" dur="3000"/>
                                        <p:tgtEl>
                                          <p:spTgt spid="3"/>
                                        </p:tgtEl>
                                      </p:cBhvr>
                                    </p:animEffect>
                                    <p:set>
                                      <p:cBhvr>
                                        <p:cTn id="634" dur="1" fill="hold">
                                          <p:stCondLst>
                                            <p:cond delay="2999"/>
                                          </p:stCondLst>
                                        </p:cTn>
                                        <p:tgtEl>
                                          <p:spTgt spid="3"/>
                                        </p:tgtEl>
                                        <p:attrNameLst>
                                          <p:attrName>style.visibility</p:attrName>
                                        </p:attrNameLst>
                                      </p:cBhvr>
                                      <p:to>
                                        <p:strVal val="hidden"/>
                                      </p:to>
                                    </p:set>
                                  </p:childTnLst>
                                </p:cTn>
                              </p:par>
                              <p:par>
                                <p:cTn id="635" presetID="3" presetClass="exit" presetSubtype="10" fill="hold" grpId="4" nodeType="withEffect">
                                  <p:stCondLst>
                                    <p:cond delay="0"/>
                                  </p:stCondLst>
                                  <p:childTnLst>
                                    <p:animEffect transition="out" filter="blinds(horizontal)">
                                      <p:cBhvr>
                                        <p:cTn id="636" dur="3000"/>
                                        <p:tgtEl>
                                          <p:spTgt spid="4"/>
                                        </p:tgtEl>
                                      </p:cBhvr>
                                    </p:animEffect>
                                    <p:set>
                                      <p:cBhvr>
                                        <p:cTn id="637" dur="1" fill="hold">
                                          <p:stCondLst>
                                            <p:cond delay="2999"/>
                                          </p:stCondLst>
                                        </p:cTn>
                                        <p:tgtEl>
                                          <p:spTgt spid="4"/>
                                        </p:tgtEl>
                                        <p:attrNameLst>
                                          <p:attrName>style.visibility</p:attrName>
                                        </p:attrNameLst>
                                      </p:cBhvr>
                                      <p:to>
                                        <p:strVal val="hidden"/>
                                      </p:to>
                                    </p:set>
                                  </p:childTnLst>
                                </p:cTn>
                              </p:par>
                              <p:par>
                                <p:cTn id="638" presetID="3" presetClass="exit" presetSubtype="10" fill="hold" grpId="4" nodeType="withEffect">
                                  <p:stCondLst>
                                    <p:cond delay="0"/>
                                  </p:stCondLst>
                                  <p:childTnLst>
                                    <p:animEffect transition="out" filter="blinds(horizontal)">
                                      <p:cBhvr>
                                        <p:cTn id="639" dur="3000"/>
                                        <p:tgtEl>
                                          <p:spTgt spid="5"/>
                                        </p:tgtEl>
                                      </p:cBhvr>
                                    </p:animEffect>
                                    <p:set>
                                      <p:cBhvr>
                                        <p:cTn id="640" dur="1" fill="hold">
                                          <p:stCondLst>
                                            <p:cond delay="2999"/>
                                          </p:stCondLst>
                                        </p:cTn>
                                        <p:tgtEl>
                                          <p:spTgt spid="5"/>
                                        </p:tgtEl>
                                        <p:attrNameLst>
                                          <p:attrName>style.visibility</p:attrName>
                                        </p:attrNameLst>
                                      </p:cBhvr>
                                      <p:to>
                                        <p:strVal val="hidden"/>
                                      </p:to>
                                    </p:set>
                                  </p:childTnLst>
                                </p:cTn>
                              </p:par>
                              <p:par>
                                <p:cTn id="641" presetID="3" presetClass="exit" presetSubtype="10" fill="hold" grpId="4" nodeType="withEffect">
                                  <p:stCondLst>
                                    <p:cond delay="0"/>
                                  </p:stCondLst>
                                  <p:childTnLst>
                                    <p:animEffect transition="out" filter="blinds(horizontal)">
                                      <p:cBhvr>
                                        <p:cTn id="642" dur="3000"/>
                                        <p:tgtEl>
                                          <p:spTgt spid="6"/>
                                        </p:tgtEl>
                                      </p:cBhvr>
                                    </p:animEffect>
                                    <p:set>
                                      <p:cBhvr>
                                        <p:cTn id="643" dur="1" fill="hold">
                                          <p:stCondLst>
                                            <p:cond delay="2999"/>
                                          </p:stCondLst>
                                        </p:cTn>
                                        <p:tgtEl>
                                          <p:spTgt spid="6"/>
                                        </p:tgtEl>
                                        <p:attrNameLst>
                                          <p:attrName>style.visibility</p:attrName>
                                        </p:attrNameLst>
                                      </p:cBhvr>
                                      <p:to>
                                        <p:strVal val="hidden"/>
                                      </p:to>
                                    </p:set>
                                  </p:childTnLst>
                                </p:cTn>
                              </p:par>
                              <p:par>
                                <p:cTn id="644" presetID="3" presetClass="exit" presetSubtype="10" fill="hold" grpId="4" nodeType="withEffect">
                                  <p:stCondLst>
                                    <p:cond delay="0"/>
                                  </p:stCondLst>
                                  <p:childTnLst>
                                    <p:animEffect transition="out" filter="blinds(horizontal)">
                                      <p:cBhvr>
                                        <p:cTn id="645" dur="3000"/>
                                        <p:tgtEl>
                                          <p:spTgt spid="7"/>
                                        </p:tgtEl>
                                      </p:cBhvr>
                                    </p:animEffect>
                                    <p:set>
                                      <p:cBhvr>
                                        <p:cTn id="646" dur="1" fill="hold">
                                          <p:stCondLst>
                                            <p:cond delay="2999"/>
                                          </p:stCondLst>
                                        </p:cTn>
                                        <p:tgtEl>
                                          <p:spTgt spid="7"/>
                                        </p:tgtEl>
                                        <p:attrNameLst>
                                          <p:attrName>style.visibility</p:attrName>
                                        </p:attrNameLst>
                                      </p:cBhvr>
                                      <p:to>
                                        <p:strVal val="hidden"/>
                                      </p:to>
                                    </p:set>
                                  </p:childTnLst>
                                </p:cTn>
                              </p:par>
                              <p:par>
                                <p:cTn id="647" presetID="3" presetClass="exit" presetSubtype="10" fill="hold" grpId="4" nodeType="withEffect">
                                  <p:stCondLst>
                                    <p:cond delay="0"/>
                                  </p:stCondLst>
                                  <p:childTnLst>
                                    <p:animEffect transition="out" filter="blinds(horizontal)">
                                      <p:cBhvr>
                                        <p:cTn id="648" dur="3000"/>
                                        <p:tgtEl>
                                          <p:spTgt spid="8"/>
                                        </p:tgtEl>
                                      </p:cBhvr>
                                    </p:animEffect>
                                    <p:set>
                                      <p:cBhvr>
                                        <p:cTn id="649" dur="1" fill="hold">
                                          <p:stCondLst>
                                            <p:cond delay="2999"/>
                                          </p:stCondLst>
                                        </p:cTn>
                                        <p:tgtEl>
                                          <p:spTgt spid="8"/>
                                        </p:tgtEl>
                                        <p:attrNameLst>
                                          <p:attrName>style.visibility</p:attrName>
                                        </p:attrNameLst>
                                      </p:cBhvr>
                                      <p:to>
                                        <p:strVal val="hidden"/>
                                      </p:to>
                                    </p:set>
                                  </p:childTnLst>
                                </p:cTn>
                              </p:par>
                              <p:par>
                                <p:cTn id="650" presetID="3" presetClass="exit" presetSubtype="10" fill="hold" grpId="4" nodeType="withEffect">
                                  <p:stCondLst>
                                    <p:cond delay="0"/>
                                  </p:stCondLst>
                                  <p:childTnLst>
                                    <p:animEffect transition="out" filter="blinds(horizontal)">
                                      <p:cBhvr>
                                        <p:cTn id="651" dur="3000"/>
                                        <p:tgtEl>
                                          <p:spTgt spid="9"/>
                                        </p:tgtEl>
                                      </p:cBhvr>
                                    </p:animEffect>
                                    <p:set>
                                      <p:cBhvr>
                                        <p:cTn id="652" dur="1" fill="hold">
                                          <p:stCondLst>
                                            <p:cond delay="2999"/>
                                          </p:stCondLst>
                                        </p:cTn>
                                        <p:tgtEl>
                                          <p:spTgt spid="9"/>
                                        </p:tgtEl>
                                        <p:attrNameLst>
                                          <p:attrName>style.visibility</p:attrName>
                                        </p:attrNameLst>
                                      </p:cBhvr>
                                      <p:to>
                                        <p:strVal val="hidden"/>
                                      </p:to>
                                    </p:set>
                                  </p:childTnLst>
                                </p:cTn>
                              </p:par>
                              <p:par>
                                <p:cTn id="653" presetID="3" presetClass="exit" presetSubtype="10" fill="hold" grpId="4" nodeType="withEffect">
                                  <p:stCondLst>
                                    <p:cond delay="0"/>
                                  </p:stCondLst>
                                  <p:childTnLst>
                                    <p:animEffect transition="out" filter="blinds(horizontal)">
                                      <p:cBhvr>
                                        <p:cTn id="654" dur="3000"/>
                                        <p:tgtEl>
                                          <p:spTgt spid="10"/>
                                        </p:tgtEl>
                                      </p:cBhvr>
                                    </p:animEffect>
                                    <p:set>
                                      <p:cBhvr>
                                        <p:cTn id="655" dur="1" fill="hold">
                                          <p:stCondLst>
                                            <p:cond delay="2999"/>
                                          </p:stCondLst>
                                        </p:cTn>
                                        <p:tgtEl>
                                          <p:spTgt spid="10"/>
                                        </p:tgtEl>
                                        <p:attrNameLst>
                                          <p:attrName>style.visibility</p:attrName>
                                        </p:attrNameLst>
                                      </p:cBhvr>
                                      <p:to>
                                        <p:strVal val="hidden"/>
                                      </p:to>
                                    </p:set>
                                  </p:childTnLst>
                                </p:cTn>
                              </p:par>
                              <p:par>
                                <p:cTn id="656" presetID="3" presetClass="exit" presetSubtype="10" fill="hold" grpId="4" nodeType="withEffect">
                                  <p:stCondLst>
                                    <p:cond delay="0"/>
                                  </p:stCondLst>
                                  <p:childTnLst>
                                    <p:animEffect transition="out" filter="blinds(horizontal)">
                                      <p:cBhvr>
                                        <p:cTn id="657" dur="3000"/>
                                        <p:tgtEl>
                                          <p:spTgt spid="11"/>
                                        </p:tgtEl>
                                      </p:cBhvr>
                                    </p:animEffect>
                                    <p:set>
                                      <p:cBhvr>
                                        <p:cTn id="658" dur="1" fill="hold">
                                          <p:stCondLst>
                                            <p:cond delay="2999"/>
                                          </p:stCondLst>
                                        </p:cTn>
                                        <p:tgtEl>
                                          <p:spTgt spid="11"/>
                                        </p:tgtEl>
                                        <p:attrNameLst>
                                          <p:attrName>style.visibility</p:attrName>
                                        </p:attrNameLst>
                                      </p:cBhvr>
                                      <p:to>
                                        <p:strVal val="hidden"/>
                                      </p:to>
                                    </p:set>
                                  </p:childTnLst>
                                </p:cTn>
                              </p:par>
                              <p:par>
                                <p:cTn id="659" presetID="3" presetClass="exit" presetSubtype="10" fill="hold" grpId="4" nodeType="withEffect">
                                  <p:stCondLst>
                                    <p:cond delay="0"/>
                                  </p:stCondLst>
                                  <p:childTnLst>
                                    <p:animEffect transition="out" filter="blinds(horizontal)">
                                      <p:cBhvr>
                                        <p:cTn id="660" dur="3000"/>
                                        <p:tgtEl>
                                          <p:spTgt spid="12"/>
                                        </p:tgtEl>
                                      </p:cBhvr>
                                    </p:animEffect>
                                    <p:set>
                                      <p:cBhvr>
                                        <p:cTn id="661" dur="1" fill="hold">
                                          <p:stCondLst>
                                            <p:cond delay="2999"/>
                                          </p:stCondLst>
                                        </p:cTn>
                                        <p:tgtEl>
                                          <p:spTgt spid="12"/>
                                        </p:tgtEl>
                                        <p:attrNameLst>
                                          <p:attrName>style.visibility</p:attrName>
                                        </p:attrNameLst>
                                      </p:cBhvr>
                                      <p:to>
                                        <p:strVal val="hidden"/>
                                      </p:to>
                                    </p:set>
                                  </p:childTnLst>
                                </p:cTn>
                              </p:par>
                              <p:par>
                                <p:cTn id="662" presetID="3" presetClass="exit" presetSubtype="10" fill="hold" grpId="4" nodeType="withEffect">
                                  <p:stCondLst>
                                    <p:cond delay="0"/>
                                  </p:stCondLst>
                                  <p:childTnLst>
                                    <p:animEffect transition="out" filter="blinds(horizontal)">
                                      <p:cBhvr>
                                        <p:cTn id="663" dur="3000"/>
                                        <p:tgtEl>
                                          <p:spTgt spid="13"/>
                                        </p:tgtEl>
                                      </p:cBhvr>
                                    </p:animEffect>
                                    <p:set>
                                      <p:cBhvr>
                                        <p:cTn id="664" dur="1" fill="hold">
                                          <p:stCondLst>
                                            <p:cond delay="2999"/>
                                          </p:stCondLst>
                                        </p:cTn>
                                        <p:tgtEl>
                                          <p:spTgt spid="13"/>
                                        </p:tgtEl>
                                        <p:attrNameLst>
                                          <p:attrName>style.visibility</p:attrName>
                                        </p:attrNameLst>
                                      </p:cBhvr>
                                      <p:to>
                                        <p:strVal val="hidden"/>
                                      </p:to>
                                    </p:set>
                                  </p:childTnLst>
                                </p:cTn>
                              </p:par>
                              <p:par>
                                <p:cTn id="665" presetID="3" presetClass="exit" presetSubtype="10" fill="hold" grpId="4" nodeType="withEffect">
                                  <p:stCondLst>
                                    <p:cond delay="0"/>
                                  </p:stCondLst>
                                  <p:childTnLst>
                                    <p:animEffect transition="out" filter="blinds(horizontal)">
                                      <p:cBhvr>
                                        <p:cTn id="666" dur="3000"/>
                                        <p:tgtEl>
                                          <p:spTgt spid="14"/>
                                        </p:tgtEl>
                                      </p:cBhvr>
                                    </p:animEffect>
                                    <p:set>
                                      <p:cBhvr>
                                        <p:cTn id="667" dur="1" fill="hold">
                                          <p:stCondLst>
                                            <p:cond delay="2999"/>
                                          </p:stCondLst>
                                        </p:cTn>
                                        <p:tgtEl>
                                          <p:spTgt spid="14"/>
                                        </p:tgtEl>
                                        <p:attrNameLst>
                                          <p:attrName>style.visibility</p:attrName>
                                        </p:attrNameLst>
                                      </p:cBhvr>
                                      <p:to>
                                        <p:strVal val="hidden"/>
                                      </p:to>
                                    </p:set>
                                  </p:childTnLst>
                                </p:cTn>
                              </p:par>
                              <p:par>
                                <p:cTn id="668" presetID="3" presetClass="exit" presetSubtype="10" fill="hold" grpId="4" nodeType="withEffect">
                                  <p:stCondLst>
                                    <p:cond delay="0"/>
                                  </p:stCondLst>
                                  <p:childTnLst>
                                    <p:animEffect transition="out" filter="blinds(horizontal)">
                                      <p:cBhvr>
                                        <p:cTn id="669" dur="3000"/>
                                        <p:tgtEl>
                                          <p:spTgt spid="15"/>
                                        </p:tgtEl>
                                      </p:cBhvr>
                                    </p:animEffect>
                                    <p:set>
                                      <p:cBhvr>
                                        <p:cTn id="670" dur="1" fill="hold">
                                          <p:stCondLst>
                                            <p:cond delay="2999"/>
                                          </p:stCondLst>
                                        </p:cTn>
                                        <p:tgtEl>
                                          <p:spTgt spid="15"/>
                                        </p:tgtEl>
                                        <p:attrNameLst>
                                          <p:attrName>style.visibility</p:attrName>
                                        </p:attrNameLst>
                                      </p:cBhvr>
                                      <p:to>
                                        <p:strVal val="hidden"/>
                                      </p:to>
                                    </p:set>
                                  </p:childTnLst>
                                </p:cTn>
                              </p:par>
                              <p:par>
                                <p:cTn id="671" presetID="3" presetClass="exit" presetSubtype="10" fill="hold" grpId="4" nodeType="withEffect">
                                  <p:stCondLst>
                                    <p:cond delay="0"/>
                                  </p:stCondLst>
                                  <p:childTnLst>
                                    <p:animEffect transition="out" filter="blinds(horizontal)">
                                      <p:cBhvr>
                                        <p:cTn id="672" dur="3000"/>
                                        <p:tgtEl>
                                          <p:spTgt spid="16"/>
                                        </p:tgtEl>
                                      </p:cBhvr>
                                    </p:animEffect>
                                    <p:set>
                                      <p:cBhvr>
                                        <p:cTn id="673" dur="1" fill="hold">
                                          <p:stCondLst>
                                            <p:cond delay="2999"/>
                                          </p:stCondLst>
                                        </p:cTn>
                                        <p:tgtEl>
                                          <p:spTgt spid="16"/>
                                        </p:tgtEl>
                                        <p:attrNameLst>
                                          <p:attrName>style.visibility</p:attrName>
                                        </p:attrNameLst>
                                      </p:cBhvr>
                                      <p:to>
                                        <p:strVal val="hidden"/>
                                      </p:to>
                                    </p:set>
                                  </p:childTnLst>
                                </p:cTn>
                              </p:par>
                              <p:par>
                                <p:cTn id="674" presetID="3" presetClass="exit" presetSubtype="10" fill="hold" grpId="4" nodeType="withEffect">
                                  <p:stCondLst>
                                    <p:cond delay="0"/>
                                  </p:stCondLst>
                                  <p:childTnLst>
                                    <p:animEffect transition="out" filter="blinds(horizontal)">
                                      <p:cBhvr>
                                        <p:cTn id="675" dur="3000"/>
                                        <p:tgtEl>
                                          <p:spTgt spid="17"/>
                                        </p:tgtEl>
                                      </p:cBhvr>
                                    </p:animEffect>
                                    <p:set>
                                      <p:cBhvr>
                                        <p:cTn id="676" dur="1" fill="hold">
                                          <p:stCondLst>
                                            <p:cond delay="2999"/>
                                          </p:stCondLst>
                                        </p:cTn>
                                        <p:tgtEl>
                                          <p:spTgt spid="17"/>
                                        </p:tgtEl>
                                        <p:attrNameLst>
                                          <p:attrName>style.visibility</p:attrName>
                                        </p:attrNameLst>
                                      </p:cBhvr>
                                      <p:to>
                                        <p:strVal val="hidden"/>
                                      </p:to>
                                    </p:set>
                                  </p:childTnLst>
                                </p:cTn>
                              </p:par>
                              <p:par>
                                <p:cTn id="677" presetID="3" presetClass="exit" presetSubtype="10" fill="hold" grpId="4" nodeType="withEffect">
                                  <p:stCondLst>
                                    <p:cond delay="0"/>
                                  </p:stCondLst>
                                  <p:childTnLst>
                                    <p:animEffect transition="out" filter="blinds(horizontal)">
                                      <p:cBhvr>
                                        <p:cTn id="678" dur="3000"/>
                                        <p:tgtEl>
                                          <p:spTgt spid="18"/>
                                        </p:tgtEl>
                                      </p:cBhvr>
                                    </p:animEffect>
                                    <p:set>
                                      <p:cBhvr>
                                        <p:cTn id="679" dur="1" fill="hold">
                                          <p:stCondLst>
                                            <p:cond delay="2999"/>
                                          </p:stCondLst>
                                        </p:cTn>
                                        <p:tgtEl>
                                          <p:spTgt spid="18"/>
                                        </p:tgtEl>
                                        <p:attrNameLst>
                                          <p:attrName>style.visibility</p:attrName>
                                        </p:attrNameLst>
                                      </p:cBhvr>
                                      <p:to>
                                        <p:strVal val="hidden"/>
                                      </p:to>
                                    </p:set>
                                  </p:childTnLst>
                                </p:cTn>
                              </p:par>
                              <p:par>
                                <p:cTn id="680" presetID="3" presetClass="exit" presetSubtype="10" fill="hold" grpId="4" nodeType="withEffect">
                                  <p:stCondLst>
                                    <p:cond delay="0"/>
                                  </p:stCondLst>
                                  <p:childTnLst>
                                    <p:animEffect transition="out" filter="blinds(horizontal)">
                                      <p:cBhvr>
                                        <p:cTn id="681" dur="3000"/>
                                        <p:tgtEl>
                                          <p:spTgt spid="19"/>
                                        </p:tgtEl>
                                      </p:cBhvr>
                                    </p:animEffect>
                                    <p:set>
                                      <p:cBhvr>
                                        <p:cTn id="682" dur="1" fill="hold">
                                          <p:stCondLst>
                                            <p:cond delay="2999"/>
                                          </p:stCondLst>
                                        </p:cTn>
                                        <p:tgtEl>
                                          <p:spTgt spid="19"/>
                                        </p:tgtEl>
                                        <p:attrNameLst>
                                          <p:attrName>style.visibility</p:attrName>
                                        </p:attrNameLst>
                                      </p:cBhvr>
                                      <p:to>
                                        <p:strVal val="hidden"/>
                                      </p:to>
                                    </p:set>
                                  </p:childTnLst>
                                </p:cTn>
                              </p:par>
                              <p:par>
                                <p:cTn id="683" presetID="3" presetClass="exit" presetSubtype="10" fill="hold" grpId="4" nodeType="withEffect">
                                  <p:stCondLst>
                                    <p:cond delay="0"/>
                                  </p:stCondLst>
                                  <p:childTnLst>
                                    <p:animEffect transition="out" filter="blinds(horizontal)">
                                      <p:cBhvr>
                                        <p:cTn id="684" dur="3000"/>
                                        <p:tgtEl>
                                          <p:spTgt spid="20"/>
                                        </p:tgtEl>
                                      </p:cBhvr>
                                    </p:animEffect>
                                    <p:set>
                                      <p:cBhvr>
                                        <p:cTn id="685" dur="1" fill="hold">
                                          <p:stCondLst>
                                            <p:cond delay="2999"/>
                                          </p:stCondLst>
                                        </p:cTn>
                                        <p:tgtEl>
                                          <p:spTgt spid="20"/>
                                        </p:tgtEl>
                                        <p:attrNameLst>
                                          <p:attrName>style.visibility</p:attrName>
                                        </p:attrNameLst>
                                      </p:cBhvr>
                                      <p:to>
                                        <p:strVal val="hidden"/>
                                      </p:to>
                                    </p:set>
                                  </p:childTnLst>
                                </p:cTn>
                              </p:par>
                              <p:par>
                                <p:cTn id="686" presetID="3" presetClass="exit" presetSubtype="10" fill="hold" grpId="4" nodeType="withEffect">
                                  <p:stCondLst>
                                    <p:cond delay="0"/>
                                  </p:stCondLst>
                                  <p:childTnLst>
                                    <p:animEffect transition="out" filter="blinds(horizontal)">
                                      <p:cBhvr>
                                        <p:cTn id="687" dur="3000"/>
                                        <p:tgtEl>
                                          <p:spTgt spid="21"/>
                                        </p:tgtEl>
                                      </p:cBhvr>
                                    </p:animEffect>
                                    <p:set>
                                      <p:cBhvr>
                                        <p:cTn id="688" dur="1" fill="hold">
                                          <p:stCondLst>
                                            <p:cond delay="2999"/>
                                          </p:stCondLst>
                                        </p:cTn>
                                        <p:tgtEl>
                                          <p:spTgt spid="21"/>
                                        </p:tgtEl>
                                        <p:attrNameLst>
                                          <p:attrName>style.visibility</p:attrName>
                                        </p:attrNameLst>
                                      </p:cBhvr>
                                      <p:to>
                                        <p:strVal val="hidden"/>
                                      </p:to>
                                    </p:set>
                                  </p:childTnLst>
                                </p:cTn>
                              </p:par>
                              <p:par>
                                <p:cTn id="689" presetID="3" presetClass="exit" presetSubtype="10" fill="hold" grpId="4" nodeType="withEffect">
                                  <p:stCondLst>
                                    <p:cond delay="0"/>
                                  </p:stCondLst>
                                  <p:childTnLst>
                                    <p:animEffect transition="out" filter="blinds(horizontal)">
                                      <p:cBhvr>
                                        <p:cTn id="690" dur="3000"/>
                                        <p:tgtEl>
                                          <p:spTgt spid="22"/>
                                        </p:tgtEl>
                                      </p:cBhvr>
                                    </p:animEffect>
                                    <p:set>
                                      <p:cBhvr>
                                        <p:cTn id="691" dur="1" fill="hold">
                                          <p:stCondLst>
                                            <p:cond delay="2999"/>
                                          </p:stCondLst>
                                        </p:cTn>
                                        <p:tgtEl>
                                          <p:spTgt spid="22"/>
                                        </p:tgtEl>
                                        <p:attrNameLst>
                                          <p:attrName>style.visibility</p:attrName>
                                        </p:attrNameLst>
                                      </p:cBhvr>
                                      <p:to>
                                        <p:strVal val="hidden"/>
                                      </p:to>
                                    </p:set>
                                  </p:childTnLst>
                                </p:cTn>
                              </p:par>
                              <p:par>
                                <p:cTn id="692" presetID="3" presetClass="exit" presetSubtype="10" fill="hold" grpId="4" nodeType="withEffect">
                                  <p:stCondLst>
                                    <p:cond delay="0"/>
                                  </p:stCondLst>
                                  <p:childTnLst>
                                    <p:animEffect transition="out" filter="blinds(horizontal)">
                                      <p:cBhvr>
                                        <p:cTn id="693" dur="3000"/>
                                        <p:tgtEl>
                                          <p:spTgt spid="23"/>
                                        </p:tgtEl>
                                      </p:cBhvr>
                                    </p:animEffect>
                                    <p:set>
                                      <p:cBhvr>
                                        <p:cTn id="694" dur="1" fill="hold">
                                          <p:stCondLst>
                                            <p:cond delay="2999"/>
                                          </p:stCondLst>
                                        </p:cTn>
                                        <p:tgtEl>
                                          <p:spTgt spid="23"/>
                                        </p:tgtEl>
                                        <p:attrNameLst>
                                          <p:attrName>style.visibility</p:attrName>
                                        </p:attrNameLst>
                                      </p:cBhvr>
                                      <p:to>
                                        <p:strVal val="hidden"/>
                                      </p:to>
                                    </p:set>
                                  </p:childTnLst>
                                </p:cTn>
                              </p:par>
                              <p:par>
                                <p:cTn id="695" presetID="3" presetClass="exit" presetSubtype="10" fill="hold" grpId="4" nodeType="withEffect">
                                  <p:stCondLst>
                                    <p:cond delay="0"/>
                                  </p:stCondLst>
                                  <p:childTnLst>
                                    <p:animEffect transition="out" filter="blinds(horizontal)">
                                      <p:cBhvr>
                                        <p:cTn id="696" dur="3000"/>
                                        <p:tgtEl>
                                          <p:spTgt spid="24"/>
                                        </p:tgtEl>
                                      </p:cBhvr>
                                    </p:animEffect>
                                    <p:set>
                                      <p:cBhvr>
                                        <p:cTn id="697" dur="1" fill="hold">
                                          <p:stCondLst>
                                            <p:cond delay="2999"/>
                                          </p:stCondLst>
                                        </p:cTn>
                                        <p:tgtEl>
                                          <p:spTgt spid="24"/>
                                        </p:tgtEl>
                                        <p:attrNameLst>
                                          <p:attrName>style.visibility</p:attrName>
                                        </p:attrNameLst>
                                      </p:cBhvr>
                                      <p:to>
                                        <p:strVal val="hidden"/>
                                      </p:to>
                                    </p:set>
                                  </p:childTnLst>
                                </p:cTn>
                              </p:par>
                              <p:par>
                                <p:cTn id="698" presetID="3" presetClass="exit" presetSubtype="10" fill="hold" grpId="4" nodeType="withEffect">
                                  <p:stCondLst>
                                    <p:cond delay="0"/>
                                  </p:stCondLst>
                                  <p:childTnLst>
                                    <p:animEffect transition="out" filter="blinds(horizontal)">
                                      <p:cBhvr>
                                        <p:cTn id="699" dur="3000"/>
                                        <p:tgtEl>
                                          <p:spTgt spid="25"/>
                                        </p:tgtEl>
                                      </p:cBhvr>
                                    </p:animEffect>
                                    <p:set>
                                      <p:cBhvr>
                                        <p:cTn id="700" dur="1" fill="hold">
                                          <p:stCondLst>
                                            <p:cond delay="2999"/>
                                          </p:stCondLst>
                                        </p:cTn>
                                        <p:tgtEl>
                                          <p:spTgt spid="25"/>
                                        </p:tgtEl>
                                        <p:attrNameLst>
                                          <p:attrName>style.visibility</p:attrName>
                                        </p:attrNameLst>
                                      </p:cBhvr>
                                      <p:to>
                                        <p:strVal val="hidden"/>
                                      </p:to>
                                    </p:set>
                                  </p:childTnLst>
                                </p:cTn>
                              </p:par>
                              <p:par>
                                <p:cTn id="701" presetID="3" presetClass="exit" presetSubtype="10" fill="hold" grpId="4" nodeType="withEffect">
                                  <p:stCondLst>
                                    <p:cond delay="0"/>
                                  </p:stCondLst>
                                  <p:childTnLst>
                                    <p:animEffect transition="out" filter="blinds(horizontal)">
                                      <p:cBhvr>
                                        <p:cTn id="702" dur="3000"/>
                                        <p:tgtEl>
                                          <p:spTgt spid="26"/>
                                        </p:tgtEl>
                                      </p:cBhvr>
                                    </p:animEffect>
                                    <p:set>
                                      <p:cBhvr>
                                        <p:cTn id="703" dur="1" fill="hold">
                                          <p:stCondLst>
                                            <p:cond delay="2999"/>
                                          </p:stCondLst>
                                        </p:cTn>
                                        <p:tgtEl>
                                          <p:spTgt spid="26"/>
                                        </p:tgtEl>
                                        <p:attrNameLst>
                                          <p:attrName>style.visibility</p:attrName>
                                        </p:attrNameLst>
                                      </p:cBhvr>
                                      <p:to>
                                        <p:strVal val="hidden"/>
                                      </p:to>
                                    </p:set>
                                  </p:childTnLst>
                                </p:cTn>
                              </p:par>
                              <p:par>
                                <p:cTn id="704" presetID="3" presetClass="exit" presetSubtype="10" fill="hold" grpId="4" nodeType="withEffect">
                                  <p:stCondLst>
                                    <p:cond delay="0"/>
                                  </p:stCondLst>
                                  <p:childTnLst>
                                    <p:animEffect transition="out" filter="blinds(horizontal)">
                                      <p:cBhvr>
                                        <p:cTn id="705" dur="3000"/>
                                        <p:tgtEl>
                                          <p:spTgt spid="27"/>
                                        </p:tgtEl>
                                      </p:cBhvr>
                                    </p:animEffect>
                                    <p:set>
                                      <p:cBhvr>
                                        <p:cTn id="706" dur="1" fill="hold">
                                          <p:stCondLst>
                                            <p:cond delay="2999"/>
                                          </p:stCondLst>
                                        </p:cTn>
                                        <p:tgtEl>
                                          <p:spTgt spid="27"/>
                                        </p:tgtEl>
                                        <p:attrNameLst>
                                          <p:attrName>style.visibility</p:attrName>
                                        </p:attrNameLst>
                                      </p:cBhvr>
                                      <p:to>
                                        <p:strVal val="hidden"/>
                                      </p:to>
                                    </p:set>
                                  </p:childTnLst>
                                </p:cTn>
                              </p:par>
                              <p:par>
                                <p:cTn id="707" presetID="3" presetClass="exit" presetSubtype="10" fill="hold" grpId="4" nodeType="withEffect">
                                  <p:stCondLst>
                                    <p:cond delay="0"/>
                                  </p:stCondLst>
                                  <p:childTnLst>
                                    <p:animEffect transition="out" filter="blinds(horizontal)">
                                      <p:cBhvr>
                                        <p:cTn id="708" dur="3000"/>
                                        <p:tgtEl>
                                          <p:spTgt spid="28"/>
                                        </p:tgtEl>
                                      </p:cBhvr>
                                    </p:animEffect>
                                    <p:set>
                                      <p:cBhvr>
                                        <p:cTn id="709" dur="1" fill="hold">
                                          <p:stCondLst>
                                            <p:cond delay="2999"/>
                                          </p:stCondLst>
                                        </p:cTn>
                                        <p:tgtEl>
                                          <p:spTgt spid="28"/>
                                        </p:tgtEl>
                                        <p:attrNameLst>
                                          <p:attrName>style.visibility</p:attrName>
                                        </p:attrNameLst>
                                      </p:cBhvr>
                                      <p:to>
                                        <p:strVal val="hidden"/>
                                      </p:to>
                                    </p:set>
                                  </p:childTnLst>
                                </p:cTn>
                              </p:par>
                              <p:par>
                                <p:cTn id="710" presetID="3" presetClass="exit" presetSubtype="10" fill="hold" grpId="4" nodeType="withEffect">
                                  <p:stCondLst>
                                    <p:cond delay="0"/>
                                  </p:stCondLst>
                                  <p:childTnLst>
                                    <p:animEffect transition="out" filter="blinds(horizontal)">
                                      <p:cBhvr>
                                        <p:cTn id="711" dur="3000"/>
                                        <p:tgtEl>
                                          <p:spTgt spid="29"/>
                                        </p:tgtEl>
                                      </p:cBhvr>
                                    </p:animEffect>
                                    <p:set>
                                      <p:cBhvr>
                                        <p:cTn id="712" dur="1" fill="hold">
                                          <p:stCondLst>
                                            <p:cond delay="2999"/>
                                          </p:stCondLst>
                                        </p:cTn>
                                        <p:tgtEl>
                                          <p:spTgt spid="29"/>
                                        </p:tgtEl>
                                        <p:attrNameLst>
                                          <p:attrName>style.visibility</p:attrName>
                                        </p:attrNameLst>
                                      </p:cBhvr>
                                      <p:to>
                                        <p:strVal val="hidden"/>
                                      </p:to>
                                    </p:set>
                                  </p:childTnLst>
                                </p:cTn>
                              </p:par>
                              <p:par>
                                <p:cTn id="713" presetID="3" presetClass="exit" presetSubtype="10" fill="hold" grpId="4" nodeType="withEffect">
                                  <p:stCondLst>
                                    <p:cond delay="0"/>
                                  </p:stCondLst>
                                  <p:childTnLst>
                                    <p:animEffect transition="out" filter="blinds(horizontal)">
                                      <p:cBhvr>
                                        <p:cTn id="714" dur="3000"/>
                                        <p:tgtEl>
                                          <p:spTgt spid="30"/>
                                        </p:tgtEl>
                                      </p:cBhvr>
                                    </p:animEffect>
                                    <p:set>
                                      <p:cBhvr>
                                        <p:cTn id="715" dur="1" fill="hold">
                                          <p:stCondLst>
                                            <p:cond delay="2999"/>
                                          </p:stCondLst>
                                        </p:cTn>
                                        <p:tgtEl>
                                          <p:spTgt spid="30"/>
                                        </p:tgtEl>
                                        <p:attrNameLst>
                                          <p:attrName>style.visibility</p:attrName>
                                        </p:attrNameLst>
                                      </p:cBhvr>
                                      <p:to>
                                        <p:strVal val="hidden"/>
                                      </p:to>
                                    </p:set>
                                  </p:childTnLst>
                                </p:cTn>
                              </p:par>
                              <p:par>
                                <p:cTn id="716" presetID="3" presetClass="exit" presetSubtype="10" fill="hold" grpId="4" nodeType="withEffect">
                                  <p:stCondLst>
                                    <p:cond delay="0"/>
                                  </p:stCondLst>
                                  <p:childTnLst>
                                    <p:animEffect transition="out" filter="blinds(horizontal)">
                                      <p:cBhvr>
                                        <p:cTn id="717" dur="3000"/>
                                        <p:tgtEl>
                                          <p:spTgt spid="31"/>
                                        </p:tgtEl>
                                      </p:cBhvr>
                                    </p:animEffect>
                                    <p:set>
                                      <p:cBhvr>
                                        <p:cTn id="718" dur="1" fill="hold">
                                          <p:stCondLst>
                                            <p:cond delay="2999"/>
                                          </p:stCondLst>
                                        </p:cTn>
                                        <p:tgtEl>
                                          <p:spTgt spid="31"/>
                                        </p:tgtEl>
                                        <p:attrNameLst>
                                          <p:attrName>style.visibility</p:attrName>
                                        </p:attrNameLst>
                                      </p:cBhvr>
                                      <p:to>
                                        <p:strVal val="hidden"/>
                                      </p:to>
                                    </p:set>
                                  </p:childTnLst>
                                </p:cTn>
                              </p:par>
                              <p:par>
                                <p:cTn id="719" presetID="3" presetClass="exit" presetSubtype="10" fill="hold" grpId="4" nodeType="withEffect">
                                  <p:stCondLst>
                                    <p:cond delay="0"/>
                                  </p:stCondLst>
                                  <p:childTnLst>
                                    <p:animEffect transition="out" filter="blinds(horizontal)">
                                      <p:cBhvr>
                                        <p:cTn id="720" dur="3000"/>
                                        <p:tgtEl>
                                          <p:spTgt spid="32"/>
                                        </p:tgtEl>
                                      </p:cBhvr>
                                    </p:animEffect>
                                    <p:set>
                                      <p:cBhvr>
                                        <p:cTn id="721" dur="1" fill="hold">
                                          <p:stCondLst>
                                            <p:cond delay="2999"/>
                                          </p:stCondLst>
                                        </p:cTn>
                                        <p:tgtEl>
                                          <p:spTgt spid="32"/>
                                        </p:tgtEl>
                                        <p:attrNameLst>
                                          <p:attrName>style.visibility</p:attrName>
                                        </p:attrNameLst>
                                      </p:cBhvr>
                                      <p:to>
                                        <p:strVal val="hidden"/>
                                      </p:to>
                                    </p:set>
                                  </p:childTnLst>
                                </p:cTn>
                              </p:par>
                              <p:par>
                                <p:cTn id="722" presetID="3" presetClass="exit" presetSubtype="10" fill="hold" grpId="4" nodeType="withEffect">
                                  <p:stCondLst>
                                    <p:cond delay="0"/>
                                  </p:stCondLst>
                                  <p:childTnLst>
                                    <p:animEffect transition="out" filter="blinds(horizontal)">
                                      <p:cBhvr>
                                        <p:cTn id="723" dur="3000"/>
                                        <p:tgtEl>
                                          <p:spTgt spid="33"/>
                                        </p:tgtEl>
                                      </p:cBhvr>
                                    </p:animEffect>
                                    <p:set>
                                      <p:cBhvr>
                                        <p:cTn id="724" dur="1" fill="hold">
                                          <p:stCondLst>
                                            <p:cond delay="2999"/>
                                          </p:stCondLst>
                                        </p:cTn>
                                        <p:tgtEl>
                                          <p:spTgt spid="33"/>
                                        </p:tgtEl>
                                        <p:attrNameLst>
                                          <p:attrName>style.visibility</p:attrName>
                                        </p:attrNameLst>
                                      </p:cBhvr>
                                      <p:to>
                                        <p:strVal val="hidden"/>
                                      </p:to>
                                    </p:set>
                                  </p:childTnLst>
                                </p:cTn>
                              </p:par>
                              <p:par>
                                <p:cTn id="725" presetID="3" presetClass="exit" presetSubtype="10" fill="hold" grpId="4" nodeType="withEffect">
                                  <p:stCondLst>
                                    <p:cond delay="0"/>
                                  </p:stCondLst>
                                  <p:childTnLst>
                                    <p:animEffect transition="out" filter="blinds(horizontal)">
                                      <p:cBhvr>
                                        <p:cTn id="726" dur="3000"/>
                                        <p:tgtEl>
                                          <p:spTgt spid="34"/>
                                        </p:tgtEl>
                                      </p:cBhvr>
                                    </p:animEffect>
                                    <p:set>
                                      <p:cBhvr>
                                        <p:cTn id="727" dur="1" fill="hold">
                                          <p:stCondLst>
                                            <p:cond delay="2999"/>
                                          </p:stCondLst>
                                        </p:cTn>
                                        <p:tgtEl>
                                          <p:spTgt spid="34"/>
                                        </p:tgtEl>
                                        <p:attrNameLst>
                                          <p:attrName>style.visibility</p:attrName>
                                        </p:attrNameLst>
                                      </p:cBhvr>
                                      <p:to>
                                        <p:strVal val="hidden"/>
                                      </p:to>
                                    </p:set>
                                  </p:childTnLst>
                                </p:cTn>
                              </p:par>
                              <p:par>
                                <p:cTn id="728" presetID="3" presetClass="exit" presetSubtype="10" fill="hold" grpId="4" nodeType="withEffect">
                                  <p:stCondLst>
                                    <p:cond delay="0"/>
                                  </p:stCondLst>
                                  <p:childTnLst>
                                    <p:animEffect transition="out" filter="blinds(horizontal)">
                                      <p:cBhvr>
                                        <p:cTn id="729" dur="3000"/>
                                        <p:tgtEl>
                                          <p:spTgt spid="35"/>
                                        </p:tgtEl>
                                      </p:cBhvr>
                                    </p:animEffect>
                                    <p:set>
                                      <p:cBhvr>
                                        <p:cTn id="730" dur="1" fill="hold">
                                          <p:stCondLst>
                                            <p:cond delay="2999"/>
                                          </p:stCondLst>
                                        </p:cTn>
                                        <p:tgtEl>
                                          <p:spTgt spid="35"/>
                                        </p:tgtEl>
                                        <p:attrNameLst>
                                          <p:attrName>style.visibility</p:attrName>
                                        </p:attrNameLst>
                                      </p:cBhvr>
                                      <p:to>
                                        <p:strVal val="hidden"/>
                                      </p:to>
                                    </p:set>
                                  </p:childTnLst>
                                </p:cTn>
                              </p:par>
                              <p:par>
                                <p:cTn id="731" presetID="3" presetClass="exit" presetSubtype="10" fill="hold" grpId="4" nodeType="withEffect">
                                  <p:stCondLst>
                                    <p:cond delay="0"/>
                                  </p:stCondLst>
                                  <p:childTnLst>
                                    <p:animEffect transition="out" filter="blinds(horizontal)">
                                      <p:cBhvr>
                                        <p:cTn id="732" dur="3000"/>
                                        <p:tgtEl>
                                          <p:spTgt spid="36"/>
                                        </p:tgtEl>
                                      </p:cBhvr>
                                    </p:animEffect>
                                    <p:set>
                                      <p:cBhvr>
                                        <p:cTn id="733" dur="1" fill="hold">
                                          <p:stCondLst>
                                            <p:cond delay="2999"/>
                                          </p:stCondLst>
                                        </p:cTn>
                                        <p:tgtEl>
                                          <p:spTgt spid="36"/>
                                        </p:tgtEl>
                                        <p:attrNameLst>
                                          <p:attrName>style.visibility</p:attrName>
                                        </p:attrNameLst>
                                      </p:cBhvr>
                                      <p:to>
                                        <p:strVal val="hidden"/>
                                      </p:to>
                                    </p:set>
                                  </p:childTnLst>
                                </p:cTn>
                              </p:par>
                              <p:par>
                                <p:cTn id="734" presetID="3" presetClass="exit" presetSubtype="10" fill="hold" grpId="4" nodeType="withEffect">
                                  <p:stCondLst>
                                    <p:cond delay="0"/>
                                  </p:stCondLst>
                                  <p:childTnLst>
                                    <p:animEffect transition="out" filter="blinds(horizontal)">
                                      <p:cBhvr>
                                        <p:cTn id="735" dur="3000"/>
                                        <p:tgtEl>
                                          <p:spTgt spid="37"/>
                                        </p:tgtEl>
                                      </p:cBhvr>
                                    </p:animEffect>
                                    <p:set>
                                      <p:cBhvr>
                                        <p:cTn id="736" dur="1" fill="hold">
                                          <p:stCondLst>
                                            <p:cond delay="2999"/>
                                          </p:stCondLst>
                                        </p:cTn>
                                        <p:tgtEl>
                                          <p:spTgt spid="37"/>
                                        </p:tgtEl>
                                        <p:attrNameLst>
                                          <p:attrName>style.visibility</p:attrName>
                                        </p:attrNameLst>
                                      </p:cBhvr>
                                      <p:to>
                                        <p:strVal val="hidden"/>
                                      </p:to>
                                    </p:set>
                                  </p:childTnLst>
                                </p:cTn>
                              </p:par>
                              <p:par>
                                <p:cTn id="737" presetID="3" presetClass="exit" presetSubtype="10" fill="hold" grpId="4" nodeType="withEffect">
                                  <p:stCondLst>
                                    <p:cond delay="0"/>
                                  </p:stCondLst>
                                  <p:childTnLst>
                                    <p:animEffect transition="out" filter="blinds(horizontal)">
                                      <p:cBhvr>
                                        <p:cTn id="738" dur="3000"/>
                                        <p:tgtEl>
                                          <p:spTgt spid="38"/>
                                        </p:tgtEl>
                                      </p:cBhvr>
                                    </p:animEffect>
                                    <p:set>
                                      <p:cBhvr>
                                        <p:cTn id="739" dur="1" fill="hold">
                                          <p:stCondLst>
                                            <p:cond delay="2999"/>
                                          </p:stCondLst>
                                        </p:cTn>
                                        <p:tgtEl>
                                          <p:spTgt spid="38"/>
                                        </p:tgtEl>
                                        <p:attrNameLst>
                                          <p:attrName>style.visibility</p:attrName>
                                        </p:attrNameLst>
                                      </p:cBhvr>
                                      <p:to>
                                        <p:strVal val="hidden"/>
                                      </p:to>
                                    </p:set>
                                  </p:childTnLst>
                                </p:cTn>
                              </p:par>
                              <p:par>
                                <p:cTn id="740" presetID="3" presetClass="exit" presetSubtype="10" fill="hold" grpId="4" nodeType="withEffect">
                                  <p:stCondLst>
                                    <p:cond delay="0"/>
                                  </p:stCondLst>
                                  <p:childTnLst>
                                    <p:animEffect transition="out" filter="blinds(horizontal)">
                                      <p:cBhvr>
                                        <p:cTn id="741" dur="3000"/>
                                        <p:tgtEl>
                                          <p:spTgt spid="39"/>
                                        </p:tgtEl>
                                      </p:cBhvr>
                                    </p:animEffect>
                                    <p:set>
                                      <p:cBhvr>
                                        <p:cTn id="742" dur="1" fill="hold">
                                          <p:stCondLst>
                                            <p:cond delay="2999"/>
                                          </p:stCondLst>
                                        </p:cTn>
                                        <p:tgtEl>
                                          <p:spTgt spid="39"/>
                                        </p:tgtEl>
                                        <p:attrNameLst>
                                          <p:attrName>style.visibility</p:attrName>
                                        </p:attrNameLst>
                                      </p:cBhvr>
                                      <p:to>
                                        <p:strVal val="hidden"/>
                                      </p:to>
                                    </p:set>
                                  </p:childTnLst>
                                </p:cTn>
                              </p:par>
                              <p:par>
                                <p:cTn id="743" presetID="3" presetClass="exit" presetSubtype="10" fill="hold" grpId="4" nodeType="withEffect">
                                  <p:stCondLst>
                                    <p:cond delay="0"/>
                                  </p:stCondLst>
                                  <p:childTnLst>
                                    <p:animEffect transition="out" filter="blinds(horizontal)">
                                      <p:cBhvr>
                                        <p:cTn id="744" dur="3000"/>
                                        <p:tgtEl>
                                          <p:spTgt spid="40"/>
                                        </p:tgtEl>
                                      </p:cBhvr>
                                    </p:animEffect>
                                    <p:set>
                                      <p:cBhvr>
                                        <p:cTn id="745" dur="1" fill="hold">
                                          <p:stCondLst>
                                            <p:cond delay="2999"/>
                                          </p:stCondLst>
                                        </p:cTn>
                                        <p:tgtEl>
                                          <p:spTgt spid="40"/>
                                        </p:tgtEl>
                                        <p:attrNameLst>
                                          <p:attrName>style.visibility</p:attrName>
                                        </p:attrNameLst>
                                      </p:cBhvr>
                                      <p:to>
                                        <p:strVal val="hidden"/>
                                      </p:to>
                                    </p:set>
                                  </p:childTnLst>
                                </p:cTn>
                              </p:par>
                              <p:par>
                                <p:cTn id="746" presetID="3" presetClass="exit" presetSubtype="10" fill="hold" grpId="4" nodeType="withEffect">
                                  <p:stCondLst>
                                    <p:cond delay="0"/>
                                  </p:stCondLst>
                                  <p:childTnLst>
                                    <p:animEffect transition="out" filter="blinds(horizontal)">
                                      <p:cBhvr>
                                        <p:cTn id="747" dur="3000"/>
                                        <p:tgtEl>
                                          <p:spTgt spid="41"/>
                                        </p:tgtEl>
                                      </p:cBhvr>
                                    </p:animEffect>
                                    <p:set>
                                      <p:cBhvr>
                                        <p:cTn id="748" dur="1" fill="hold">
                                          <p:stCondLst>
                                            <p:cond delay="2999"/>
                                          </p:stCondLst>
                                        </p:cTn>
                                        <p:tgtEl>
                                          <p:spTgt spid="41"/>
                                        </p:tgtEl>
                                        <p:attrNameLst>
                                          <p:attrName>style.visibility</p:attrName>
                                        </p:attrNameLst>
                                      </p:cBhvr>
                                      <p:to>
                                        <p:strVal val="hidden"/>
                                      </p:to>
                                    </p:set>
                                  </p:childTnLst>
                                </p:cTn>
                              </p:par>
                              <p:par>
                                <p:cTn id="749" presetID="3" presetClass="exit" presetSubtype="10" fill="hold" grpId="4" nodeType="withEffect">
                                  <p:stCondLst>
                                    <p:cond delay="0"/>
                                  </p:stCondLst>
                                  <p:childTnLst>
                                    <p:animEffect transition="out" filter="blinds(horizontal)">
                                      <p:cBhvr>
                                        <p:cTn id="750" dur="3000"/>
                                        <p:tgtEl>
                                          <p:spTgt spid="42"/>
                                        </p:tgtEl>
                                      </p:cBhvr>
                                    </p:animEffect>
                                    <p:set>
                                      <p:cBhvr>
                                        <p:cTn id="751" dur="1" fill="hold">
                                          <p:stCondLst>
                                            <p:cond delay="2999"/>
                                          </p:stCondLst>
                                        </p:cTn>
                                        <p:tgtEl>
                                          <p:spTgt spid="42"/>
                                        </p:tgtEl>
                                        <p:attrNameLst>
                                          <p:attrName>style.visibility</p:attrName>
                                        </p:attrNameLst>
                                      </p:cBhvr>
                                      <p:to>
                                        <p:strVal val="hidden"/>
                                      </p:to>
                                    </p:set>
                                  </p:childTnLst>
                                </p:cTn>
                              </p:par>
                              <p:par>
                                <p:cTn id="752" presetID="3" presetClass="exit" presetSubtype="10" fill="hold" grpId="4" nodeType="withEffect">
                                  <p:stCondLst>
                                    <p:cond delay="0"/>
                                  </p:stCondLst>
                                  <p:childTnLst>
                                    <p:animEffect transition="out" filter="blinds(horizontal)">
                                      <p:cBhvr>
                                        <p:cTn id="753" dur="3000"/>
                                        <p:tgtEl>
                                          <p:spTgt spid="43"/>
                                        </p:tgtEl>
                                      </p:cBhvr>
                                    </p:animEffect>
                                    <p:set>
                                      <p:cBhvr>
                                        <p:cTn id="754" dur="1" fill="hold">
                                          <p:stCondLst>
                                            <p:cond delay="2999"/>
                                          </p:stCondLst>
                                        </p:cTn>
                                        <p:tgtEl>
                                          <p:spTgt spid="43"/>
                                        </p:tgtEl>
                                        <p:attrNameLst>
                                          <p:attrName>style.visibility</p:attrName>
                                        </p:attrNameLst>
                                      </p:cBhvr>
                                      <p:to>
                                        <p:strVal val="hidden"/>
                                      </p:to>
                                    </p:set>
                                  </p:childTnLst>
                                </p:cTn>
                              </p:par>
                              <p:par>
                                <p:cTn id="755" presetID="3" presetClass="exit" presetSubtype="10" fill="hold" grpId="4" nodeType="withEffect">
                                  <p:stCondLst>
                                    <p:cond delay="0"/>
                                  </p:stCondLst>
                                  <p:childTnLst>
                                    <p:animEffect transition="out" filter="blinds(horizontal)">
                                      <p:cBhvr>
                                        <p:cTn id="756" dur="3000"/>
                                        <p:tgtEl>
                                          <p:spTgt spid="44"/>
                                        </p:tgtEl>
                                      </p:cBhvr>
                                    </p:animEffect>
                                    <p:set>
                                      <p:cBhvr>
                                        <p:cTn id="757" dur="1" fill="hold">
                                          <p:stCondLst>
                                            <p:cond delay="2999"/>
                                          </p:stCondLst>
                                        </p:cTn>
                                        <p:tgtEl>
                                          <p:spTgt spid="44"/>
                                        </p:tgtEl>
                                        <p:attrNameLst>
                                          <p:attrName>style.visibility</p:attrName>
                                        </p:attrNameLst>
                                      </p:cBhvr>
                                      <p:to>
                                        <p:strVal val="hidden"/>
                                      </p:to>
                                    </p:set>
                                  </p:childTnLst>
                                </p:cTn>
                              </p:par>
                              <p:par>
                                <p:cTn id="758" presetID="3" presetClass="exit" presetSubtype="10" fill="hold" grpId="4" nodeType="withEffect">
                                  <p:stCondLst>
                                    <p:cond delay="0"/>
                                  </p:stCondLst>
                                  <p:childTnLst>
                                    <p:animEffect transition="out" filter="blinds(horizontal)">
                                      <p:cBhvr>
                                        <p:cTn id="759" dur="3000"/>
                                        <p:tgtEl>
                                          <p:spTgt spid="45"/>
                                        </p:tgtEl>
                                      </p:cBhvr>
                                    </p:animEffect>
                                    <p:set>
                                      <p:cBhvr>
                                        <p:cTn id="760" dur="1" fill="hold">
                                          <p:stCondLst>
                                            <p:cond delay="2999"/>
                                          </p:stCondLst>
                                        </p:cTn>
                                        <p:tgtEl>
                                          <p:spTgt spid="45"/>
                                        </p:tgtEl>
                                        <p:attrNameLst>
                                          <p:attrName>style.visibility</p:attrName>
                                        </p:attrNameLst>
                                      </p:cBhvr>
                                      <p:to>
                                        <p:strVal val="hidden"/>
                                      </p:to>
                                    </p:set>
                                  </p:childTnLst>
                                </p:cTn>
                              </p:par>
                              <p:par>
                                <p:cTn id="761" presetID="3" presetClass="exit" presetSubtype="10" fill="hold" grpId="4" nodeType="withEffect">
                                  <p:stCondLst>
                                    <p:cond delay="0"/>
                                  </p:stCondLst>
                                  <p:childTnLst>
                                    <p:animEffect transition="out" filter="blinds(horizontal)">
                                      <p:cBhvr>
                                        <p:cTn id="762" dur="3000"/>
                                        <p:tgtEl>
                                          <p:spTgt spid="46"/>
                                        </p:tgtEl>
                                      </p:cBhvr>
                                    </p:animEffect>
                                    <p:set>
                                      <p:cBhvr>
                                        <p:cTn id="763" dur="1" fill="hold">
                                          <p:stCondLst>
                                            <p:cond delay="2999"/>
                                          </p:stCondLst>
                                        </p:cTn>
                                        <p:tgtEl>
                                          <p:spTgt spid="46"/>
                                        </p:tgtEl>
                                        <p:attrNameLst>
                                          <p:attrName>style.visibility</p:attrName>
                                        </p:attrNameLst>
                                      </p:cBhvr>
                                      <p:to>
                                        <p:strVal val="hidden"/>
                                      </p:to>
                                    </p:set>
                                  </p:childTnLst>
                                </p:cTn>
                              </p:par>
                              <p:par>
                                <p:cTn id="764" presetID="3" presetClass="exit" presetSubtype="10" fill="hold" grpId="4" nodeType="withEffect">
                                  <p:stCondLst>
                                    <p:cond delay="0"/>
                                  </p:stCondLst>
                                  <p:childTnLst>
                                    <p:animEffect transition="out" filter="blinds(horizontal)">
                                      <p:cBhvr>
                                        <p:cTn id="765" dur="3000"/>
                                        <p:tgtEl>
                                          <p:spTgt spid="47"/>
                                        </p:tgtEl>
                                      </p:cBhvr>
                                    </p:animEffect>
                                    <p:set>
                                      <p:cBhvr>
                                        <p:cTn id="766" dur="1" fill="hold">
                                          <p:stCondLst>
                                            <p:cond delay="2999"/>
                                          </p:stCondLst>
                                        </p:cTn>
                                        <p:tgtEl>
                                          <p:spTgt spid="47"/>
                                        </p:tgtEl>
                                        <p:attrNameLst>
                                          <p:attrName>style.visibility</p:attrName>
                                        </p:attrNameLst>
                                      </p:cBhvr>
                                      <p:to>
                                        <p:strVal val="hidden"/>
                                      </p:to>
                                    </p:set>
                                  </p:childTnLst>
                                </p:cTn>
                              </p:par>
                              <p:par>
                                <p:cTn id="767" presetID="3" presetClass="exit" presetSubtype="10" fill="hold" grpId="4" nodeType="withEffect">
                                  <p:stCondLst>
                                    <p:cond delay="0"/>
                                  </p:stCondLst>
                                  <p:childTnLst>
                                    <p:animEffect transition="out" filter="blinds(horizontal)">
                                      <p:cBhvr>
                                        <p:cTn id="768" dur="3000"/>
                                        <p:tgtEl>
                                          <p:spTgt spid="48"/>
                                        </p:tgtEl>
                                      </p:cBhvr>
                                    </p:animEffect>
                                    <p:set>
                                      <p:cBhvr>
                                        <p:cTn id="769" dur="1" fill="hold">
                                          <p:stCondLst>
                                            <p:cond delay="2999"/>
                                          </p:stCondLst>
                                        </p:cTn>
                                        <p:tgtEl>
                                          <p:spTgt spid="48"/>
                                        </p:tgtEl>
                                        <p:attrNameLst>
                                          <p:attrName>style.visibility</p:attrName>
                                        </p:attrNameLst>
                                      </p:cBhvr>
                                      <p:to>
                                        <p:strVal val="hidden"/>
                                      </p:to>
                                    </p:set>
                                  </p:childTnLst>
                                </p:cTn>
                              </p:par>
                              <p:par>
                                <p:cTn id="770" presetID="3" presetClass="exit" presetSubtype="10" fill="hold" grpId="4" nodeType="withEffect">
                                  <p:stCondLst>
                                    <p:cond delay="0"/>
                                  </p:stCondLst>
                                  <p:childTnLst>
                                    <p:animEffect transition="out" filter="blinds(horizontal)">
                                      <p:cBhvr>
                                        <p:cTn id="771" dur="3000"/>
                                        <p:tgtEl>
                                          <p:spTgt spid="49"/>
                                        </p:tgtEl>
                                      </p:cBhvr>
                                    </p:animEffect>
                                    <p:set>
                                      <p:cBhvr>
                                        <p:cTn id="772" dur="1" fill="hold">
                                          <p:stCondLst>
                                            <p:cond delay="2999"/>
                                          </p:stCondLst>
                                        </p:cTn>
                                        <p:tgtEl>
                                          <p:spTgt spid="49"/>
                                        </p:tgtEl>
                                        <p:attrNameLst>
                                          <p:attrName>style.visibility</p:attrName>
                                        </p:attrNameLst>
                                      </p:cBhvr>
                                      <p:to>
                                        <p:strVal val="hidden"/>
                                      </p:to>
                                    </p:set>
                                  </p:childTnLst>
                                </p:cTn>
                              </p:par>
                              <p:par>
                                <p:cTn id="773" presetID="3" presetClass="exit" presetSubtype="10" fill="hold" grpId="4" nodeType="withEffect">
                                  <p:stCondLst>
                                    <p:cond delay="0"/>
                                  </p:stCondLst>
                                  <p:childTnLst>
                                    <p:animEffect transition="out" filter="blinds(horizontal)">
                                      <p:cBhvr>
                                        <p:cTn id="774" dur="3000"/>
                                        <p:tgtEl>
                                          <p:spTgt spid="50"/>
                                        </p:tgtEl>
                                      </p:cBhvr>
                                    </p:animEffect>
                                    <p:set>
                                      <p:cBhvr>
                                        <p:cTn id="775" dur="1" fill="hold">
                                          <p:stCondLst>
                                            <p:cond delay="2999"/>
                                          </p:stCondLst>
                                        </p:cTn>
                                        <p:tgtEl>
                                          <p:spTgt spid="50"/>
                                        </p:tgtEl>
                                        <p:attrNameLst>
                                          <p:attrName>style.visibility</p:attrName>
                                        </p:attrNameLst>
                                      </p:cBhvr>
                                      <p:to>
                                        <p:strVal val="hidden"/>
                                      </p:to>
                                    </p:set>
                                  </p:childTnLst>
                                </p:cTn>
                              </p:par>
                              <p:par>
                                <p:cTn id="776" presetID="17" presetClass="entr" presetSubtype="1" fill="hold" nodeType="withEffect">
                                  <p:stCondLst>
                                    <p:cond delay="0"/>
                                  </p:stCondLst>
                                  <p:childTnLst>
                                    <p:set>
                                      <p:cBhvr>
                                        <p:cTn id="777" dur="1" fill="hold">
                                          <p:stCondLst>
                                            <p:cond delay="0"/>
                                          </p:stCondLst>
                                        </p:cTn>
                                        <p:tgtEl>
                                          <p:spTgt spid="2"/>
                                        </p:tgtEl>
                                        <p:attrNameLst>
                                          <p:attrName>style.visibility</p:attrName>
                                        </p:attrNameLst>
                                      </p:cBhvr>
                                      <p:to>
                                        <p:strVal val="visible"/>
                                      </p:to>
                                    </p:set>
                                    <p:anim calcmode="lin" valueType="num">
                                      <p:cBhvr>
                                        <p:cTn id="778" dur="3000" fill="hold"/>
                                        <p:tgtEl>
                                          <p:spTgt spid="2"/>
                                        </p:tgtEl>
                                        <p:attrNameLst>
                                          <p:attrName>ppt_x</p:attrName>
                                        </p:attrNameLst>
                                      </p:cBhvr>
                                      <p:tavLst>
                                        <p:tav tm="0">
                                          <p:val>
                                            <p:strVal val="#ppt_x"/>
                                          </p:val>
                                        </p:tav>
                                        <p:tav tm="100000">
                                          <p:val>
                                            <p:strVal val="#ppt_x"/>
                                          </p:val>
                                        </p:tav>
                                      </p:tavLst>
                                    </p:anim>
                                    <p:anim calcmode="lin" valueType="num">
                                      <p:cBhvr>
                                        <p:cTn id="779" dur="3000" fill="hold"/>
                                        <p:tgtEl>
                                          <p:spTgt spid="2"/>
                                        </p:tgtEl>
                                        <p:attrNameLst>
                                          <p:attrName>ppt_y</p:attrName>
                                        </p:attrNameLst>
                                      </p:cBhvr>
                                      <p:tavLst>
                                        <p:tav tm="0">
                                          <p:val>
                                            <p:strVal val="#ppt_y-#ppt_h/2"/>
                                          </p:val>
                                        </p:tav>
                                        <p:tav tm="100000">
                                          <p:val>
                                            <p:strVal val="#ppt_y"/>
                                          </p:val>
                                        </p:tav>
                                      </p:tavLst>
                                    </p:anim>
                                    <p:anim calcmode="lin" valueType="num">
                                      <p:cBhvr>
                                        <p:cTn id="780" dur="3000" fill="hold"/>
                                        <p:tgtEl>
                                          <p:spTgt spid="2"/>
                                        </p:tgtEl>
                                        <p:attrNameLst>
                                          <p:attrName>ppt_w</p:attrName>
                                        </p:attrNameLst>
                                      </p:cBhvr>
                                      <p:tavLst>
                                        <p:tav tm="0">
                                          <p:val>
                                            <p:strVal val="#ppt_w"/>
                                          </p:val>
                                        </p:tav>
                                        <p:tav tm="100000">
                                          <p:val>
                                            <p:strVal val="#ppt_w"/>
                                          </p:val>
                                        </p:tav>
                                      </p:tavLst>
                                    </p:anim>
                                    <p:anim calcmode="lin" valueType="num">
                                      <p:cBhvr>
                                        <p:cTn id="781"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15 - Helen Westington - Tivoli Florist.jpg"/>
          <p:cNvPicPr>
            <a:picLocks noGrp="1" noChangeAspect="1"/>
          </p:cNvPicPr>
          <p:nvPr isPhoto="1"/>
        </p:nvPicPr>
        <p:blipFill>
          <a:blip r:embed="rId2">
            <a:lum/>
          </a:blip>
          <a:stretch>
            <a:fillRect/>
          </a:stretch>
        </p:blipFill>
        <p:spPr>
          <a:xfrm>
            <a:off x="0" y="3174"/>
            <a:ext cx="9144000" cy="6854826"/>
          </a:xfrm>
          <a:prstGeom prst="rect">
            <a:avLst/>
          </a:prstGeom>
          <a:noFill/>
          <a:ln>
            <a:noFill/>
          </a:ln>
        </p:spPr>
      </p:pic>
      <p:sp>
        <p:nvSpPr>
          <p:cNvPr id="4" name="3 Anillo"/>
          <p:cNvSpPr/>
          <p:nvPr/>
        </p:nvSpPr>
        <p:spPr>
          <a:xfrm>
            <a:off x="3214678" y="857232"/>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429124" y="0"/>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571736" y="1857364"/>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8000992" y="5715016"/>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929058" y="0"/>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643570" y="1928802"/>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215074" y="2857496"/>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6858016" y="3786190"/>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429520" y="4786322"/>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0" y="5715016"/>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472" y="4643446"/>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214414" y="3714752"/>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928794" y="2786058"/>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000628" y="928670"/>
            <a:ext cx="1143008" cy="1142984"/>
          </a:xfrm>
          <a:prstGeom prst="donut">
            <a:avLst/>
          </a:prstGeom>
          <a:blipFill>
            <a:blip r:embed="rId3">
              <a:duotone>
                <a:prstClr val="black"/>
                <a:srgbClr val="FF00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ppt_x"/>
                                          </p:val>
                                        </p:tav>
                                        <p:tav tm="100000">
                                          <p:val>
                                            <p:strVal val="#ppt_x"/>
                                          </p:val>
                                        </p:tav>
                                      </p:tavLst>
                                    </p:anim>
                                    <p:anim calcmode="lin" valueType="num">
                                      <p:cBhvr additive="base">
                                        <p:cTn id="27" dur="2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ppt_x"/>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ppt_x"/>
                                          </p:val>
                                        </p:tav>
                                        <p:tav tm="100000">
                                          <p:val>
                                            <p:strVal val="#ppt_x"/>
                                          </p:val>
                                        </p:tav>
                                      </p:tavLst>
                                    </p:anim>
                                    <p:anim calcmode="lin" valueType="num">
                                      <p:cBhvr additive="base">
                                        <p:cTn id="35" dur="2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ppt_x"/>
                                          </p:val>
                                        </p:tav>
                                        <p:tav tm="100000">
                                          <p:val>
                                            <p:strVal val="#ppt_x"/>
                                          </p:val>
                                        </p:tav>
                                      </p:tavLst>
                                    </p:anim>
                                    <p:anim calcmode="lin" valueType="num">
                                      <p:cBhvr additive="base">
                                        <p:cTn id="39" dur="2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ppt_x"/>
                                          </p:val>
                                        </p:tav>
                                        <p:tav tm="100000">
                                          <p:val>
                                            <p:strVal val="#ppt_x"/>
                                          </p:val>
                                        </p:tav>
                                      </p:tavLst>
                                    </p:anim>
                                    <p:anim calcmode="lin" valueType="num">
                                      <p:cBhvr additive="base">
                                        <p:cTn id="47" dur="2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ppt_x"/>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ppt_x"/>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ppt_x"/>
                                          </p:val>
                                        </p:tav>
                                        <p:tav tm="100000">
                                          <p:val>
                                            <p:strVal val="#ppt_x"/>
                                          </p:val>
                                        </p:tav>
                                      </p:tavLst>
                                    </p:anim>
                                    <p:anim calcmode="lin" valueType="num">
                                      <p:cBhvr additive="base">
                                        <p:cTn id="59" dur="2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ppt_x"/>
                                          </p:val>
                                        </p:tav>
                                        <p:tav tm="100000">
                                          <p:val>
                                            <p:strVal val="#ppt_x"/>
                                          </p:val>
                                        </p:tav>
                                      </p:tavLst>
                                    </p:anim>
                                    <p:anim calcmode="lin" valueType="num">
                                      <p:cBhvr additive="base">
                                        <p:cTn id="63" dur="2000" fill="hold"/>
                                        <p:tgtEl>
                                          <p:spTgt spid="17"/>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2"/>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7"/>
                                        </p:tgtEl>
                                        <p:attrNameLst>
                                          <p:attrName>r</p:attrName>
                                        </p:attrNameLst>
                                      </p:cBhvr>
                                    </p:animRot>
                                  </p:childTnLst>
                                </p:cTn>
                              </p:par>
                              <p:par>
                                <p:cTn id="92" presetID="21" presetClass="entr" presetSubtype="8" fill="hold" grpId="2"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wheel(8)">
                                      <p:cBhvr>
                                        <p:cTn id="94" dur="2000"/>
                                        <p:tgtEl>
                                          <p:spTgt spid="4"/>
                                        </p:tgtEl>
                                      </p:cBhvr>
                                    </p:animEffect>
                                  </p:childTnLst>
                                </p:cTn>
                              </p:par>
                              <p:par>
                                <p:cTn id="95" presetID="21" presetClass="entr" presetSubtype="8"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wheel(8)">
                                      <p:cBhvr>
                                        <p:cTn id="97" dur="2000"/>
                                        <p:tgtEl>
                                          <p:spTgt spid="6"/>
                                        </p:tgtEl>
                                      </p:cBhvr>
                                    </p:animEffect>
                                  </p:childTnLst>
                                </p:cTn>
                              </p:par>
                              <p:par>
                                <p:cTn id="98" presetID="21" presetClass="entr" presetSubtype="8" fill="hold" grpId="2"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heel(8)">
                                      <p:cBhvr>
                                        <p:cTn id="100" dur="2000"/>
                                        <p:tgtEl>
                                          <p:spTgt spid="8"/>
                                        </p:tgtEl>
                                      </p:cBhvr>
                                    </p:animEffect>
                                  </p:childTnLst>
                                </p:cTn>
                              </p:par>
                              <p:par>
                                <p:cTn id="101" presetID="21" presetClass="entr" presetSubtype="8" fill="hold" grpId="2"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wheel(8)">
                                      <p:cBhvr>
                                        <p:cTn id="103" dur="2000"/>
                                        <p:tgtEl>
                                          <p:spTgt spid="13"/>
                                        </p:tgtEl>
                                      </p:cBhvr>
                                    </p:animEffect>
                                  </p:childTnLst>
                                </p:cTn>
                              </p:par>
                              <p:par>
                                <p:cTn id="104" presetID="21" presetClass="entr" presetSubtype="8" fill="hold" grpId="2"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wheel(8)">
                                      <p:cBhvr>
                                        <p:cTn id="106" dur="2000"/>
                                        <p:tgtEl>
                                          <p:spTgt spid="14"/>
                                        </p:tgtEl>
                                      </p:cBhvr>
                                    </p:animEffect>
                                  </p:childTnLst>
                                </p:cTn>
                              </p:par>
                              <p:par>
                                <p:cTn id="107" presetID="21" presetClass="entr" presetSubtype="8" fill="hold" grpId="2"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wheel(8)">
                                      <p:cBhvr>
                                        <p:cTn id="109" dur="2000"/>
                                        <p:tgtEl>
                                          <p:spTgt spid="15"/>
                                        </p:tgtEl>
                                      </p:cBhvr>
                                    </p:animEffect>
                                  </p:childTnLst>
                                </p:cTn>
                              </p:par>
                              <p:par>
                                <p:cTn id="110" presetID="21" presetClass="entr" presetSubtype="8" fill="hold" grpId="2"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wheel(8)">
                                      <p:cBhvr>
                                        <p:cTn id="112" dur="2000"/>
                                        <p:tgtEl>
                                          <p:spTgt spid="16"/>
                                        </p:tgtEl>
                                      </p:cBhvr>
                                    </p:animEffect>
                                  </p:childTnLst>
                                </p:cTn>
                              </p:par>
                              <p:par>
                                <p:cTn id="113" presetID="21" presetClass="entr" presetSubtype="8" fill="hold" grpId="2" nodeType="withEffect">
                                  <p:stCondLst>
                                    <p:cond delay="0"/>
                                  </p:stCondLst>
                                  <p:childTnLst>
                                    <p:set>
                                      <p:cBhvr>
                                        <p:cTn id="114" dur="1" fill="hold">
                                          <p:stCondLst>
                                            <p:cond delay="0"/>
                                          </p:stCondLst>
                                        </p:cTn>
                                        <p:tgtEl>
                                          <p:spTgt spid="5"/>
                                        </p:tgtEl>
                                        <p:attrNameLst>
                                          <p:attrName>style.visibility</p:attrName>
                                        </p:attrNameLst>
                                      </p:cBhvr>
                                      <p:to>
                                        <p:strVal val="visible"/>
                                      </p:to>
                                    </p:set>
                                    <p:animEffect transition="in" filter="wheel(8)">
                                      <p:cBhvr>
                                        <p:cTn id="115" dur="2000"/>
                                        <p:tgtEl>
                                          <p:spTgt spid="5"/>
                                        </p:tgtEl>
                                      </p:cBhvr>
                                    </p:animEffect>
                                  </p:childTnLst>
                                </p:cTn>
                              </p:par>
                              <p:par>
                                <p:cTn id="116" presetID="21" presetClass="entr" presetSubtype="8"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wheel(8)">
                                      <p:cBhvr>
                                        <p:cTn id="118" dur="2000"/>
                                        <p:tgtEl>
                                          <p:spTgt spid="7"/>
                                        </p:tgtEl>
                                      </p:cBhvr>
                                    </p:animEffect>
                                  </p:childTnLst>
                                </p:cTn>
                              </p:par>
                              <p:par>
                                <p:cTn id="119" presetID="21" presetClass="entr" presetSubtype="8" fill="hold" grpId="2" nodeType="withEffect">
                                  <p:stCondLst>
                                    <p:cond delay="0"/>
                                  </p:stCondLst>
                                  <p:childTnLst>
                                    <p:set>
                                      <p:cBhvr>
                                        <p:cTn id="120" dur="1" fill="hold">
                                          <p:stCondLst>
                                            <p:cond delay="0"/>
                                          </p:stCondLst>
                                        </p:cTn>
                                        <p:tgtEl>
                                          <p:spTgt spid="9"/>
                                        </p:tgtEl>
                                        <p:attrNameLst>
                                          <p:attrName>style.visibility</p:attrName>
                                        </p:attrNameLst>
                                      </p:cBhvr>
                                      <p:to>
                                        <p:strVal val="visible"/>
                                      </p:to>
                                    </p:set>
                                    <p:animEffect transition="in" filter="wheel(8)">
                                      <p:cBhvr>
                                        <p:cTn id="121" dur="2000"/>
                                        <p:tgtEl>
                                          <p:spTgt spid="9"/>
                                        </p:tgtEl>
                                      </p:cBhvr>
                                    </p:animEffect>
                                  </p:childTnLst>
                                </p:cTn>
                              </p:par>
                              <p:par>
                                <p:cTn id="122" presetID="21" presetClass="entr" presetSubtype="8" fill="hold" grpId="2" nodeType="withEffect">
                                  <p:stCondLst>
                                    <p:cond delay="0"/>
                                  </p:stCondLst>
                                  <p:childTnLst>
                                    <p:set>
                                      <p:cBhvr>
                                        <p:cTn id="123" dur="1" fill="hold">
                                          <p:stCondLst>
                                            <p:cond delay="0"/>
                                          </p:stCondLst>
                                        </p:cTn>
                                        <p:tgtEl>
                                          <p:spTgt spid="10"/>
                                        </p:tgtEl>
                                        <p:attrNameLst>
                                          <p:attrName>style.visibility</p:attrName>
                                        </p:attrNameLst>
                                      </p:cBhvr>
                                      <p:to>
                                        <p:strVal val="visible"/>
                                      </p:to>
                                    </p:set>
                                    <p:animEffect transition="in" filter="wheel(8)">
                                      <p:cBhvr>
                                        <p:cTn id="124" dur="2000"/>
                                        <p:tgtEl>
                                          <p:spTgt spid="10"/>
                                        </p:tgtEl>
                                      </p:cBhvr>
                                    </p:animEffect>
                                  </p:childTnLst>
                                </p:cTn>
                              </p:par>
                              <p:par>
                                <p:cTn id="125" presetID="21" presetClass="entr" presetSubtype="8" fill="hold" grpId="2" nodeType="with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wheel(8)">
                                      <p:cBhvr>
                                        <p:cTn id="127" dur="2000"/>
                                        <p:tgtEl>
                                          <p:spTgt spid="11"/>
                                        </p:tgtEl>
                                      </p:cBhvr>
                                    </p:animEffect>
                                  </p:childTnLst>
                                </p:cTn>
                              </p:par>
                              <p:par>
                                <p:cTn id="128" presetID="21" presetClass="entr" presetSubtype="8"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wheel(8)">
                                      <p:cBhvr>
                                        <p:cTn id="130" dur="2000"/>
                                        <p:tgtEl>
                                          <p:spTgt spid="12"/>
                                        </p:tgtEl>
                                      </p:cBhvr>
                                    </p:animEffect>
                                  </p:childTnLst>
                                </p:cTn>
                              </p:par>
                              <p:par>
                                <p:cTn id="131" presetID="21" presetClass="entr" presetSubtype="8" fill="hold" grpId="2"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wheel(8)">
                                      <p:cBhvr>
                                        <p:cTn id="133" dur="2000"/>
                                        <p:tgtEl>
                                          <p:spTgt spid="17"/>
                                        </p:tgtEl>
                                      </p:cBhvr>
                                    </p:animEffect>
                                  </p:childTnLst>
                                </p:cTn>
                              </p:par>
                            </p:childTnLst>
                          </p:cTn>
                        </p:par>
                        <p:par>
                          <p:cTn id="134" fill="hold">
                            <p:stCondLst>
                              <p:cond delay="2000"/>
                            </p:stCondLst>
                            <p:childTnLst>
                              <p:par>
                                <p:cTn id="135" presetID="2" presetClass="exit" presetSubtype="4" fill="hold" grpId="3" nodeType="afterEffect">
                                  <p:stCondLst>
                                    <p:cond delay="0"/>
                                  </p:stCondLst>
                                  <p:childTnLst>
                                    <p:anim calcmode="lin" valueType="num">
                                      <p:cBhvr additive="base">
                                        <p:cTn id="136" dur="2000"/>
                                        <p:tgtEl>
                                          <p:spTgt spid="4"/>
                                        </p:tgtEl>
                                        <p:attrNameLst>
                                          <p:attrName>ppt_x</p:attrName>
                                        </p:attrNameLst>
                                      </p:cBhvr>
                                      <p:tavLst>
                                        <p:tav tm="0">
                                          <p:val>
                                            <p:strVal val="ppt_x"/>
                                          </p:val>
                                        </p:tav>
                                        <p:tav tm="100000">
                                          <p:val>
                                            <p:strVal val="ppt_x"/>
                                          </p:val>
                                        </p:tav>
                                      </p:tavLst>
                                    </p:anim>
                                    <p:anim calcmode="lin" valueType="num">
                                      <p:cBhvr additive="base">
                                        <p:cTn id="137" dur="2000"/>
                                        <p:tgtEl>
                                          <p:spTgt spid="4"/>
                                        </p:tgtEl>
                                        <p:attrNameLst>
                                          <p:attrName>ppt_y</p:attrName>
                                        </p:attrNameLst>
                                      </p:cBhvr>
                                      <p:tavLst>
                                        <p:tav tm="0">
                                          <p:val>
                                            <p:strVal val="ppt_y"/>
                                          </p:val>
                                        </p:tav>
                                        <p:tav tm="100000">
                                          <p:val>
                                            <p:strVal val="1+ppt_h/2"/>
                                          </p:val>
                                        </p:tav>
                                      </p:tavLst>
                                    </p:anim>
                                    <p:set>
                                      <p:cBhvr>
                                        <p:cTn id="138" dur="1" fill="hold">
                                          <p:stCondLst>
                                            <p:cond delay="1999"/>
                                          </p:stCondLst>
                                        </p:cTn>
                                        <p:tgtEl>
                                          <p:spTgt spid="4"/>
                                        </p:tgtEl>
                                        <p:attrNameLst>
                                          <p:attrName>style.visibility</p:attrName>
                                        </p:attrNameLst>
                                      </p:cBhvr>
                                      <p:to>
                                        <p:strVal val="hidden"/>
                                      </p:to>
                                    </p:set>
                                  </p:childTnLst>
                                </p:cTn>
                              </p:par>
                              <p:par>
                                <p:cTn id="139" presetID="2" presetClass="exit" presetSubtype="4" fill="hold" grpId="3" nodeType="withEffect">
                                  <p:stCondLst>
                                    <p:cond delay="0"/>
                                  </p:stCondLst>
                                  <p:childTnLst>
                                    <p:anim calcmode="lin" valueType="num">
                                      <p:cBhvr additive="base">
                                        <p:cTn id="140" dur="2000"/>
                                        <p:tgtEl>
                                          <p:spTgt spid="6"/>
                                        </p:tgtEl>
                                        <p:attrNameLst>
                                          <p:attrName>ppt_x</p:attrName>
                                        </p:attrNameLst>
                                      </p:cBhvr>
                                      <p:tavLst>
                                        <p:tav tm="0">
                                          <p:val>
                                            <p:strVal val="ppt_x"/>
                                          </p:val>
                                        </p:tav>
                                        <p:tav tm="100000">
                                          <p:val>
                                            <p:strVal val="ppt_x"/>
                                          </p:val>
                                        </p:tav>
                                      </p:tavLst>
                                    </p:anim>
                                    <p:anim calcmode="lin" valueType="num">
                                      <p:cBhvr additive="base">
                                        <p:cTn id="141" dur="2000"/>
                                        <p:tgtEl>
                                          <p:spTgt spid="6"/>
                                        </p:tgtEl>
                                        <p:attrNameLst>
                                          <p:attrName>ppt_y</p:attrName>
                                        </p:attrNameLst>
                                      </p:cBhvr>
                                      <p:tavLst>
                                        <p:tav tm="0">
                                          <p:val>
                                            <p:strVal val="ppt_y"/>
                                          </p:val>
                                        </p:tav>
                                        <p:tav tm="100000">
                                          <p:val>
                                            <p:strVal val="1+ppt_h/2"/>
                                          </p:val>
                                        </p:tav>
                                      </p:tavLst>
                                    </p:anim>
                                    <p:set>
                                      <p:cBhvr>
                                        <p:cTn id="142" dur="1" fill="hold">
                                          <p:stCondLst>
                                            <p:cond delay="1999"/>
                                          </p:stCondLst>
                                        </p:cTn>
                                        <p:tgtEl>
                                          <p:spTgt spid="6"/>
                                        </p:tgtEl>
                                        <p:attrNameLst>
                                          <p:attrName>style.visibility</p:attrName>
                                        </p:attrNameLst>
                                      </p:cBhvr>
                                      <p:to>
                                        <p:strVal val="hidden"/>
                                      </p:to>
                                    </p:set>
                                  </p:childTnLst>
                                </p:cTn>
                              </p:par>
                              <p:par>
                                <p:cTn id="143" presetID="2" presetClass="exit" presetSubtype="4" fill="hold" grpId="3" nodeType="withEffect">
                                  <p:stCondLst>
                                    <p:cond delay="0"/>
                                  </p:stCondLst>
                                  <p:childTnLst>
                                    <p:anim calcmode="lin" valueType="num">
                                      <p:cBhvr additive="base">
                                        <p:cTn id="144" dur="2000"/>
                                        <p:tgtEl>
                                          <p:spTgt spid="8"/>
                                        </p:tgtEl>
                                        <p:attrNameLst>
                                          <p:attrName>ppt_x</p:attrName>
                                        </p:attrNameLst>
                                      </p:cBhvr>
                                      <p:tavLst>
                                        <p:tav tm="0">
                                          <p:val>
                                            <p:strVal val="ppt_x"/>
                                          </p:val>
                                        </p:tav>
                                        <p:tav tm="100000">
                                          <p:val>
                                            <p:strVal val="ppt_x"/>
                                          </p:val>
                                        </p:tav>
                                      </p:tavLst>
                                    </p:anim>
                                    <p:anim calcmode="lin" valueType="num">
                                      <p:cBhvr additive="base">
                                        <p:cTn id="145" dur="2000"/>
                                        <p:tgtEl>
                                          <p:spTgt spid="8"/>
                                        </p:tgtEl>
                                        <p:attrNameLst>
                                          <p:attrName>ppt_y</p:attrName>
                                        </p:attrNameLst>
                                      </p:cBhvr>
                                      <p:tavLst>
                                        <p:tav tm="0">
                                          <p:val>
                                            <p:strVal val="ppt_y"/>
                                          </p:val>
                                        </p:tav>
                                        <p:tav tm="100000">
                                          <p:val>
                                            <p:strVal val="1+ppt_h/2"/>
                                          </p:val>
                                        </p:tav>
                                      </p:tavLst>
                                    </p:anim>
                                    <p:set>
                                      <p:cBhvr>
                                        <p:cTn id="146" dur="1" fill="hold">
                                          <p:stCondLst>
                                            <p:cond delay="1999"/>
                                          </p:stCondLst>
                                        </p:cTn>
                                        <p:tgtEl>
                                          <p:spTgt spid="8"/>
                                        </p:tgtEl>
                                        <p:attrNameLst>
                                          <p:attrName>style.visibility</p:attrName>
                                        </p:attrNameLst>
                                      </p:cBhvr>
                                      <p:to>
                                        <p:strVal val="hidden"/>
                                      </p:to>
                                    </p:set>
                                  </p:childTnLst>
                                </p:cTn>
                              </p:par>
                              <p:par>
                                <p:cTn id="147" presetID="2" presetClass="exit" presetSubtype="4" fill="hold" grpId="3"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ppt_x"/>
                                          </p:val>
                                        </p:tav>
                                      </p:tavLst>
                                    </p:anim>
                                    <p:anim calcmode="lin" valueType="num">
                                      <p:cBhvr additive="base">
                                        <p:cTn id="149" dur="2000"/>
                                        <p:tgtEl>
                                          <p:spTgt spid="13"/>
                                        </p:tgtEl>
                                        <p:attrNameLst>
                                          <p:attrName>ppt_y</p:attrName>
                                        </p:attrNameLst>
                                      </p:cBhvr>
                                      <p:tavLst>
                                        <p:tav tm="0">
                                          <p:val>
                                            <p:strVal val="ppt_y"/>
                                          </p:val>
                                        </p:tav>
                                        <p:tav tm="100000">
                                          <p:val>
                                            <p:strVal val="1+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4" fill="hold" grpId="3"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ppt_x"/>
                                          </p:val>
                                        </p:tav>
                                      </p:tavLst>
                                    </p:anim>
                                    <p:anim calcmode="lin" valueType="num">
                                      <p:cBhvr additive="base">
                                        <p:cTn id="153" dur="2000"/>
                                        <p:tgtEl>
                                          <p:spTgt spid="14"/>
                                        </p:tgtEl>
                                        <p:attrNameLst>
                                          <p:attrName>ppt_y</p:attrName>
                                        </p:attrNameLst>
                                      </p:cBhvr>
                                      <p:tavLst>
                                        <p:tav tm="0">
                                          <p:val>
                                            <p:strVal val="ppt_y"/>
                                          </p:val>
                                        </p:tav>
                                        <p:tav tm="100000">
                                          <p:val>
                                            <p:strVal val="1+ppt_h/2"/>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4" fill="hold" grpId="3" nodeType="withEffect">
                                  <p:stCondLst>
                                    <p:cond delay="0"/>
                                  </p:stCondLst>
                                  <p:childTnLst>
                                    <p:anim calcmode="lin" valueType="num">
                                      <p:cBhvr additive="base">
                                        <p:cTn id="156" dur="2000"/>
                                        <p:tgtEl>
                                          <p:spTgt spid="15"/>
                                        </p:tgtEl>
                                        <p:attrNameLst>
                                          <p:attrName>ppt_x</p:attrName>
                                        </p:attrNameLst>
                                      </p:cBhvr>
                                      <p:tavLst>
                                        <p:tav tm="0">
                                          <p:val>
                                            <p:strVal val="ppt_x"/>
                                          </p:val>
                                        </p:tav>
                                        <p:tav tm="100000">
                                          <p:val>
                                            <p:strVal val="ppt_x"/>
                                          </p:val>
                                        </p:tav>
                                      </p:tavLst>
                                    </p:anim>
                                    <p:anim calcmode="lin" valueType="num">
                                      <p:cBhvr additive="base">
                                        <p:cTn id="157" dur="2000"/>
                                        <p:tgtEl>
                                          <p:spTgt spid="15"/>
                                        </p:tgtEl>
                                        <p:attrNameLst>
                                          <p:attrName>ppt_y</p:attrName>
                                        </p:attrNameLst>
                                      </p:cBhvr>
                                      <p:tavLst>
                                        <p:tav tm="0">
                                          <p:val>
                                            <p:strVal val="ppt_y"/>
                                          </p:val>
                                        </p:tav>
                                        <p:tav tm="100000">
                                          <p:val>
                                            <p:strVal val="1+ppt_h/2"/>
                                          </p:val>
                                        </p:tav>
                                      </p:tavLst>
                                    </p:anim>
                                    <p:set>
                                      <p:cBhvr>
                                        <p:cTn id="158" dur="1" fill="hold">
                                          <p:stCondLst>
                                            <p:cond delay="1999"/>
                                          </p:stCondLst>
                                        </p:cTn>
                                        <p:tgtEl>
                                          <p:spTgt spid="15"/>
                                        </p:tgtEl>
                                        <p:attrNameLst>
                                          <p:attrName>style.visibility</p:attrName>
                                        </p:attrNameLst>
                                      </p:cBhvr>
                                      <p:to>
                                        <p:strVal val="hidden"/>
                                      </p:to>
                                    </p:set>
                                  </p:childTnLst>
                                </p:cTn>
                              </p:par>
                              <p:par>
                                <p:cTn id="159" presetID="2" presetClass="exit" presetSubtype="4" fill="hold" grpId="3" nodeType="withEffect">
                                  <p:stCondLst>
                                    <p:cond delay="0"/>
                                  </p:stCondLst>
                                  <p:childTnLst>
                                    <p:anim calcmode="lin" valueType="num">
                                      <p:cBhvr additive="base">
                                        <p:cTn id="160" dur="2000"/>
                                        <p:tgtEl>
                                          <p:spTgt spid="16"/>
                                        </p:tgtEl>
                                        <p:attrNameLst>
                                          <p:attrName>ppt_x</p:attrName>
                                        </p:attrNameLst>
                                      </p:cBhvr>
                                      <p:tavLst>
                                        <p:tav tm="0">
                                          <p:val>
                                            <p:strVal val="ppt_x"/>
                                          </p:val>
                                        </p:tav>
                                        <p:tav tm="100000">
                                          <p:val>
                                            <p:strVal val="ppt_x"/>
                                          </p:val>
                                        </p:tav>
                                      </p:tavLst>
                                    </p:anim>
                                    <p:anim calcmode="lin" valueType="num">
                                      <p:cBhvr additive="base">
                                        <p:cTn id="161" dur="2000"/>
                                        <p:tgtEl>
                                          <p:spTgt spid="16"/>
                                        </p:tgtEl>
                                        <p:attrNameLst>
                                          <p:attrName>ppt_y</p:attrName>
                                        </p:attrNameLst>
                                      </p:cBhvr>
                                      <p:tavLst>
                                        <p:tav tm="0">
                                          <p:val>
                                            <p:strVal val="ppt_y"/>
                                          </p:val>
                                        </p:tav>
                                        <p:tav tm="100000">
                                          <p:val>
                                            <p:strVal val="1+ppt_h/2"/>
                                          </p:val>
                                        </p:tav>
                                      </p:tavLst>
                                    </p:anim>
                                    <p:set>
                                      <p:cBhvr>
                                        <p:cTn id="162" dur="1" fill="hold">
                                          <p:stCondLst>
                                            <p:cond delay="1999"/>
                                          </p:stCondLst>
                                        </p:cTn>
                                        <p:tgtEl>
                                          <p:spTgt spid="16"/>
                                        </p:tgtEl>
                                        <p:attrNameLst>
                                          <p:attrName>style.visibility</p:attrName>
                                        </p:attrNameLst>
                                      </p:cBhvr>
                                      <p:to>
                                        <p:strVal val="hidden"/>
                                      </p:to>
                                    </p:set>
                                  </p:childTnLst>
                                </p:cTn>
                              </p:par>
                              <p:par>
                                <p:cTn id="163" presetID="2" presetClass="exit" presetSubtype="4" fill="hold" grpId="3" nodeType="withEffect">
                                  <p:stCondLst>
                                    <p:cond delay="0"/>
                                  </p:stCondLst>
                                  <p:childTnLst>
                                    <p:anim calcmode="lin" valueType="num">
                                      <p:cBhvr additive="base">
                                        <p:cTn id="164" dur="2000"/>
                                        <p:tgtEl>
                                          <p:spTgt spid="5"/>
                                        </p:tgtEl>
                                        <p:attrNameLst>
                                          <p:attrName>ppt_x</p:attrName>
                                        </p:attrNameLst>
                                      </p:cBhvr>
                                      <p:tavLst>
                                        <p:tav tm="0">
                                          <p:val>
                                            <p:strVal val="ppt_x"/>
                                          </p:val>
                                        </p:tav>
                                        <p:tav tm="100000">
                                          <p:val>
                                            <p:strVal val="ppt_x"/>
                                          </p:val>
                                        </p:tav>
                                      </p:tavLst>
                                    </p:anim>
                                    <p:anim calcmode="lin" valueType="num">
                                      <p:cBhvr additive="base">
                                        <p:cTn id="165" dur="2000"/>
                                        <p:tgtEl>
                                          <p:spTgt spid="5"/>
                                        </p:tgtEl>
                                        <p:attrNameLst>
                                          <p:attrName>ppt_y</p:attrName>
                                        </p:attrNameLst>
                                      </p:cBhvr>
                                      <p:tavLst>
                                        <p:tav tm="0">
                                          <p:val>
                                            <p:strVal val="ppt_y"/>
                                          </p:val>
                                        </p:tav>
                                        <p:tav tm="100000">
                                          <p:val>
                                            <p:strVal val="1+ppt_h/2"/>
                                          </p:val>
                                        </p:tav>
                                      </p:tavLst>
                                    </p:anim>
                                    <p:set>
                                      <p:cBhvr>
                                        <p:cTn id="166" dur="1" fill="hold">
                                          <p:stCondLst>
                                            <p:cond delay="1999"/>
                                          </p:stCondLst>
                                        </p:cTn>
                                        <p:tgtEl>
                                          <p:spTgt spid="5"/>
                                        </p:tgtEl>
                                        <p:attrNameLst>
                                          <p:attrName>style.visibility</p:attrName>
                                        </p:attrNameLst>
                                      </p:cBhvr>
                                      <p:to>
                                        <p:strVal val="hidden"/>
                                      </p:to>
                                    </p:set>
                                  </p:childTnLst>
                                </p:cTn>
                              </p:par>
                              <p:par>
                                <p:cTn id="167" presetID="2" presetClass="exit" presetSubtype="4" fill="hold" grpId="3" nodeType="withEffect">
                                  <p:stCondLst>
                                    <p:cond delay="0"/>
                                  </p:stCondLst>
                                  <p:childTnLst>
                                    <p:anim calcmode="lin" valueType="num">
                                      <p:cBhvr additive="base">
                                        <p:cTn id="168" dur="2000"/>
                                        <p:tgtEl>
                                          <p:spTgt spid="7"/>
                                        </p:tgtEl>
                                        <p:attrNameLst>
                                          <p:attrName>ppt_x</p:attrName>
                                        </p:attrNameLst>
                                      </p:cBhvr>
                                      <p:tavLst>
                                        <p:tav tm="0">
                                          <p:val>
                                            <p:strVal val="ppt_x"/>
                                          </p:val>
                                        </p:tav>
                                        <p:tav tm="100000">
                                          <p:val>
                                            <p:strVal val="ppt_x"/>
                                          </p:val>
                                        </p:tav>
                                      </p:tavLst>
                                    </p:anim>
                                    <p:anim calcmode="lin" valueType="num">
                                      <p:cBhvr additive="base">
                                        <p:cTn id="169" dur="2000"/>
                                        <p:tgtEl>
                                          <p:spTgt spid="7"/>
                                        </p:tgtEl>
                                        <p:attrNameLst>
                                          <p:attrName>ppt_y</p:attrName>
                                        </p:attrNameLst>
                                      </p:cBhvr>
                                      <p:tavLst>
                                        <p:tav tm="0">
                                          <p:val>
                                            <p:strVal val="ppt_y"/>
                                          </p:val>
                                        </p:tav>
                                        <p:tav tm="100000">
                                          <p:val>
                                            <p:strVal val="1+ppt_h/2"/>
                                          </p:val>
                                        </p:tav>
                                      </p:tavLst>
                                    </p:anim>
                                    <p:set>
                                      <p:cBhvr>
                                        <p:cTn id="170" dur="1" fill="hold">
                                          <p:stCondLst>
                                            <p:cond delay="1999"/>
                                          </p:stCondLst>
                                        </p:cTn>
                                        <p:tgtEl>
                                          <p:spTgt spid="7"/>
                                        </p:tgtEl>
                                        <p:attrNameLst>
                                          <p:attrName>style.visibility</p:attrName>
                                        </p:attrNameLst>
                                      </p:cBhvr>
                                      <p:to>
                                        <p:strVal val="hidden"/>
                                      </p:to>
                                    </p:set>
                                  </p:childTnLst>
                                </p:cTn>
                              </p:par>
                              <p:par>
                                <p:cTn id="171" presetID="2" presetClass="exit" presetSubtype="4" fill="hold" grpId="3" nodeType="withEffect">
                                  <p:stCondLst>
                                    <p:cond delay="0"/>
                                  </p:stCondLst>
                                  <p:childTnLst>
                                    <p:anim calcmode="lin" valueType="num">
                                      <p:cBhvr additive="base">
                                        <p:cTn id="172" dur="2000"/>
                                        <p:tgtEl>
                                          <p:spTgt spid="9"/>
                                        </p:tgtEl>
                                        <p:attrNameLst>
                                          <p:attrName>ppt_x</p:attrName>
                                        </p:attrNameLst>
                                      </p:cBhvr>
                                      <p:tavLst>
                                        <p:tav tm="0">
                                          <p:val>
                                            <p:strVal val="ppt_x"/>
                                          </p:val>
                                        </p:tav>
                                        <p:tav tm="100000">
                                          <p:val>
                                            <p:strVal val="ppt_x"/>
                                          </p:val>
                                        </p:tav>
                                      </p:tavLst>
                                    </p:anim>
                                    <p:anim calcmode="lin" valueType="num">
                                      <p:cBhvr additive="base">
                                        <p:cTn id="173" dur="2000"/>
                                        <p:tgtEl>
                                          <p:spTgt spid="9"/>
                                        </p:tgtEl>
                                        <p:attrNameLst>
                                          <p:attrName>ppt_y</p:attrName>
                                        </p:attrNameLst>
                                      </p:cBhvr>
                                      <p:tavLst>
                                        <p:tav tm="0">
                                          <p:val>
                                            <p:strVal val="ppt_y"/>
                                          </p:val>
                                        </p:tav>
                                        <p:tav tm="100000">
                                          <p:val>
                                            <p:strVal val="1+ppt_h/2"/>
                                          </p:val>
                                        </p:tav>
                                      </p:tavLst>
                                    </p:anim>
                                    <p:set>
                                      <p:cBhvr>
                                        <p:cTn id="174" dur="1" fill="hold">
                                          <p:stCondLst>
                                            <p:cond delay="1999"/>
                                          </p:stCondLst>
                                        </p:cTn>
                                        <p:tgtEl>
                                          <p:spTgt spid="9"/>
                                        </p:tgtEl>
                                        <p:attrNameLst>
                                          <p:attrName>style.visibility</p:attrName>
                                        </p:attrNameLst>
                                      </p:cBhvr>
                                      <p:to>
                                        <p:strVal val="hidden"/>
                                      </p:to>
                                    </p:set>
                                  </p:childTnLst>
                                </p:cTn>
                              </p:par>
                              <p:par>
                                <p:cTn id="175" presetID="2" presetClass="exit" presetSubtype="4" fill="hold" grpId="3" nodeType="withEffect">
                                  <p:stCondLst>
                                    <p:cond delay="0"/>
                                  </p:stCondLst>
                                  <p:childTnLst>
                                    <p:anim calcmode="lin" valueType="num">
                                      <p:cBhvr additive="base">
                                        <p:cTn id="176" dur="2000"/>
                                        <p:tgtEl>
                                          <p:spTgt spid="10"/>
                                        </p:tgtEl>
                                        <p:attrNameLst>
                                          <p:attrName>ppt_x</p:attrName>
                                        </p:attrNameLst>
                                      </p:cBhvr>
                                      <p:tavLst>
                                        <p:tav tm="0">
                                          <p:val>
                                            <p:strVal val="ppt_x"/>
                                          </p:val>
                                        </p:tav>
                                        <p:tav tm="100000">
                                          <p:val>
                                            <p:strVal val="ppt_x"/>
                                          </p:val>
                                        </p:tav>
                                      </p:tavLst>
                                    </p:anim>
                                    <p:anim calcmode="lin" valueType="num">
                                      <p:cBhvr additive="base">
                                        <p:cTn id="177" dur="2000"/>
                                        <p:tgtEl>
                                          <p:spTgt spid="10"/>
                                        </p:tgtEl>
                                        <p:attrNameLst>
                                          <p:attrName>ppt_y</p:attrName>
                                        </p:attrNameLst>
                                      </p:cBhvr>
                                      <p:tavLst>
                                        <p:tav tm="0">
                                          <p:val>
                                            <p:strVal val="ppt_y"/>
                                          </p:val>
                                        </p:tav>
                                        <p:tav tm="100000">
                                          <p:val>
                                            <p:strVal val="1+ppt_h/2"/>
                                          </p:val>
                                        </p:tav>
                                      </p:tavLst>
                                    </p:anim>
                                    <p:set>
                                      <p:cBhvr>
                                        <p:cTn id="178" dur="1" fill="hold">
                                          <p:stCondLst>
                                            <p:cond delay="1999"/>
                                          </p:stCondLst>
                                        </p:cTn>
                                        <p:tgtEl>
                                          <p:spTgt spid="10"/>
                                        </p:tgtEl>
                                        <p:attrNameLst>
                                          <p:attrName>style.visibility</p:attrName>
                                        </p:attrNameLst>
                                      </p:cBhvr>
                                      <p:to>
                                        <p:strVal val="hidden"/>
                                      </p:to>
                                    </p:set>
                                  </p:childTnLst>
                                </p:cTn>
                              </p:par>
                              <p:par>
                                <p:cTn id="179" presetID="2" presetClass="exit" presetSubtype="4" fill="hold" grpId="3" nodeType="withEffect">
                                  <p:stCondLst>
                                    <p:cond delay="0"/>
                                  </p:stCondLst>
                                  <p:childTnLst>
                                    <p:anim calcmode="lin" valueType="num">
                                      <p:cBhvr additive="base">
                                        <p:cTn id="180" dur="2000"/>
                                        <p:tgtEl>
                                          <p:spTgt spid="11"/>
                                        </p:tgtEl>
                                        <p:attrNameLst>
                                          <p:attrName>ppt_x</p:attrName>
                                        </p:attrNameLst>
                                      </p:cBhvr>
                                      <p:tavLst>
                                        <p:tav tm="0">
                                          <p:val>
                                            <p:strVal val="ppt_x"/>
                                          </p:val>
                                        </p:tav>
                                        <p:tav tm="100000">
                                          <p:val>
                                            <p:strVal val="ppt_x"/>
                                          </p:val>
                                        </p:tav>
                                      </p:tavLst>
                                    </p:anim>
                                    <p:anim calcmode="lin" valueType="num">
                                      <p:cBhvr additive="base">
                                        <p:cTn id="181" dur="2000"/>
                                        <p:tgtEl>
                                          <p:spTgt spid="11"/>
                                        </p:tgtEl>
                                        <p:attrNameLst>
                                          <p:attrName>ppt_y</p:attrName>
                                        </p:attrNameLst>
                                      </p:cBhvr>
                                      <p:tavLst>
                                        <p:tav tm="0">
                                          <p:val>
                                            <p:strVal val="ppt_y"/>
                                          </p:val>
                                        </p:tav>
                                        <p:tav tm="100000">
                                          <p:val>
                                            <p:strVal val="1+ppt_h/2"/>
                                          </p:val>
                                        </p:tav>
                                      </p:tavLst>
                                    </p:anim>
                                    <p:set>
                                      <p:cBhvr>
                                        <p:cTn id="182" dur="1" fill="hold">
                                          <p:stCondLst>
                                            <p:cond delay="1999"/>
                                          </p:stCondLst>
                                        </p:cTn>
                                        <p:tgtEl>
                                          <p:spTgt spid="11"/>
                                        </p:tgtEl>
                                        <p:attrNameLst>
                                          <p:attrName>style.visibility</p:attrName>
                                        </p:attrNameLst>
                                      </p:cBhvr>
                                      <p:to>
                                        <p:strVal val="hidden"/>
                                      </p:to>
                                    </p:set>
                                  </p:childTnLst>
                                </p:cTn>
                              </p:par>
                              <p:par>
                                <p:cTn id="183" presetID="2" presetClass="exit" presetSubtype="4" fill="hold" grpId="3" nodeType="withEffect">
                                  <p:stCondLst>
                                    <p:cond delay="0"/>
                                  </p:stCondLst>
                                  <p:childTnLst>
                                    <p:anim calcmode="lin" valueType="num">
                                      <p:cBhvr additive="base">
                                        <p:cTn id="184" dur="2000"/>
                                        <p:tgtEl>
                                          <p:spTgt spid="12"/>
                                        </p:tgtEl>
                                        <p:attrNameLst>
                                          <p:attrName>ppt_x</p:attrName>
                                        </p:attrNameLst>
                                      </p:cBhvr>
                                      <p:tavLst>
                                        <p:tav tm="0">
                                          <p:val>
                                            <p:strVal val="ppt_x"/>
                                          </p:val>
                                        </p:tav>
                                        <p:tav tm="100000">
                                          <p:val>
                                            <p:strVal val="ppt_x"/>
                                          </p:val>
                                        </p:tav>
                                      </p:tavLst>
                                    </p:anim>
                                    <p:anim calcmode="lin" valueType="num">
                                      <p:cBhvr additive="base">
                                        <p:cTn id="185" dur="2000"/>
                                        <p:tgtEl>
                                          <p:spTgt spid="12"/>
                                        </p:tgtEl>
                                        <p:attrNameLst>
                                          <p:attrName>ppt_y</p:attrName>
                                        </p:attrNameLst>
                                      </p:cBhvr>
                                      <p:tavLst>
                                        <p:tav tm="0">
                                          <p:val>
                                            <p:strVal val="ppt_y"/>
                                          </p:val>
                                        </p:tav>
                                        <p:tav tm="100000">
                                          <p:val>
                                            <p:strVal val="1+ppt_h/2"/>
                                          </p:val>
                                        </p:tav>
                                      </p:tavLst>
                                    </p:anim>
                                    <p:set>
                                      <p:cBhvr>
                                        <p:cTn id="186" dur="1" fill="hold">
                                          <p:stCondLst>
                                            <p:cond delay="1999"/>
                                          </p:stCondLst>
                                        </p:cTn>
                                        <p:tgtEl>
                                          <p:spTgt spid="12"/>
                                        </p:tgtEl>
                                        <p:attrNameLst>
                                          <p:attrName>style.visibility</p:attrName>
                                        </p:attrNameLst>
                                      </p:cBhvr>
                                      <p:to>
                                        <p:strVal val="hidden"/>
                                      </p:to>
                                    </p:set>
                                  </p:childTnLst>
                                </p:cTn>
                              </p:par>
                              <p:par>
                                <p:cTn id="187" presetID="2" presetClass="exit" presetSubtype="4" fill="hold" grpId="3" nodeType="withEffect">
                                  <p:stCondLst>
                                    <p:cond delay="0"/>
                                  </p:stCondLst>
                                  <p:childTnLst>
                                    <p:anim calcmode="lin" valueType="num">
                                      <p:cBhvr additive="base">
                                        <p:cTn id="188" dur="2000"/>
                                        <p:tgtEl>
                                          <p:spTgt spid="17"/>
                                        </p:tgtEl>
                                        <p:attrNameLst>
                                          <p:attrName>ppt_x</p:attrName>
                                        </p:attrNameLst>
                                      </p:cBhvr>
                                      <p:tavLst>
                                        <p:tav tm="0">
                                          <p:val>
                                            <p:strVal val="ppt_x"/>
                                          </p:val>
                                        </p:tav>
                                        <p:tav tm="100000">
                                          <p:val>
                                            <p:strVal val="ppt_x"/>
                                          </p:val>
                                        </p:tav>
                                      </p:tavLst>
                                    </p:anim>
                                    <p:anim calcmode="lin" valueType="num">
                                      <p:cBhvr additive="base">
                                        <p:cTn id="189" dur="2000"/>
                                        <p:tgtEl>
                                          <p:spTgt spid="17"/>
                                        </p:tgtEl>
                                        <p:attrNameLst>
                                          <p:attrName>ppt_y</p:attrName>
                                        </p:attrNameLst>
                                      </p:cBhvr>
                                      <p:tavLst>
                                        <p:tav tm="0">
                                          <p:val>
                                            <p:strVal val="ppt_y"/>
                                          </p:val>
                                        </p:tav>
                                        <p:tav tm="100000">
                                          <p:val>
                                            <p:strVal val="1+ppt_h/2"/>
                                          </p:val>
                                        </p:tav>
                                      </p:tavLst>
                                    </p:anim>
                                    <p:set>
                                      <p:cBhvr>
                                        <p:cTn id="190" dur="1" fill="hold">
                                          <p:stCondLst>
                                            <p:cond delay="1999"/>
                                          </p:stCondLst>
                                        </p:cTn>
                                        <p:tgtEl>
                                          <p:spTgt spid="17"/>
                                        </p:tgtEl>
                                        <p:attrNameLst>
                                          <p:attrName>style.visibility</p:attrName>
                                        </p:attrNameLst>
                                      </p:cBhvr>
                                      <p:to>
                                        <p:strVal val="hidden"/>
                                      </p:to>
                                    </p:set>
                                  </p:childTnLst>
                                </p:cTn>
                              </p:par>
                              <p:par>
                                <p:cTn id="191" presetID="21" presetClass="exit" presetSubtype="8" fill="hold" grpId="4" nodeType="withEffect">
                                  <p:stCondLst>
                                    <p:cond delay="0"/>
                                  </p:stCondLst>
                                  <p:childTnLst>
                                    <p:animEffect transition="out" filter="wheel(8)">
                                      <p:cBhvr>
                                        <p:cTn id="192" dur="2000"/>
                                        <p:tgtEl>
                                          <p:spTgt spid="5"/>
                                        </p:tgtEl>
                                      </p:cBhvr>
                                    </p:animEffect>
                                    <p:set>
                                      <p:cBhvr>
                                        <p:cTn id="193" dur="1" fill="hold">
                                          <p:stCondLst>
                                            <p:cond delay="1999"/>
                                          </p:stCondLst>
                                        </p:cTn>
                                        <p:tgtEl>
                                          <p:spTgt spid="5"/>
                                        </p:tgtEl>
                                        <p:attrNameLst>
                                          <p:attrName>style.visibility</p:attrName>
                                        </p:attrNameLst>
                                      </p:cBhvr>
                                      <p:to>
                                        <p:strVal val="hidden"/>
                                      </p:to>
                                    </p:set>
                                  </p:childTnLst>
                                </p:cTn>
                              </p:par>
                              <p:par>
                                <p:cTn id="194" presetID="21" presetClass="exit" presetSubtype="8" fill="hold" grpId="4" nodeType="withEffect">
                                  <p:stCondLst>
                                    <p:cond delay="0"/>
                                  </p:stCondLst>
                                  <p:childTnLst>
                                    <p:animEffect transition="out" filter="wheel(8)">
                                      <p:cBhvr>
                                        <p:cTn id="195" dur="2000"/>
                                        <p:tgtEl>
                                          <p:spTgt spid="7"/>
                                        </p:tgtEl>
                                      </p:cBhvr>
                                    </p:animEffect>
                                    <p:set>
                                      <p:cBhvr>
                                        <p:cTn id="196" dur="1" fill="hold">
                                          <p:stCondLst>
                                            <p:cond delay="1999"/>
                                          </p:stCondLst>
                                        </p:cTn>
                                        <p:tgtEl>
                                          <p:spTgt spid="7"/>
                                        </p:tgtEl>
                                        <p:attrNameLst>
                                          <p:attrName>style.visibility</p:attrName>
                                        </p:attrNameLst>
                                      </p:cBhvr>
                                      <p:to>
                                        <p:strVal val="hidden"/>
                                      </p:to>
                                    </p:set>
                                  </p:childTnLst>
                                </p:cTn>
                              </p:par>
                              <p:par>
                                <p:cTn id="197" presetID="21" presetClass="exit" presetSubtype="8" fill="hold" grpId="4" nodeType="withEffect">
                                  <p:stCondLst>
                                    <p:cond delay="0"/>
                                  </p:stCondLst>
                                  <p:childTnLst>
                                    <p:animEffect transition="out" filter="wheel(8)">
                                      <p:cBhvr>
                                        <p:cTn id="198" dur="2000"/>
                                        <p:tgtEl>
                                          <p:spTgt spid="9"/>
                                        </p:tgtEl>
                                      </p:cBhvr>
                                    </p:animEffect>
                                    <p:set>
                                      <p:cBhvr>
                                        <p:cTn id="199" dur="1" fill="hold">
                                          <p:stCondLst>
                                            <p:cond delay="1999"/>
                                          </p:stCondLst>
                                        </p:cTn>
                                        <p:tgtEl>
                                          <p:spTgt spid="9"/>
                                        </p:tgtEl>
                                        <p:attrNameLst>
                                          <p:attrName>style.visibility</p:attrName>
                                        </p:attrNameLst>
                                      </p:cBhvr>
                                      <p:to>
                                        <p:strVal val="hidden"/>
                                      </p:to>
                                    </p:set>
                                  </p:childTnLst>
                                </p:cTn>
                              </p:par>
                              <p:par>
                                <p:cTn id="200" presetID="21" presetClass="exit" presetSubtype="8" fill="hold" grpId="4" nodeType="withEffect">
                                  <p:stCondLst>
                                    <p:cond delay="0"/>
                                  </p:stCondLst>
                                  <p:childTnLst>
                                    <p:animEffect transition="out" filter="wheel(8)">
                                      <p:cBhvr>
                                        <p:cTn id="201" dur="2000"/>
                                        <p:tgtEl>
                                          <p:spTgt spid="10"/>
                                        </p:tgtEl>
                                      </p:cBhvr>
                                    </p:animEffect>
                                    <p:set>
                                      <p:cBhvr>
                                        <p:cTn id="202" dur="1" fill="hold">
                                          <p:stCondLst>
                                            <p:cond delay="1999"/>
                                          </p:stCondLst>
                                        </p:cTn>
                                        <p:tgtEl>
                                          <p:spTgt spid="10"/>
                                        </p:tgtEl>
                                        <p:attrNameLst>
                                          <p:attrName>style.visibility</p:attrName>
                                        </p:attrNameLst>
                                      </p:cBhvr>
                                      <p:to>
                                        <p:strVal val="hidden"/>
                                      </p:to>
                                    </p:set>
                                  </p:childTnLst>
                                </p:cTn>
                              </p:par>
                              <p:par>
                                <p:cTn id="203" presetID="21" presetClass="exit" presetSubtype="8" fill="hold" grpId="4" nodeType="withEffect">
                                  <p:stCondLst>
                                    <p:cond delay="0"/>
                                  </p:stCondLst>
                                  <p:childTnLst>
                                    <p:animEffect transition="out" filter="wheel(8)">
                                      <p:cBhvr>
                                        <p:cTn id="204" dur="2000"/>
                                        <p:tgtEl>
                                          <p:spTgt spid="11"/>
                                        </p:tgtEl>
                                      </p:cBhvr>
                                    </p:animEffect>
                                    <p:set>
                                      <p:cBhvr>
                                        <p:cTn id="205" dur="1" fill="hold">
                                          <p:stCondLst>
                                            <p:cond delay="1999"/>
                                          </p:stCondLst>
                                        </p:cTn>
                                        <p:tgtEl>
                                          <p:spTgt spid="11"/>
                                        </p:tgtEl>
                                        <p:attrNameLst>
                                          <p:attrName>style.visibility</p:attrName>
                                        </p:attrNameLst>
                                      </p:cBhvr>
                                      <p:to>
                                        <p:strVal val="hidden"/>
                                      </p:to>
                                    </p:set>
                                  </p:childTnLst>
                                </p:cTn>
                              </p:par>
                              <p:par>
                                <p:cTn id="206" presetID="21" presetClass="exit" presetSubtype="8" fill="hold" grpId="4" nodeType="withEffect">
                                  <p:stCondLst>
                                    <p:cond delay="0"/>
                                  </p:stCondLst>
                                  <p:childTnLst>
                                    <p:animEffect transition="out" filter="wheel(8)">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21" presetClass="exit" presetSubtype="8" fill="hold" grpId="4" nodeType="withEffect">
                                  <p:stCondLst>
                                    <p:cond delay="0"/>
                                  </p:stCondLst>
                                  <p:childTnLst>
                                    <p:animEffect transition="out" filter="wheel(8)">
                                      <p:cBhvr>
                                        <p:cTn id="210" dur="2000"/>
                                        <p:tgtEl>
                                          <p:spTgt spid="17"/>
                                        </p:tgtEl>
                                      </p:cBhvr>
                                    </p:animEffect>
                                    <p:set>
                                      <p:cBhvr>
                                        <p:cTn id="211" dur="1" fill="hold">
                                          <p:stCondLst>
                                            <p:cond delay="1999"/>
                                          </p:stCondLst>
                                        </p:cTn>
                                        <p:tgtEl>
                                          <p:spTgt spid="17"/>
                                        </p:tgtEl>
                                        <p:attrNameLst>
                                          <p:attrName>style.visibility</p:attrName>
                                        </p:attrNameLst>
                                      </p:cBhvr>
                                      <p:to>
                                        <p:strVal val="hidden"/>
                                      </p:to>
                                    </p:set>
                                  </p:childTnLst>
                                </p:cTn>
                              </p:par>
                              <p:par>
                                <p:cTn id="212" presetID="21" presetClass="exit" presetSubtype="8" fill="hold" grpId="4" nodeType="withEffect">
                                  <p:stCondLst>
                                    <p:cond delay="0"/>
                                  </p:stCondLst>
                                  <p:childTnLst>
                                    <p:animEffect transition="out" filter="wheel(8)">
                                      <p:cBhvr>
                                        <p:cTn id="213" dur="2000"/>
                                        <p:tgtEl>
                                          <p:spTgt spid="4"/>
                                        </p:tgtEl>
                                      </p:cBhvr>
                                    </p:animEffect>
                                    <p:set>
                                      <p:cBhvr>
                                        <p:cTn id="214" dur="1" fill="hold">
                                          <p:stCondLst>
                                            <p:cond delay="1999"/>
                                          </p:stCondLst>
                                        </p:cTn>
                                        <p:tgtEl>
                                          <p:spTgt spid="4"/>
                                        </p:tgtEl>
                                        <p:attrNameLst>
                                          <p:attrName>style.visibility</p:attrName>
                                        </p:attrNameLst>
                                      </p:cBhvr>
                                      <p:to>
                                        <p:strVal val="hidden"/>
                                      </p:to>
                                    </p:set>
                                  </p:childTnLst>
                                </p:cTn>
                              </p:par>
                              <p:par>
                                <p:cTn id="215" presetID="21" presetClass="exit" presetSubtype="8" fill="hold" grpId="4" nodeType="withEffect">
                                  <p:stCondLst>
                                    <p:cond delay="0"/>
                                  </p:stCondLst>
                                  <p:childTnLst>
                                    <p:animEffect transition="out" filter="wheel(8)">
                                      <p:cBhvr>
                                        <p:cTn id="216" dur="2000"/>
                                        <p:tgtEl>
                                          <p:spTgt spid="6"/>
                                        </p:tgtEl>
                                      </p:cBhvr>
                                    </p:animEffect>
                                    <p:set>
                                      <p:cBhvr>
                                        <p:cTn id="217" dur="1" fill="hold">
                                          <p:stCondLst>
                                            <p:cond delay="1999"/>
                                          </p:stCondLst>
                                        </p:cTn>
                                        <p:tgtEl>
                                          <p:spTgt spid="6"/>
                                        </p:tgtEl>
                                        <p:attrNameLst>
                                          <p:attrName>style.visibility</p:attrName>
                                        </p:attrNameLst>
                                      </p:cBhvr>
                                      <p:to>
                                        <p:strVal val="hidden"/>
                                      </p:to>
                                    </p:set>
                                  </p:childTnLst>
                                </p:cTn>
                              </p:par>
                              <p:par>
                                <p:cTn id="218" presetID="21" presetClass="exit" presetSubtype="8" fill="hold" grpId="4" nodeType="withEffect">
                                  <p:stCondLst>
                                    <p:cond delay="0"/>
                                  </p:stCondLst>
                                  <p:childTnLst>
                                    <p:animEffect transition="out" filter="wheel(8)">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21" presetClass="exit" presetSubtype="8" fill="hold" grpId="4" nodeType="withEffect">
                                  <p:stCondLst>
                                    <p:cond delay="0"/>
                                  </p:stCondLst>
                                  <p:childTnLst>
                                    <p:animEffect transition="out" filter="wheel(8)">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21" presetClass="exit" presetSubtype="8" fill="hold" grpId="4" nodeType="withEffect">
                                  <p:stCondLst>
                                    <p:cond delay="0"/>
                                  </p:stCondLst>
                                  <p:childTnLst>
                                    <p:animEffect transition="out" filter="wheel(8)">
                                      <p:cBhvr>
                                        <p:cTn id="225" dur="2000"/>
                                        <p:tgtEl>
                                          <p:spTgt spid="14"/>
                                        </p:tgtEl>
                                      </p:cBhvr>
                                    </p:animEffect>
                                    <p:set>
                                      <p:cBhvr>
                                        <p:cTn id="226" dur="1" fill="hold">
                                          <p:stCondLst>
                                            <p:cond delay="1999"/>
                                          </p:stCondLst>
                                        </p:cTn>
                                        <p:tgtEl>
                                          <p:spTgt spid="14"/>
                                        </p:tgtEl>
                                        <p:attrNameLst>
                                          <p:attrName>style.visibility</p:attrName>
                                        </p:attrNameLst>
                                      </p:cBhvr>
                                      <p:to>
                                        <p:strVal val="hidden"/>
                                      </p:to>
                                    </p:set>
                                  </p:childTnLst>
                                </p:cTn>
                              </p:par>
                              <p:par>
                                <p:cTn id="227" presetID="21" presetClass="exit" presetSubtype="8" fill="hold" grpId="4" nodeType="withEffect">
                                  <p:stCondLst>
                                    <p:cond delay="0"/>
                                  </p:stCondLst>
                                  <p:childTnLst>
                                    <p:animEffect transition="out" filter="wheel(8)">
                                      <p:cBhvr>
                                        <p:cTn id="228" dur="2000"/>
                                        <p:tgtEl>
                                          <p:spTgt spid="15"/>
                                        </p:tgtEl>
                                      </p:cBhvr>
                                    </p:animEffect>
                                    <p:set>
                                      <p:cBhvr>
                                        <p:cTn id="229" dur="1" fill="hold">
                                          <p:stCondLst>
                                            <p:cond delay="1999"/>
                                          </p:stCondLst>
                                        </p:cTn>
                                        <p:tgtEl>
                                          <p:spTgt spid="15"/>
                                        </p:tgtEl>
                                        <p:attrNameLst>
                                          <p:attrName>style.visibility</p:attrName>
                                        </p:attrNameLst>
                                      </p:cBhvr>
                                      <p:to>
                                        <p:strVal val="hidden"/>
                                      </p:to>
                                    </p:set>
                                  </p:childTnLst>
                                </p:cTn>
                              </p:par>
                              <p:par>
                                <p:cTn id="230" presetID="21" presetClass="exit" presetSubtype="8" fill="hold" grpId="4" nodeType="withEffect">
                                  <p:stCondLst>
                                    <p:cond delay="0"/>
                                  </p:stCondLst>
                                  <p:childTnLst>
                                    <p:animEffect transition="out" filter="wheel(8)">
                                      <p:cBhvr>
                                        <p:cTn id="231" dur="2000"/>
                                        <p:tgtEl>
                                          <p:spTgt spid="16"/>
                                        </p:tgtEl>
                                      </p:cBhvr>
                                    </p:animEffect>
                                    <p:set>
                                      <p:cBhvr>
                                        <p:cTn id="232" dur="1" fill="hold">
                                          <p:stCondLst>
                                            <p:cond delay="1999"/>
                                          </p:stCondLst>
                                        </p:cTn>
                                        <p:tgtEl>
                                          <p:spTgt spid="16"/>
                                        </p:tgtEl>
                                        <p:attrNameLst>
                                          <p:attrName>style.visibility</p:attrName>
                                        </p:attrNameLst>
                                      </p:cBhvr>
                                      <p:to>
                                        <p:strVal val="hidden"/>
                                      </p:to>
                                    </p:set>
                                  </p:childTnLst>
                                </p:cTn>
                              </p:par>
                              <p:par>
                                <p:cTn id="233" presetID="8" presetClass="emph" presetSubtype="0" autoRev="1" fill="hold" grpId="5" nodeType="withEffect">
                                  <p:stCondLst>
                                    <p:cond delay="0"/>
                                  </p:stCondLst>
                                  <p:childTnLst>
                                    <p:animRot by="21600000">
                                      <p:cBhvr>
                                        <p:cTn id="234" dur="2000" fill="hold"/>
                                        <p:tgtEl>
                                          <p:spTgt spid="4"/>
                                        </p:tgtEl>
                                        <p:attrNameLst>
                                          <p:attrName>r</p:attrName>
                                        </p:attrNameLst>
                                      </p:cBhvr>
                                    </p:animRot>
                                  </p:childTnLst>
                                </p:cTn>
                              </p:par>
                              <p:par>
                                <p:cTn id="235" presetID="8" presetClass="emph" presetSubtype="0" autoRev="1" fill="hold" grpId="5" nodeType="withEffect">
                                  <p:stCondLst>
                                    <p:cond delay="0"/>
                                  </p:stCondLst>
                                  <p:childTnLst>
                                    <p:animRot by="21600000">
                                      <p:cBhvr>
                                        <p:cTn id="236" dur="2000" fill="hold"/>
                                        <p:tgtEl>
                                          <p:spTgt spid="6"/>
                                        </p:tgtEl>
                                        <p:attrNameLst>
                                          <p:attrName>r</p:attrName>
                                        </p:attrNameLst>
                                      </p:cBhvr>
                                    </p:animRot>
                                  </p:childTnLst>
                                </p:cTn>
                              </p:par>
                              <p:par>
                                <p:cTn id="237" presetID="8" presetClass="emph" presetSubtype="0" autoRev="1" fill="hold" grpId="5" nodeType="withEffect">
                                  <p:stCondLst>
                                    <p:cond delay="0"/>
                                  </p:stCondLst>
                                  <p:childTnLst>
                                    <p:animRot by="21600000">
                                      <p:cBhvr>
                                        <p:cTn id="238" dur="2000" fill="hold"/>
                                        <p:tgtEl>
                                          <p:spTgt spid="8"/>
                                        </p:tgtEl>
                                        <p:attrNameLst>
                                          <p:attrName>r</p:attrName>
                                        </p:attrNameLst>
                                      </p:cBhvr>
                                    </p:animRot>
                                  </p:childTnLst>
                                </p:cTn>
                              </p:par>
                              <p:par>
                                <p:cTn id="239" presetID="8" presetClass="emph" presetSubtype="0" autoRev="1" fill="hold" grpId="5" nodeType="withEffect">
                                  <p:stCondLst>
                                    <p:cond delay="0"/>
                                  </p:stCondLst>
                                  <p:childTnLst>
                                    <p:animRot by="21600000">
                                      <p:cBhvr>
                                        <p:cTn id="240" dur="2000" fill="hold"/>
                                        <p:tgtEl>
                                          <p:spTgt spid="13"/>
                                        </p:tgtEl>
                                        <p:attrNameLst>
                                          <p:attrName>r</p:attrName>
                                        </p:attrNameLst>
                                      </p:cBhvr>
                                    </p:animRot>
                                  </p:childTnLst>
                                </p:cTn>
                              </p:par>
                              <p:par>
                                <p:cTn id="241" presetID="8" presetClass="emph" presetSubtype="0" autoRev="1" fill="hold" grpId="5" nodeType="withEffect">
                                  <p:stCondLst>
                                    <p:cond delay="0"/>
                                  </p:stCondLst>
                                  <p:childTnLst>
                                    <p:animRot by="21600000">
                                      <p:cBhvr>
                                        <p:cTn id="242" dur="2000" fill="hold"/>
                                        <p:tgtEl>
                                          <p:spTgt spid="14"/>
                                        </p:tgtEl>
                                        <p:attrNameLst>
                                          <p:attrName>r</p:attrName>
                                        </p:attrNameLst>
                                      </p:cBhvr>
                                    </p:animRot>
                                  </p:childTnLst>
                                </p:cTn>
                              </p:par>
                              <p:par>
                                <p:cTn id="243" presetID="8" presetClass="emph" presetSubtype="0" autoRev="1" fill="hold" grpId="5"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autoRev="1" fill="hold" grpId="5" nodeType="withEffect">
                                  <p:stCondLst>
                                    <p:cond delay="0"/>
                                  </p:stCondLst>
                                  <p:childTnLst>
                                    <p:animRot by="21600000">
                                      <p:cBhvr>
                                        <p:cTn id="246" dur="2000" fill="hold"/>
                                        <p:tgtEl>
                                          <p:spTgt spid="16"/>
                                        </p:tgtEl>
                                        <p:attrNameLst>
                                          <p:attrName>r</p:attrName>
                                        </p:attrNameLst>
                                      </p:cBhvr>
                                    </p:animRot>
                                  </p:childTnLst>
                                </p:cTn>
                              </p:par>
                              <p:par>
                                <p:cTn id="247" presetID="8" presetClass="emph" presetSubtype="0" autoRev="1" fill="hold" grpId="5" nodeType="withEffect">
                                  <p:stCondLst>
                                    <p:cond delay="0"/>
                                  </p:stCondLst>
                                  <p:childTnLst>
                                    <p:animRot by="-21600000">
                                      <p:cBhvr>
                                        <p:cTn id="248" dur="2000" fill="hold"/>
                                        <p:tgtEl>
                                          <p:spTgt spid="5"/>
                                        </p:tgtEl>
                                        <p:attrNameLst>
                                          <p:attrName>r</p:attrName>
                                        </p:attrNameLst>
                                      </p:cBhvr>
                                    </p:animRot>
                                  </p:childTnLst>
                                </p:cTn>
                              </p:par>
                              <p:par>
                                <p:cTn id="249" presetID="8" presetClass="emph" presetSubtype="0" autoRev="1" fill="hold" grpId="5" nodeType="withEffect">
                                  <p:stCondLst>
                                    <p:cond delay="0"/>
                                  </p:stCondLst>
                                  <p:childTnLst>
                                    <p:animRot by="-21600000">
                                      <p:cBhvr>
                                        <p:cTn id="250" dur="2000" fill="hold"/>
                                        <p:tgtEl>
                                          <p:spTgt spid="7"/>
                                        </p:tgtEl>
                                        <p:attrNameLst>
                                          <p:attrName>r</p:attrName>
                                        </p:attrNameLst>
                                      </p:cBhvr>
                                    </p:animRot>
                                  </p:childTnLst>
                                </p:cTn>
                              </p:par>
                              <p:par>
                                <p:cTn id="251" presetID="8" presetClass="emph" presetSubtype="0" autoRev="1" fill="hold" grpId="5" nodeType="withEffect">
                                  <p:stCondLst>
                                    <p:cond delay="0"/>
                                  </p:stCondLst>
                                  <p:childTnLst>
                                    <p:animRot by="-21600000">
                                      <p:cBhvr>
                                        <p:cTn id="252" dur="2000" fill="hold"/>
                                        <p:tgtEl>
                                          <p:spTgt spid="9"/>
                                        </p:tgtEl>
                                        <p:attrNameLst>
                                          <p:attrName>r</p:attrName>
                                        </p:attrNameLst>
                                      </p:cBhvr>
                                    </p:animRot>
                                  </p:childTnLst>
                                </p:cTn>
                              </p:par>
                              <p:par>
                                <p:cTn id="253" presetID="8" presetClass="emph" presetSubtype="0" autoRev="1" fill="hold" grpId="5" nodeType="withEffect">
                                  <p:stCondLst>
                                    <p:cond delay="0"/>
                                  </p:stCondLst>
                                  <p:childTnLst>
                                    <p:animRot by="-21600000">
                                      <p:cBhvr>
                                        <p:cTn id="254" dur="2000" fill="hold"/>
                                        <p:tgtEl>
                                          <p:spTgt spid="10"/>
                                        </p:tgtEl>
                                        <p:attrNameLst>
                                          <p:attrName>r</p:attrName>
                                        </p:attrNameLst>
                                      </p:cBhvr>
                                    </p:animRot>
                                  </p:childTnLst>
                                </p:cTn>
                              </p:par>
                              <p:par>
                                <p:cTn id="255" presetID="8" presetClass="emph" presetSubtype="0" autoRev="1" fill="hold" grpId="5" nodeType="withEffect">
                                  <p:stCondLst>
                                    <p:cond delay="0"/>
                                  </p:stCondLst>
                                  <p:childTnLst>
                                    <p:animRot by="-21600000">
                                      <p:cBhvr>
                                        <p:cTn id="256" dur="2000" fill="hold"/>
                                        <p:tgtEl>
                                          <p:spTgt spid="11"/>
                                        </p:tgtEl>
                                        <p:attrNameLst>
                                          <p:attrName>r</p:attrName>
                                        </p:attrNameLst>
                                      </p:cBhvr>
                                    </p:animRot>
                                  </p:childTnLst>
                                </p:cTn>
                              </p:par>
                              <p:par>
                                <p:cTn id="257" presetID="8" presetClass="emph" presetSubtype="0" autoRev="1" fill="hold" grpId="5" nodeType="withEffect">
                                  <p:stCondLst>
                                    <p:cond delay="0"/>
                                  </p:stCondLst>
                                  <p:childTnLst>
                                    <p:animRot by="-21600000">
                                      <p:cBhvr>
                                        <p:cTn id="258" dur="2000" fill="hold"/>
                                        <p:tgtEl>
                                          <p:spTgt spid="12"/>
                                        </p:tgtEl>
                                        <p:attrNameLst>
                                          <p:attrName>r</p:attrName>
                                        </p:attrNameLst>
                                      </p:cBhvr>
                                    </p:animRot>
                                  </p:childTnLst>
                                </p:cTn>
                              </p:par>
                              <p:par>
                                <p:cTn id="259" presetID="8" presetClass="emph" presetSubtype="0" autoRev="1" fill="hold" grpId="5" nodeType="withEffect">
                                  <p:stCondLst>
                                    <p:cond delay="0"/>
                                  </p:stCondLst>
                                  <p:childTnLst>
                                    <p:animRot by="-21600000">
                                      <p:cBhvr>
                                        <p:cTn id="260" dur="2000" fill="hold"/>
                                        <p:tgtEl>
                                          <p:spTgt spid="17"/>
                                        </p:tgtEl>
                                        <p:attrNameLst>
                                          <p:attrName>r</p:attrName>
                                        </p:attrNameLst>
                                      </p:cBhvr>
                                    </p:animRot>
                                  </p:childTnLst>
                                </p:cTn>
                              </p:par>
                              <p:par>
                                <p:cTn id="261" presetID="17" presetClass="entr" presetSubtype="1"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ppt_x</p:attrName>
                                        </p:attrNameLst>
                                      </p:cBhvr>
                                      <p:tavLst>
                                        <p:tav tm="0">
                                          <p:val>
                                            <p:strVal val="#ppt_x"/>
                                          </p:val>
                                        </p:tav>
                                        <p:tav tm="100000">
                                          <p:val>
                                            <p:strVal val="#ppt_x"/>
                                          </p:val>
                                        </p:tav>
                                      </p:tavLst>
                                    </p:anim>
                                    <p:anim calcmode="lin" valueType="num">
                                      <p:cBhvr>
                                        <p:cTn id="264" dur="3000" fill="hold"/>
                                        <p:tgtEl>
                                          <p:spTgt spid="2"/>
                                        </p:tgtEl>
                                        <p:attrNameLst>
                                          <p:attrName>ppt_y</p:attrName>
                                        </p:attrNameLst>
                                      </p:cBhvr>
                                      <p:tavLst>
                                        <p:tav tm="0">
                                          <p:val>
                                            <p:strVal val="#ppt_y-#ppt_h/2"/>
                                          </p:val>
                                        </p:tav>
                                        <p:tav tm="100000">
                                          <p:val>
                                            <p:strVal val="#ppt_y"/>
                                          </p:val>
                                        </p:tav>
                                      </p:tavLst>
                                    </p:anim>
                                    <p:anim calcmode="lin" valueType="num">
                                      <p:cBhvr>
                                        <p:cTn id="265" dur="3000" fill="hold"/>
                                        <p:tgtEl>
                                          <p:spTgt spid="2"/>
                                        </p:tgtEl>
                                        <p:attrNameLst>
                                          <p:attrName>ppt_w</p:attrName>
                                        </p:attrNameLst>
                                      </p:cBhvr>
                                      <p:tavLst>
                                        <p:tav tm="0">
                                          <p:val>
                                            <p:strVal val="#ppt_w"/>
                                          </p:val>
                                        </p:tav>
                                        <p:tav tm="100000">
                                          <p:val>
                                            <p:strVal val="#ppt_w"/>
                                          </p:val>
                                        </p:tav>
                                      </p:tavLst>
                                    </p:anim>
                                    <p:anim calcmode="lin" valueType="num">
                                      <p:cBhvr>
                                        <p:cTn id="26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521503_87a68b381e4df59ff1327715a5152732.jpg_1024.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pic>
        <p:nvPicPr>
          <p:cNvPr id="3" name="2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3929058" y="2000240"/>
            <a:ext cx="1428760" cy="1357322"/>
          </a:xfrm>
          <a:prstGeom prst="rect">
            <a:avLst/>
          </a:prstGeom>
        </p:spPr>
      </p:pic>
      <p:pic>
        <p:nvPicPr>
          <p:cNvPr id="4" name="3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3929058" y="3500438"/>
            <a:ext cx="1428760" cy="1357322"/>
          </a:xfrm>
          <a:prstGeom prst="rect">
            <a:avLst/>
          </a:prstGeom>
        </p:spPr>
      </p:pic>
      <p:pic>
        <p:nvPicPr>
          <p:cNvPr id="5" name="4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5143504" y="2857496"/>
            <a:ext cx="1428760" cy="1357322"/>
          </a:xfrm>
          <a:prstGeom prst="rect">
            <a:avLst/>
          </a:prstGeom>
        </p:spPr>
      </p:pic>
      <p:pic>
        <p:nvPicPr>
          <p:cNvPr id="6" name="5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2643174" y="2714620"/>
            <a:ext cx="1428760" cy="1357322"/>
          </a:xfrm>
          <a:prstGeom prst="rect">
            <a:avLst/>
          </a:prstGeom>
        </p:spPr>
      </p:pic>
      <p:pic>
        <p:nvPicPr>
          <p:cNvPr id="7" name="6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4143372" y="1071546"/>
            <a:ext cx="977573" cy="928694"/>
          </a:xfrm>
          <a:prstGeom prst="rect">
            <a:avLst/>
          </a:prstGeom>
        </p:spPr>
      </p:pic>
      <p:pic>
        <p:nvPicPr>
          <p:cNvPr id="8" name="7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6500826" y="3143248"/>
            <a:ext cx="977573" cy="928694"/>
          </a:xfrm>
          <a:prstGeom prst="rect">
            <a:avLst/>
          </a:prstGeom>
        </p:spPr>
      </p:pic>
      <p:pic>
        <p:nvPicPr>
          <p:cNvPr id="9" name="8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4071934" y="4857760"/>
            <a:ext cx="977573" cy="928694"/>
          </a:xfrm>
          <a:prstGeom prst="rect">
            <a:avLst/>
          </a:prstGeom>
        </p:spPr>
      </p:pic>
      <p:pic>
        <p:nvPicPr>
          <p:cNvPr id="10" name="9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1714480" y="3071810"/>
            <a:ext cx="977573" cy="928694"/>
          </a:xfrm>
          <a:prstGeom prst="rect">
            <a:avLst/>
          </a:prstGeom>
        </p:spPr>
      </p:pic>
      <p:pic>
        <p:nvPicPr>
          <p:cNvPr id="11" name="10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4286248" y="357166"/>
            <a:ext cx="714380" cy="678661"/>
          </a:xfrm>
          <a:prstGeom prst="rect">
            <a:avLst/>
          </a:prstGeom>
        </p:spPr>
      </p:pic>
      <p:pic>
        <p:nvPicPr>
          <p:cNvPr id="12" name="11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4214810" y="5786454"/>
            <a:ext cx="714380" cy="642942"/>
          </a:xfrm>
          <a:prstGeom prst="rect">
            <a:avLst/>
          </a:prstGeom>
        </p:spPr>
      </p:pic>
      <p:pic>
        <p:nvPicPr>
          <p:cNvPr id="13" name="12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7429520" y="3357562"/>
            <a:ext cx="714380" cy="678661"/>
          </a:xfrm>
          <a:prstGeom prst="rect">
            <a:avLst/>
          </a:prstGeom>
        </p:spPr>
      </p:pic>
      <p:pic>
        <p:nvPicPr>
          <p:cNvPr id="14" name="13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1000100" y="3214686"/>
            <a:ext cx="714380" cy="678661"/>
          </a:xfrm>
          <a:prstGeom prst="rect">
            <a:avLst/>
          </a:prstGeom>
        </p:spPr>
      </p:pic>
      <p:pic>
        <p:nvPicPr>
          <p:cNvPr id="15" name="14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428596" y="3286124"/>
            <a:ext cx="526385" cy="500066"/>
          </a:xfrm>
          <a:prstGeom prst="rect">
            <a:avLst/>
          </a:prstGeom>
        </p:spPr>
      </p:pic>
      <p:pic>
        <p:nvPicPr>
          <p:cNvPr id="16" name="15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8143900" y="3500438"/>
            <a:ext cx="526385" cy="500066"/>
          </a:xfrm>
          <a:prstGeom prst="rect">
            <a:avLst/>
          </a:prstGeom>
        </p:spPr>
      </p:pic>
      <p:pic>
        <p:nvPicPr>
          <p:cNvPr id="17" name="16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5286380" y="1643050"/>
            <a:ext cx="1428760" cy="1357322"/>
          </a:xfrm>
          <a:prstGeom prst="rect">
            <a:avLst/>
          </a:prstGeom>
        </p:spPr>
      </p:pic>
      <p:pic>
        <p:nvPicPr>
          <p:cNvPr id="18" name="17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6429388" y="1142984"/>
            <a:ext cx="977573" cy="928694"/>
          </a:xfrm>
          <a:prstGeom prst="rect">
            <a:avLst/>
          </a:prstGeom>
        </p:spPr>
      </p:pic>
      <p:pic>
        <p:nvPicPr>
          <p:cNvPr id="19" name="18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7286644" y="785794"/>
            <a:ext cx="714380" cy="678661"/>
          </a:xfrm>
          <a:prstGeom prst="rect">
            <a:avLst/>
          </a:prstGeom>
        </p:spPr>
      </p:pic>
      <p:pic>
        <p:nvPicPr>
          <p:cNvPr id="20" name="19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7858148" y="500042"/>
            <a:ext cx="526385" cy="500066"/>
          </a:xfrm>
          <a:prstGeom prst="rect">
            <a:avLst/>
          </a:prstGeom>
        </p:spPr>
      </p:pic>
      <p:pic>
        <p:nvPicPr>
          <p:cNvPr id="21" name="20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2643174" y="3929066"/>
            <a:ext cx="1428760" cy="1357322"/>
          </a:xfrm>
          <a:prstGeom prst="rect">
            <a:avLst/>
          </a:prstGeom>
        </p:spPr>
      </p:pic>
      <p:pic>
        <p:nvPicPr>
          <p:cNvPr id="22" name="21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1857356" y="4714884"/>
            <a:ext cx="977573" cy="928694"/>
          </a:xfrm>
          <a:prstGeom prst="rect">
            <a:avLst/>
          </a:prstGeom>
        </p:spPr>
      </p:pic>
      <p:pic>
        <p:nvPicPr>
          <p:cNvPr id="23" name="22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1285852" y="5286388"/>
            <a:ext cx="714380" cy="678661"/>
          </a:xfrm>
          <a:prstGeom prst="rect">
            <a:avLst/>
          </a:prstGeom>
        </p:spPr>
      </p:pic>
      <p:pic>
        <p:nvPicPr>
          <p:cNvPr id="24" name="23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857224" y="5715016"/>
            <a:ext cx="526385" cy="500066"/>
          </a:xfrm>
          <a:prstGeom prst="rect">
            <a:avLst/>
          </a:prstGeom>
        </p:spPr>
      </p:pic>
      <p:pic>
        <p:nvPicPr>
          <p:cNvPr id="25" name="24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2714612" y="1500174"/>
            <a:ext cx="1428760" cy="1357322"/>
          </a:xfrm>
          <a:prstGeom prst="rect">
            <a:avLst/>
          </a:prstGeom>
        </p:spPr>
      </p:pic>
      <p:pic>
        <p:nvPicPr>
          <p:cNvPr id="26" name="25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1928794" y="1214422"/>
            <a:ext cx="977573" cy="928694"/>
          </a:xfrm>
          <a:prstGeom prst="rect">
            <a:avLst/>
          </a:prstGeom>
        </p:spPr>
      </p:pic>
      <p:pic>
        <p:nvPicPr>
          <p:cNvPr id="27" name="26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1357290" y="1000108"/>
            <a:ext cx="714380" cy="678661"/>
          </a:xfrm>
          <a:prstGeom prst="rect">
            <a:avLst/>
          </a:prstGeom>
        </p:spPr>
      </p:pic>
      <p:pic>
        <p:nvPicPr>
          <p:cNvPr id="28" name="27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928662" y="785794"/>
            <a:ext cx="526385" cy="500066"/>
          </a:xfrm>
          <a:prstGeom prst="rect">
            <a:avLst/>
          </a:prstGeom>
        </p:spPr>
      </p:pic>
      <p:pic>
        <p:nvPicPr>
          <p:cNvPr id="29" name="28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5072066" y="4071942"/>
            <a:ext cx="1428760" cy="1357322"/>
          </a:xfrm>
          <a:prstGeom prst="rect">
            <a:avLst/>
          </a:prstGeom>
        </p:spPr>
      </p:pic>
      <p:pic>
        <p:nvPicPr>
          <p:cNvPr id="30" name="29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6286512" y="4786322"/>
            <a:ext cx="977573" cy="928694"/>
          </a:xfrm>
          <a:prstGeom prst="rect">
            <a:avLst/>
          </a:prstGeom>
        </p:spPr>
      </p:pic>
      <p:pic>
        <p:nvPicPr>
          <p:cNvPr id="31" name="30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7072330" y="5357826"/>
            <a:ext cx="714380" cy="678661"/>
          </a:xfrm>
          <a:prstGeom prst="rect">
            <a:avLst/>
          </a:prstGeom>
        </p:spPr>
      </p:pic>
      <p:pic>
        <p:nvPicPr>
          <p:cNvPr id="32" name="31 Imagen" descr="20110219001326892.png"/>
          <p:cNvPicPr>
            <a:picLocks noChangeAspect="1"/>
          </p:cNvPicPr>
          <p:nvPr/>
        </p:nvPicPr>
        <p:blipFill>
          <a:blip r:embed="rId3">
            <a:duotone>
              <a:prstClr val="black"/>
              <a:schemeClr val="accent4">
                <a:tint val="45000"/>
                <a:satMod val="400000"/>
              </a:schemeClr>
            </a:duotone>
            <a:lum contrast="40000"/>
          </a:blip>
          <a:srcRect l="16667" t="16667" r="16667" b="20000"/>
          <a:stretch>
            <a:fillRect/>
          </a:stretch>
        </p:blipFill>
        <p:spPr>
          <a:xfrm>
            <a:off x="7643834" y="5786454"/>
            <a:ext cx="526385" cy="500066"/>
          </a:xfrm>
          <a:prstGeom prst="rect">
            <a:avLst/>
          </a:prstGeom>
        </p:spPr>
      </p:pic>
      <p:sp>
        <p:nvSpPr>
          <p:cNvPr id="33" name="32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3000" fill="hold"/>
                                        <p:tgtEl>
                                          <p:spTgt spid="16"/>
                                        </p:tgtEl>
                                        <p:attrNameLst>
                                          <p:attrName>ppt_w</p:attrName>
                                        </p:attrNameLst>
                                      </p:cBhvr>
                                      <p:tavLst>
                                        <p:tav tm="0">
                                          <p:val>
                                            <p:fltVal val="0"/>
                                          </p:val>
                                        </p:tav>
                                        <p:tav tm="100000">
                                          <p:val>
                                            <p:strVal val="#ppt_w"/>
                                          </p:val>
                                        </p:tav>
                                      </p:tavLst>
                                    </p:anim>
                                    <p:anim calcmode="lin" valueType="num">
                                      <p:cBhvr>
                                        <p:cTn id="63" dur="3000" fill="hold"/>
                                        <p:tgtEl>
                                          <p:spTgt spid="16"/>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3000" fill="hold"/>
                                        <p:tgtEl>
                                          <p:spTgt spid="17"/>
                                        </p:tgtEl>
                                        <p:attrNameLst>
                                          <p:attrName>ppt_w</p:attrName>
                                        </p:attrNameLst>
                                      </p:cBhvr>
                                      <p:tavLst>
                                        <p:tav tm="0">
                                          <p:val>
                                            <p:fltVal val="0"/>
                                          </p:val>
                                        </p:tav>
                                        <p:tav tm="100000">
                                          <p:val>
                                            <p:strVal val="#ppt_w"/>
                                          </p:val>
                                        </p:tav>
                                      </p:tavLst>
                                    </p:anim>
                                    <p:anim calcmode="lin" valueType="num">
                                      <p:cBhvr>
                                        <p:cTn id="67" dur="3000" fill="hold"/>
                                        <p:tgtEl>
                                          <p:spTgt spid="17"/>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3000" fill="hold"/>
                                        <p:tgtEl>
                                          <p:spTgt spid="18"/>
                                        </p:tgtEl>
                                        <p:attrNameLst>
                                          <p:attrName>ppt_w</p:attrName>
                                        </p:attrNameLst>
                                      </p:cBhvr>
                                      <p:tavLst>
                                        <p:tav tm="0">
                                          <p:val>
                                            <p:fltVal val="0"/>
                                          </p:val>
                                        </p:tav>
                                        <p:tav tm="100000">
                                          <p:val>
                                            <p:strVal val="#ppt_w"/>
                                          </p:val>
                                        </p:tav>
                                      </p:tavLst>
                                    </p:anim>
                                    <p:anim calcmode="lin" valueType="num">
                                      <p:cBhvr>
                                        <p:cTn id="71" dur="3000" fill="hold"/>
                                        <p:tgtEl>
                                          <p:spTgt spid="18"/>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3000" fill="hold"/>
                                        <p:tgtEl>
                                          <p:spTgt spid="19"/>
                                        </p:tgtEl>
                                        <p:attrNameLst>
                                          <p:attrName>ppt_w</p:attrName>
                                        </p:attrNameLst>
                                      </p:cBhvr>
                                      <p:tavLst>
                                        <p:tav tm="0">
                                          <p:val>
                                            <p:fltVal val="0"/>
                                          </p:val>
                                        </p:tav>
                                        <p:tav tm="100000">
                                          <p:val>
                                            <p:strVal val="#ppt_w"/>
                                          </p:val>
                                        </p:tav>
                                      </p:tavLst>
                                    </p:anim>
                                    <p:anim calcmode="lin" valueType="num">
                                      <p:cBhvr>
                                        <p:cTn id="75" dur="3000" fill="hold"/>
                                        <p:tgtEl>
                                          <p:spTgt spid="19"/>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p:cTn id="78" dur="3000" fill="hold"/>
                                        <p:tgtEl>
                                          <p:spTgt spid="20"/>
                                        </p:tgtEl>
                                        <p:attrNameLst>
                                          <p:attrName>ppt_w</p:attrName>
                                        </p:attrNameLst>
                                      </p:cBhvr>
                                      <p:tavLst>
                                        <p:tav tm="0">
                                          <p:val>
                                            <p:fltVal val="0"/>
                                          </p:val>
                                        </p:tav>
                                        <p:tav tm="100000">
                                          <p:val>
                                            <p:strVal val="#ppt_w"/>
                                          </p:val>
                                        </p:tav>
                                      </p:tavLst>
                                    </p:anim>
                                    <p:anim calcmode="lin" valueType="num">
                                      <p:cBhvr>
                                        <p:cTn id="79" dur="3000" fill="hold"/>
                                        <p:tgtEl>
                                          <p:spTgt spid="20"/>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p:cTn id="82" dur="3000" fill="hold"/>
                                        <p:tgtEl>
                                          <p:spTgt spid="21"/>
                                        </p:tgtEl>
                                        <p:attrNameLst>
                                          <p:attrName>ppt_w</p:attrName>
                                        </p:attrNameLst>
                                      </p:cBhvr>
                                      <p:tavLst>
                                        <p:tav tm="0">
                                          <p:val>
                                            <p:fltVal val="0"/>
                                          </p:val>
                                        </p:tav>
                                        <p:tav tm="100000">
                                          <p:val>
                                            <p:strVal val="#ppt_w"/>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p:cTn id="86" dur="3000" fill="hold"/>
                                        <p:tgtEl>
                                          <p:spTgt spid="22"/>
                                        </p:tgtEl>
                                        <p:attrNameLst>
                                          <p:attrName>ppt_w</p:attrName>
                                        </p:attrNameLst>
                                      </p:cBhvr>
                                      <p:tavLst>
                                        <p:tav tm="0">
                                          <p:val>
                                            <p:fltVal val="0"/>
                                          </p:val>
                                        </p:tav>
                                        <p:tav tm="100000">
                                          <p:val>
                                            <p:strVal val="#ppt_w"/>
                                          </p:val>
                                        </p:tav>
                                      </p:tavLst>
                                    </p:anim>
                                    <p:anim calcmode="lin" valueType="num">
                                      <p:cBhvr>
                                        <p:cTn id="87" dur="3000" fill="hold"/>
                                        <p:tgtEl>
                                          <p:spTgt spid="22"/>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3000" fill="hold"/>
                                        <p:tgtEl>
                                          <p:spTgt spid="23"/>
                                        </p:tgtEl>
                                        <p:attrNameLst>
                                          <p:attrName>ppt_w</p:attrName>
                                        </p:attrNameLst>
                                      </p:cBhvr>
                                      <p:tavLst>
                                        <p:tav tm="0">
                                          <p:val>
                                            <p:fltVal val="0"/>
                                          </p:val>
                                        </p:tav>
                                        <p:tav tm="100000">
                                          <p:val>
                                            <p:strVal val="#ppt_w"/>
                                          </p:val>
                                        </p:tav>
                                      </p:tavLst>
                                    </p:anim>
                                    <p:anim calcmode="lin" valueType="num">
                                      <p:cBhvr>
                                        <p:cTn id="91" dur="30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3000" fill="hold"/>
                                        <p:tgtEl>
                                          <p:spTgt spid="24"/>
                                        </p:tgtEl>
                                        <p:attrNameLst>
                                          <p:attrName>ppt_w</p:attrName>
                                        </p:attrNameLst>
                                      </p:cBhvr>
                                      <p:tavLst>
                                        <p:tav tm="0">
                                          <p:val>
                                            <p:fltVal val="0"/>
                                          </p:val>
                                        </p:tav>
                                        <p:tav tm="100000">
                                          <p:val>
                                            <p:strVal val="#ppt_w"/>
                                          </p:val>
                                        </p:tav>
                                      </p:tavLst>
                                    </p:anim>
                                    <p:anim calcmode="lin" valueType="num">
                                      <p:cBhvr>
                                        <p:cTn id="95" dur="30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3000" fill="hold"/>
                                        <p:tgtEl>
                                          <p:spTgt spid="25"/>
                                        </p:tgtEl>
                                        <p:attrNameLst>
                                          <p:attrName>ppt_w</p:attrName>
                                        </p:attrNameLst>
                                      </p:cBhvr>
                                      <p:tavLst>
                                        <p:tav tm="0">
                                          <p:val>
                                            <p:fltVal val="0"/>
                                          </p:val>
                                        </p:tav>
                                        <p:tav tm="100000">
                                          <p:val>
                                            <p:strVal val="#ppt_w"/>
                                          </p:val>
                                        </p:tav>
                                      </p:tavLst>
                                    </p:anim>
                                    <p:anim calcmode="lin" valueType="num">
                                      <p:cBhvr>
                                        <p:cTn id="99" dur="3000" fill="hold"/>
                                        <p:tgtEl>
                                          <p:spTgt spid="25"/>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p:cTn id="102" dur="3000" fill="hold"/>
                                        <p:tgtEl>
                                          <p:spTgt spid="26"/>
                                        </p:tgtEl>
                                        <p:attrNameLst>
                                          <p:attrName>ppt_w</p:attrName>
                                        </p:attrNameLst>
                                      </p:cBhvr>
                                      <p:tavLst>
                                        <p:tav tm="0">
                                          <p:val>
                                            <p:fltVal val="0"/>
                                          </p:val>
                                        </p:tav>
                                        <p:tav tm="100000">
                                          <p:val>
                                            <p:strVal val="#ppt_w"/>
                                          </p:val>
                                        </p:tav>
                                      </p:tavLst>
                                    </p:anim>
                                    <p:anim calcmode="lin" valueType="num">
                                      <p:cBhvr>
                                        <p:cTn id="103" dur="3000" fill="hold"/>
                                        <p:tgtEl>
                                          <p:spTgt spid="26"/>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p:cTn id="106" dur="3000" fill="hold"/>
                                        <p:tgtEl>
                                          <p:spTgt spid="27"/>
                                        </p:tgtEl>
                                        <p:attrNameLst>
                                          <p:attrName>ppt_w</p:attrName>
                                        </p:attrNameLst>
                                      </p:cBhvr>
                                      <p:tavLst>
                                        <p:tav tm="0">
                                          <p:val>
                                            <p:fltVal val="0"/>
                                          </p:val>
                                        </p:tav>
                                        <p:tav tm="100000">
                                          <p:val>
                                            <p:strVal val="#ppt_w"/>
                                          </p:val>
                                        </p:tav>
                                      </p:tavLst>
                                    </p:anim>
                                    <p:anim calcmode="lin" valueType="num">
                                      <p:cBhvr>
                                        <p:cTn id="107" dur="3000" fill="hold"/>
                                        <p:tgtEl>
                                          <p:spTgt spid="27"/>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p:cTn id="110" dur="3000" fill="hold"/>
                                        <p:tgtEl>
                                          <p:spTgt spid="28"/>
                                        </p:tgtEl>
                                        <p:attrNameLst>
                                          <p:attrName>ppt_w</p:attrName>
                                        </p:attrNameLst>
                                      </p:cBhvr>
                                      <p:tavLst>
                                        <p:tav tm="0">
                                          <p:val>
                                            <p:fltVal val="0"/>
                                          </p:val>
                                        </p:tav>
                                        <p:tav tm="100000">
                                          <p:val>
                                            <p:strVal val="#ppt_w"/>
                                          </p:val>
                                        </p:tav>
                                      </p:tavLst>
                                    </p:anim>
                                    <p:anim calcmode="lin" valueType="num">
                                      <p:cBhvr>
                                        <p:cTn id="111" dur="3000" fill="hold"/>
                                        <p:tgtEl>
                                          <p:spTgt spid="28"/>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3000" fill="hold"/>
                                        <p:tgtEl>
                                          <p:spTgt spid="29"/>
                                        </p:tgtEl>
                                        <p:attrNameLst>
                                          <p:attrName>ppt_w</p:attrName>
                                        </p:attrNameLst>
                                      </p:cBhvr>
                                      <p:tavLst>
                                        <p:tav tm="0">
                                          <p:val>
                                            <p:fltVal val="0"/>
                                          </p:val>
                                        </p:tav>
                                        <p:tav tm="100000">
                                          <p:val>
                                            <p:strVal val="#ppt_w"/>
                                          </p:val>
                                        </p:tav>
                                      </p:tavLst>
                                    </p:anim>
                                    <p:anim calcmode="lin" valueType="num">
                                      <p:cBhvr>
                                        <p:cTn id="115" dur="3000" fill="hold"/>
                                        <p:tgtEl>
                                          <p:spTgt spid="29"/>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p:cTn id="118" dur="3000" fill="hold"/>
                                        <p:tgtEl>
                                          <p:spTgt spid="30"/>
                                        </p:tgtEl>
                                        <p:attrNameLst>
                                          <p:attrName>ppt_w</p:attrName>
                                        </p:attrNameLst>
                                      </p:cBhvr>
                                      <p:tavLst>
                                        <p:tav tm="0">
                                          <p:val>
                                            <p:fltVal val="0"/>
                                          </p:val>
                                        </p:tav>
                                        <p:tav tm="100000">
                                          <p:val>
                                            <p:strVal val="#ppt_w"/>
                                          </p:val>
                                        </p:tav>
                                      </p:tavLst>
                                    </p:anim>
                                    <p:anim calcmode="lin" valueType="num">
                                      <p:cBhvr>
                                        <p:cTn id="119" dur="3000" fill="hold"/>
                                        <p:tgtEl>
                                          <p:spTgt spid="30"/>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p:cTn id="122" dur="3000" fill="hold"/>
                                        <p:tgtEl>
                                          <p:spTgt spid="31"/>
                                        </p:tgtEl>
                                        <p:attrNameLst>
                                          <p:attrName>ppt_w</p:attrName>
                                        </p:attrNameLst>
                                      </p:cBhvr>
                                      <p:tavLst>
                                        <p:tav tm="0">
                                          <p:val>
                                            <p:fltVal val="0"/>
                                          </p:val>
                                        </p:tav>
                                        <p:tav tm="100000">
                                          <p:val>
                                            <p:strVal val="#ppt_w"/>
                                          </p:val>
                                        </p:tav>
                                      </p:tavLst>
                                    </p:anim>
                                    <p:anim calcmode="lin" valueType="num">
                                      <p:cBhvr>
                                        <p:cTn id="123" dur="3000" fill="hold"/>
                                        <p:tgtEl>
                                          <p:spTgt spid="31"/>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p:cTn id="126" dur="3000" fill="hold"/>
                                        <p:tgtEl>
                                          <p:spTgt spid="32"/>
                                        </p:tgtEl>
                                        <p:attrNameLst>
                                          <p:attrName>ppt_w</p:attrName>
                                        </p:attrNameLst>
                                      </p:cBhvr>
                                      <p:tavLst>
                                        <p:tav tm="0">
                                          <p:val>
                                            <p:fltVal val="0"/>
                                          </p:val>
                                        </p:tav>
                                        <p:tav tm="100000">
                                          <p:val>
                                            <p:strVal val="#ppt_w"/>
                                          </p:val>
                                        </p:tav>
                                      </p:tavLst>
                                    </p:anim>
                                    <p:anim calcmode="lin" valueType="num">
                                      <p:cBhvr>
                                        <p:cTn id="127" dur="3000" fill="hold"/>
                                        <p:tgtEl>
                                          <p:spTgt spid="32"/>
                                        </p:tgtEl>
                                        <p:attrNameLst>
                                          <p:attrName>ppt_h</p:attrName>
                                        </p:attrNameLst>
                                      </p:cBhvr>
                                      <p:tavLst>
                                        <p:tav tm="0">
                                          <p:val>
                                            <p:fltVal val="0"/>
                                          </p:val>
                                        </p:tav>
                                        <p:tav tm="100000">
                                          <p:val>
                                            <p:strVal val="#ppt_h"/>
                                          </p:val>
                                        </p:tav>
                                      </p:tavLst>
                                    </p:anim>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7"/>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7"/>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8"/>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9"/>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30"/>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2"/>
                                        </p:tgtEl>
                                        <p:attrNameLst>
                                          <p:attrName>r</p:attrName>
                                        </p:attrNameLst>
                                      </p:cBhvr>
                                    </p:animRot>
                                  </p:childTnLst>
                                </p:cTn>
                              </p:par>
                              <p:par>
                                <p:cTn id="188" presetID="2" presetClass="entr" presetSubtype="6" fill="hold"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additive="base">
                                        <p:cTn id="190" dur="3000" fill="hold"/>
                                        <p:tgtEl>
                                          <p:spTgt spid="25"/>
                                        </p:tgtEl>
                                        <p:attrNameLst>
                                          <p:attrName>ppt_x</p:attrName>
                                        </p:attrNameLst>
                                      </p:cBhvr>
                                      <p:tavLst>
                                        <p:tav tm="0">
                                          <p:val>
                                            <p:strVal val="1+#ppt_w/2"/>
                                          </p:val>
                                        </p:tav>
                                        <p:tav tm="100000">
                                          <p:val>
                                            <p:strVal val="#ppt_x"/>
                                          </p:val>
                                        </p:tav>
                                      </p:tavLst>
                                    </p:anim>
                                    <p:anim calcmode="lin" valueType="num">
                                      <p:cBhvr additive="base">
                                        <p:cTn id="191" dur="3000" fill="hold"/>
                                        <p:tgtEl>
                                          <p:spTgt spid="25"/>
                                        </p:tgtEl>
                                        <p:attrNameLst>
                                          <p:attrName>ppt_y</p:attrName>
                                        </p:attrNameLst>
                                      </p:cBhvr>
                                      <p:tavLst>
                                        <p:tav tm="0">
                                          <p:val>
                                            <p:strVal val="1+#ppt_h/2"/>
                                          </p:val>
                                        </p:tav>
                                        <p:tav tm="100000">
                                          <p:val>
                                            <p:strVal val="#ppt_y"/>
                                          </p:val>
                                        </p:tav>
                                      </p:tavLst>
                                    </p:anim>
                                  </p:childTnLst>
                                </p:cTn>
                              </p:par>
                              <p:par>
                                <p:cTn id="192" presetID="2" presetClass="entr" presetSubtype="6" fill="hold"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additive="base">
                                        <p:cTn id="194" dur="3000" fill="hold"/>
                                        <p:tgtEl>
                                          <p:spTgt spid="26"/>
                                        </p:tgtEl>
                                        <p:attrNameLst>
                                          <p:attrName>ppt_x</p:attrName>
                                        </p:attrNameLst>
                                      </p:cBhvr>
                                      <p:tavLst>
                                        <p:tav tm="0">
                                          <p:val>
                                            <p:strVal val="1+#ppt_w/2"/>
                                          </p:val>
                                        </p:tav>
                                        <p:tav tm="100000">
                                          <p:val>
                                            <p:strVal val="#ppt_x"/>
                                          </p:val>
                                        </p:tav>
                                      </p:tavLst>
                                    </p:anim>
                                    <p:anim calcmode="lin" valueType="num">
                                      <p:cBhvr additive="base">
                                        <p:cTn id="195" dur="3000" fill="hold"/>
                                        <p:tgtEl>
                                          <p:spTgt spid="26"/>
                                        </p:tgtEl>
                                        <p:attrNameLst>
                                          <p:attrName>ppt_y</p:attrName>
                                        </p:attrNameLst>
                                      </p:cBhvr>
                                      <p:tavLst>
                                        <p:tav tm="0">
                                          <p:val>
                                            <p:strVal val="1+#ppt_h/2"/>
                                          </p:val>
                                        </p:tav>
                                        <p:tav tm="100000">
                                          <p:val>
                                            <p:strVal val="#ppt_y"/>
                                          </p:val>
                                        </p:tav>
                                      </p:tavLst>
                                    </p:anim>
                                  </p:childTnLst>
                                </p:cTn>
                              </p:par>
                              <p:par>
                                <p:cTn id="196" presetID="2" presetClass="entr" presetSubtype="6" fill="hold"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additive="base">
                                        <p:cTn id="198" dur="3000" fill="hold"/>
                                        <p:tgtEl>
                                          <p:spTgt spid="27"/>
                                        </p:tgtEl>
                                        <p:attrNameLst>
                                          <p:attrName>ppt_x</p:attrName>
                                        </p:attrNameLst>
                                      </p:cBhvr>
                                      <p:tavLst>
                                        <p:tav tm="0">
                                          <p:val>
                                            <p:strVal val="1+#ppt_w/2"/>
                                          </p:val>
                                        </p:tav>
                                        <p:tav tm="100000">
                                          <p:val>
                                            <p:strVal val="#ppt_x"/>
                                          </p:val>
                                        </p:tav>
                                      </p:tavLst>
                                    </p:anim>
                                    <p:anim calcmode="lin" valueType="num">
                                      <p:cBhvr additive="base">
                                        <p:cTn id="199" dur="3000" fill="hold"/>
                                        <p:tgtEl>
                                          <p:spTgt spid="27"/>
                                        </p:tgtEl>
                                        <p:attrNameLst>
                                          <p:attrName>ppt_y</p:attrName>
                                        </p:attrNameLst>
                                      </p:cBhvr>
                                      <p:tavLst>
                                        <p:tav tm="0">
                                          <p:val>
                                            <p:strVal val="1+#ppt_h/2"/>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28"/>
                                        </p:tgtEl>
                                        <p:attrNameLst>
                                          <p:attrName>style.visibility</p:attrName>
                                        </p:attrNameLst>
                                      </p:cBhvr>
                                      <p:to>
                                        <p:strVal val="visible"/>
                                      </p:to>
                                    </p:set>
                                    <p:anim calcmode="lin" valueType="num">
                                      <p:cBhvr additive="base">
                                        <p:cTn id="202" dur="3000" fill="hold"/>
                                        <p:tgtEl>
                                          <p:spTgt spid="28"/>
                                        </p:tgtEl>
                                        <p:attrNameLst>
                                          <p:attrName>ppt_x</p:attrName>
                                        </p:attrNameLst>
                                      </p:cBhvr>
                                      <p:tavLst>
                                        <p:tav tm="0">
                                          <p:val>
                                            <p:strVal val="1+#ppt_w/2"/>
                                          </p:val>
                                        </p:tav>
                                        <p:tav tm="100000">
                                          <p:val>
                                            <p:strVal val="#ppt_x"/>
                                          </p:val>
                                        </p:tav>
                                      </p:tavLst>
                                    </p:anim>
                                    <p:anim calcmode="lin" valueType="num">
                                      <p:cBhvr additive="base">
                                        <p:cTn id="203" dur="3000" fill="hold"/>
                                        <p:tgtEl>
                                          <p:spTgt spid="28"/>
                                        </p:tgtEl>
                                        <p:attrNameLst>
                                          <p:attrName>ppt_y</p:attrName>
                                        </p:attrNameLst>
                                      </p:cBhvr>
                                      <p:tavLst>
                                        <p:tav tm="0">
                                          <p:val>
                                            <p:strVal val="1+#ppt_h/2"/>
                                          </p:val>
                                        </p:tav>
                                        <p:tav tm="100000">
                                          <p:val>
                                            <p:strVal val="#ppt_y"/>
                                          </p:val>
                                        </p:tav>
                                      </p:tavLst>
                                    </p:anim>
                                  </p:childTnLst>
                                </p:cTn>
                              </p:par>
                              <p:par>
                                <p:cTn id="204" presetID="2" presetClass="entr" presetSubtype="4" fill="hold" nodeType="withEffect">
                                  <p:stCondLst>
                                    <p:cond delay="0"/>
                                  </p:stCondLst>
                                  <p:childTnLst>
                                    <p:set>
                                      <p:cBhvr>
                                        <p:cTn id="205" dur="1" fill="hold">
                                          <p:stCondLst>
                                            <p:cond delay="0"/>
                                          </p:stCondLst>
                                        </p:cTn>
                                        <p:tgtEl>
                                          <p:spTgt spid="3"/>
                                        </p:tgtEl>
                                        <p:attrNameLst>
                                          <p:attrName>style.visibility</p:attrName>
                                        </p:attrNameLst>
                                      </p:cBhvr>
                                      <p:to>
                                        <p:strVal val="visible"/>
                                      </p:to>
                                    </p:set>
                                    <p:anim calcmode="lin" valueType="num">
                                      <p:cBhvr additive="base">
                                        <p:cTn id="206" dur="3000" fill="hold"/>
                                        <p:tgtEl>
                                          <p:spTgt spid="3"/>
                                        </p:tgtEl>
                                        <p:attrNameLst>
                                          <p:attrName>ppt_x</p:attrName>
                                        </p:attrNameLst>
                                      </p:cBhvr>
                                      <p:tavLst>
                                        <p:tav tm="0">
                                          <p:val>
                                            <p:strVal val="#ppt_x"/>
                                          </p:val>
                                        </p:tav>
                                        <p:tav tm="100000">
                                          <p:val>
                                            <p:strVal val="#ppt_x"/>
                                          </p:val>
                                        </p:tav>
                                      </p:tavLst>
                                    </p:anim>
                                    <p:anim calcmode="lin" valueType="num">
                                      <p:cBhvr additive="base">
                                        <p:cTn id="207" dur="3000" fill="hold"/>
                                        <p:tgtEl>
                                          <p:spTgt spid="3"/>
                                        </p:tgtEl>
                                        <p:attrNameLst>
                                          <p:attrName>ppt_y</p:attrName>
                                        </p:attrNameLst>
                                      </p:cBhvr>
                                      <p:tavLst>
                                        <p:tav tm="0">
                                          <p:val>
                                            <p:strVal val="1+#ppt_h/2"/>
                                          </p:val>
                                        </p:tav>
                                        <p:tav tm="100000">
                                          <p:val>
                                            <p:strVal val="#ppt_y"/>
                                          </p:val>
                                        </p:tav>
                                      </p:tavLst>
                                    </p:anim>
                                  </p:childTnLst>
                                </p:cTn>
                              </p:par>
                              <p:par>
                                <p:cTn id="208" presetID="2" presetClass="entr" presetSubtype="4" fill="hold" nodeType="withEffect">
                                  <p:stCondLst>
                                    <p:cond delay="0"/>
                                  </p:stCondLst>
                                  <p:childTnLst>
                                    <p:set>
                                      <p:cBhvr>
                                        <p:cTn id="209" dur="1" fill="hold">
                                          <p:stCondLst>
                                            <p:cond delay="0"/>
                                          </p:stCondLst>
                                        </p:cTn>
                                        <p:tgtEl>
                                          <p:spTgt spid="7"/>
                                        </p:tgtEl>
                                        <p:attrNameLst>
                                          <p:attrName>style.visibility</p:attrName>
                                        </p:attrNameLst>
                                      </p:cBhvr>
                                      <p:to>
                                        <p:strVal val="visible"/>
                                      </p:to>
                                    </p:set>
                                    <p:anim calcmode="lin" valueType="num">
                                      <p:cBhvr additive="base">
                                        <p:cTn id="210" dur="3000" fill="hold"/>
                                        <p:tgtEl>
                                          <p:spTgt spid="7"/>
                                        </p:tgtEl>
                                        <p:attrNameLst>
                                          <p:attrName>ppt_x</p:attrName>
                                        </p:attrNameLst>
                                      </p:cBhvr>
                                      <p:tavLst>
                                        <p:tav tm="0">
                                          <p:val>
                                            <p:strVal val="#ppt_x"/>
                                          </p:val>
                                        </p:tav>
                                        <p:tav tm="100000">
                                          <p:val>
                                            <p:strVal val="#ppt_x"/>
                                          </p:val>
                                        </p:tav>
                                      </p:tavLst>
                                    </p:anim>
                                    <p:anim calcmode="lin" valueType="num">
                                      <p:cBhvr additive="base">
                                        <p:cTn id="211" dur="3000" fill="hold"/>
                                        <p:tgtEl>
                                          <p:spTgt spid="7"/>
                                        </p:tgtEl>
                                        <p:attrNameLst>
                                          <p:attrName>ppt_y</p:attrName>
                                        </p:attrNameLst>
                                      </p:cBhvr>
                                      <p:tavLst>
                                        <p:tav tm="0">
                                          <p:val>
                                            <p:strVal val="1+#ppt_h/2"/>
                                          </p:val>
                                        </p:tav>
                                        <p:tav tm="100000">
                                          <p:val>
                                            <p:strVal val="#ppt_y"/>
                                          </p:val>
                                        </p:tav>
                                      </p:tavLst>
                                    </p:anim>
                                  </p:childTnLst>
                                </p:cTn>
                              </p:par>
                              <p:par>
                                <p:cTn id="212" presetID="2" presetClass="entr" presetSubtype="4" fill="hold" nodeType="withEffect">
                                  <p:stCondLst>
                                    <p:cond delay="0"/>
                                  </p:stCondLst>
                                  <p:childTnLst>
                                    <p:set>
                                      <p:cBhvr>
                                        <p:cTn id="213" dur="1" fill="hold">
                                          <p:stCondLst>
                                            <p:cond delay="0"/>
                                          </p:stCondLst>
                                        </p:cTn>
                                        <p:tgtEl>
                                          <p:spTgt spid="11"/>
                                        </p:tgtEl>
                                        <p:attrNameLst>
                                          <p:attrName>style.visibility</p:attrName>
                                        </p:attrNameLst>
                                      </p:cBhvr>
                                      <p:to>
                                        <p:strVal val="visible"/>
                                      </p:to>
                                    </p:set>
                                    <p:anim calcmode="lin" valueType="num">
                                      <p:cBhvr additive="base">
                                        <p:cTn id="214" dur="3000" fill="hold"/>
                                        <p:tgtEl>
                                          <p:spTgt spid="11"/>
                                        </p:tgtEl>
                                        <p:attrNameLst>
                                          <p:attrName>ppt_x</p:attrName>
                                        </p:attrNameLst>
                                      </p:cBhvr>
                                      <p:tavLst>
                                        <p:tav tm="0">
                                          <p:val>
                                            <p:strVal val="#ppt_x"/>
                                          </p:val>
                                        </p:tav>
                                        <p:tav tm="100000">
                                          <p:val>
                                            <p:strVal val="#ppt_x"/>
                                          </p:val>
                                        </p:tav>
                                      </p:tavLst>
                                    </p:anim>
                                    <p:anim calcmode="lin" valueType="num">
                                      <p:cBhvr additive="base">
                                        <p:cTn id="215" dur="3000" fill="hold"/>
                                        <p:tgtEl>
                                          <p:spTgt spid="11"/>
                                        </p:tgtEl>
                                        <p:attrNameLst>
                                          <p:attrName>ppt_y</p:attrName>
                                        </p:attrNameLst>
                                      </p:cBhvr>
                                      <p:tavLst>
                                        <p:tav tm="0">
                                          <p:val>
                                            <p:strVal val="1+#ppt_h/2"/>
                                          </p:val>
                                        </p:tav>
                                        <p:tav tm="100000">
                                          <p:val>
                                            <p:strVal val="#ppt_y"/>
                                          </p:val>
                                        </p:tav>
                                      </p:tavLst>
                                    </p:anim>
                                  </p:childTnLst>
                                </p:cTn>
                              </p:par>
                              <p:par>
                                <p:cTn id="216" presetID="2" presetClass="entr" presetSubtype="12" fill="hold" nodeType="withEffect">
                                  <p:stCondLst>
                                    <p:cond delay="0"/>
                                  </p:stCondLst>
                                  <p:childTnLst>
                                    <p:set>
                                      <p:cBhvr>
                                        <p:cTn id="217" dur="1" fill="hold">
                                          <p:stCondLst>
                                            <p:cond delay="0"/>
                                          </p:stCondLst>
                                        </p:cTn>
                                        <p:tgtEl>
                                          <p:spTgt spid="17"/>
                                        </p:tgtEl>
                                        <p:attrNameLst>
                                          <p:attrName>style.visibility</p:attrName>
                                        </p:attrNameLst>
                                      </p:cBhvr>
                                      <p:to>
                                        <p:strVal val="visible"/>
                                      </p:to>
                                    </p:set>
                                    <p:anim calcmode="lin" valueType="num">
                                      <p:cBhvr additive="base">
                                        <p:cTn id="218" dur="3000" fill="hold"/>
                                        <p:tgtEl>
                                          <p:spTgt spid="17"/>
                                        </p:tgtEl>
                                        <p:attrNameLst>
                                          <p:attrName>ppt_x</p:attrName>
                                        </p:attrNameLst>
                                      </p:cBhvr>
                                      <p:tavLst>
                                        <p:tav tm="0">
                                          <p:val>
                                            <p:strVal val="0-#ppt_w/2"/>
                                          </p:val>
                                        </p:tav>
                                        <p:tav tm="100000">
                                          <p:val>
                                            <p:strVal val="#ppt_x"/>
                                          </p:val>
                                        </p:tav>
                                      </p:tavLst>
                                    </p:anim>
                                    <p:anim calcmode="lin" valueType="num">
                                      <p:cBhvr additive="base">
                                        <p:cTn id="219" dur="3000" fill="hold"/>
                                        <p:tgtEl>
                                          <p:spTgt spid="17"/>
                                        </p:tgtEl>
                                        <p:attrNameLst>
                                          <p:attrName>ppt_y</p:attrName>
                                        </p:attrNameLst>
                                      </p:cBhvr>
                                      <p:tavLst>
                                        <p:tav tm="0">
                                          <p:val>
                                            <p:strVal val="1+#ppt_h/2"/>
                                          </p:val>
                                        </p:tav>
                                        <p:tav tm="100000">
                                          <p:val>
                                            <p:strVal val="#ppt_y"/>
                                          </p:val>
                                        </p:tav>
                                      </p:tavLst>
                                    </p:anim>
                                  </p:childTnLst>
                                </p:cTn>
                              </p:par>
                              <p:par>
                                <p:cTn id="220" presetID="2" presetClass="entr" presetSubtype="12" fill="hold" nodeType="withEffect">
                                  <p:stCondLst>
                                    <p:cond delay="0"/>
                                  </p:stCondLst>
                                  <p:childTnLst>
                                    <p:set>
                                      <p:cBhvr>
                                        <p:cTn id="221" dur="1" fill="hold">
                                          <p:stCondLst>
                                            <p:cond delay="0"/>
                                          </p:stCondLst>
                                        </p:cTn>
                                        <p:tgtEl>
                                          <p:spTgt spid="18"/>
                                        </p:tgtEl>
                                        <p:attrNameLst>
                                          <p:attrName>style.visibility</p:attrName>
                                        </p:attrNameLst>
                                      </p:cBhvr>
                                      <p:to>
                                        <p:strVal val="visible"/>
                                      </p:to>
                                    </p:set>
                                    <p:anim calcmode="lin" valueType="num">
                                      <p:cBhvr additive="base">
                                        <p:cTn id="222" dur="3000" fill="hold"/>
                                        <p:tgtEl>
                                          <p:spTgt spid="18"/>
                                        </p:tgtEl>
                                        <p:attrNameLst>
                                          <p:attrName>ppt_x</p:attrName>
                                        </p:attrNameLst>
                                      </p:cBhvr>
                                      <p:tavLst>
                                        <p:tav tm="0">
                                          <p:val>
                                            <p:strVal val="0-#ppt_w/2"/>
                                          </p:val>
                                        </p:tav>
                                        <p:tav tm="100000">
                                          <p:val>
                                            <p:strVal val="#ppt_x"/>
                                          </p:val>
                                        </p:tav>
                                      </p:tavLst>
                                    </p:anim>
                                    <p:anim calcmode="lin" valueType="num">
                                      <p:cBhvr additive="base">
                                        <p:cTn id="223" dur="3000" fill="hold"/>
                                        <p:tgtEl>
                                          <p:spTgt spid="18"/>
                                        </p:tgtEl>
                                        <p:attrNameLst>
                                          <p:attrName>ppt_y</p:attrName>
                                        </p:attrNameLst>
                                      </p:cBhvr>
                                      <p:tavLst>
                                        <p:tav tm="0">
                                          <p:val>
                                            <p:strVal val="1+#ppt_h/2"/>
                                          </p:val>
                                        </p:tav>
                                        <p:tav tm="100000">
                                          <p:val>
                                            <p:strVal val="#ppt_y"/>
                                          </p:val>
                                        </p:tav>
                                      </p:tavLst>
                                    </p:anim>
                                  </p:childTnLst>
                                </p:cTn>
                              </p:par>
                              <p:par>
                                <p:cTn id="224" presetID="2" presetClass="entr" presetSubtype="12" fill="hold" nodeType="withEffect">
                                  <p:stCondLst>
                                    <p:cond delay="0"/>
                                  </p:stCondLst>
                                  <p:childTnLst>
                                    <p:set>
                                      <p:cBhvr>
                                        <p:cTn id="225" dur="1" fill="hold">
                                          <p:stCondLst>
                                            <p:cond delay="0"/>
                                          </p:stCondLst>
                                        </p:cTn>
                                        <p:tgtEl>
                                          <p:spTgt spid="19"/>
                                        </p:tgtEl>
                                        <p:attrNameLst>
                                          <p:attrName>style.visibility</p:attrName>
                                        </p:attrNameLst>
                                      </p:cBhvr>
                                      <p:to>
                                        <p:strVal val="visible"/>
                                      </p:to>
                                    </p:set>
                                    <p:anim calcmode="lin" valueType="num">
                                      <p:cBhvr additive="base">
                                        <p:cTn id="226" dur="3000" fill="hold"/>
                                        <p:tgtEl>
                                          <p:spTgt spid="19"/>
                                        </p:tgtEl>
                                        <p:attrNameLst>
                                          <p:attrName>ppt_x</p:attrName>
                                        </p:attrNameLst>
                                      </p:cBhvr>
                                      <p:tavLst>
                                        <p:tav tm="0">
                                          <p:val>
                                            <p:strVal val="0-#ppt_w/2"/>
                                          </p:val>
                                        </p:tav>
                                        <p:tav tm="100000">
                                          <p:val>
                                            <p:strVal val="#ppt_x"/>
                                          </p:val>
                                        </p:tav>
                                      </p:tavLst>
                                    </p:anim>
                                    <p:anim calcmode="lin" valueType="num">
                                      <p:cBhvr additive="base">
                                        <p:cTn id="227" dur="3000" fill="hold"/>
                                        <p:tgtEl>
                                          <p:spTgt spid="19"/>
                                        </p:tgtEl>
                                        <p:attrNameLst>
                                          <p:attrName>ppt_y</p:attrName>
                                        </p:attrNameLst>
                                      </p:cBhvr>
                                      <p:tavLst>
                                        <p:tav tm="0">
                                          <p:val>
                                            <p:strVal val="1+#ppt_h/2"/>
                                          </p:val>
                                        </p:tav>
                                        <p:tav tm="100000">
                                          <p:val>
                                            <p:strVal val="#ppt_y"/>
                                          </p:val>
                                        </p:tav>
                                      </p:tavLst>
                                    </p:anim>
                                  </p:childTnLst>
                                </p:cTn>
                              </p:par>
                              <p:par>
                                <p:cTn id="228" presetID="2" presetClass="entr" presetSubtype="12" fill="hold" nodeType="withEffect">
                                  <p:stCondLst>
                                    <p:cond delay="0"/>
                                  </p:stCondLst>
                                  <p:childTnLst>
                                    <p:set>
                                      <p:cBhvr>
                                        <p:cTn id="229" dur="1" fill="hold">
                                          <p:stCondLst>
                                            <p:cond delay="0"/>
                                          </p:stCondLst>
                                        </p:cTn>
                                        <p:tgtEl>
                                          <p:spTgt spid="20"/>
                                        </p:tgtEl>
                                        <p:attrNameLst>
                                          <p:attrName>style.visibility</p:attrName>
                                        </p:attrNameLst>
                                      </p:cBhvr>
                                      <p:to>
                                        <p:strVal val="visible"/>
                                      </p:to>
                                    </p:set>
                                    <p:anim calcmode="lin" valueType="num">
                                      <p:cBhvr additive="base">
                                        <p:cTn id="230" dur="3000" fill="hold"/>
                                        <p:tgtEl>
                                          <p:spTgt spid="20"/>
                                        </p:tgtEl>
                                        <p:attrNameLst>
                                          <p:attrName>ppt_x</p:attrName>
                                        </p:attrNameLst>
                                      </p:cBhvr>
                                      <p:tavLst>
                                        <p:tav tm="0">
                                          <p:val>
                                            <p:strVal val="0-#ppt_w/2"/>
                                          </p:val>
                                        </p:tav>
                                        <p:tav tm="100000">
                                          <p:val>
                                            <p:strVal val="#ppt_x"/>
                                          </p:val>
                                        </p:tav>
                                      </p:tavLst>
                                    </p:anim>
                                    <p:anim calcmode="lin" valueType="num">
                                      <p:cBhvr additive="base">
                                        <p:cTn id="231" dur="3000" fill="hold"/>
                                        <p:tgtEl>
                                          <p:spTgt spid="20"/>
                                        </p:tgtEl>
                                        <p:attrNameLst>
                                          <p:attrName>ppt_y</p:attrName>
                                        </p:attrNameLst>
                                      </p:cBhvr>
                                      <p:tavLst>
                                        <p:tav tm="0">
                                          <p:val>
                                            <p:strVal val="1+#ppt_h/2"/>
                                          </p:val>
                                        </p:tav>
                                        <p:tav tm="100000">
                                          <p:val>
                                            <p:strVal val="#ppt_y"/>
                                          </p:val>
                                        </p:tav>
                                      </p:tavLst>
                                    </p:anim>
                                  </p:childTnLst>
                                </p:cTn>
                              </p:par>
                              <p:par>
                                <p:cTn id="232" presetID="2" presetClass="entr" presetSubtype="8" fill="hold" nodeType="withEffect">
                                  <p:stCondLst>
                                    <p:cond delay="0"/>
                                  </p:stCondLst>
                                  <p:childTnLst>
                                    <p:set>
                                      <p:cBhvr>
                                        <p:cTn id="233" dur="1" fill="hold">
                                          <p:stCondLst>
                                            <p:cond delay="0"/>
                                          </p:stCondLst>
                                        </p:cTn>
                                        <p:tgtEl>
                                          <p:spTgt spid="5"/>
                                        </p:tgtEl>
                                        <p:attrNameLst>
                                          <p:attrName>style.visibility</p:attrName>
                                        </p:attrNameLst>
                                      </p:cBhvr>
                                      <p:to>
                                        <p:strVal val="visible"/>
                                      </p:to>
                                    </p:set>
                                    <p:anim calcmode="lin" valueType="num">
                                      <p:cBhvr additive="base">
                                        <p:cTn id="234" dur="3000" fill="hold"/>
                                        <p:tgtEl>
                                          <p:spTgt spid="5"/>
                                        </p:tgtEl>
                                        <p:attrNameLst>
                                          <p:attrName>ppt_x</p:attrName>
                                        </p:attrNameLst>
                                      </p:cBhvr>
                                      <p:tavLst>
                                        <p:tav tm="0">
                                          <p:val>
                                            <p:strVal val="0-#ppt_w/2"/>
                                          </p:val>
                                        </p:tav>
                                        <p:tav tm="100000">
                                          <p:val>
                                            <p:strVal val="#ppt_x"/>
                                          </p:val>
                                        </p:tav>
                                      </p:tavLst>
                                    </p:anim>
                                    <p:anim calcmode="lin" valueType="num">
                                      <p:cBhvr additive="base">
                                        <p:cTn id="235" dur="3000" fill="hold"/>
                                        <p:tgtEl>
                                          <p:spTgt spid="5"/>
                                        </p:tgtEl>
                                        <p:attrNameLst>
                                          <p:attrName>ppt_y</p:attrName>
                                        </p:attrNameLst>
                                      </p:cBhvr>
                                      <p:tavLst>
                                        <p:tav tm="0">
                                          <p:val>
                                            <p:strVal val="#ppt_y"/>
                                          </p:val>
                                        </p:tav>
                                        <p:tav tm="100000">
                                          <p:val>
                                            <p:strVal val="#ppt_y"/>
                                          </p:val>
                                        </p:tav>
                                      </p:tavLst>
                                    </p:anim>
                                  </p:childTnLst>
                                </p:cTn>
                              </p:par>
                              <p:par>
                                <p:cTn id="236" presetID="2" presetClass="entr" presetSubtype="8" fill="hold" nodeType="withEffect">
                                  <p:stCondLst>
                                    <p:cond delay="0"/>
                                  </p:stCondLst>
                                  <p:childTnLst>
                                    <p:set>
                                      <p:cBhvr>
                                        <p:cTn id="237" dur="1" fill="hold">
                                          <p:stCondLst>
                                            <p:cond delay="0"/>
                                          </p:stCondLst>
                                        </p:cTn>
                                        <p:tgtEl>
                                          <p:spTgt spid="8"/>
                                        </p:tgtEl>
                                        <p:attrNameLst>
                                          <p:attrName>style.visibility</p:attrName>
                                        </p:attrNameLst>
                                      </p:cBhvr>
                                      <p:to>
                                        <p:strVal val="visible"/>
                                      </p:to>
                                    </p:set>
                                    <p:anim calcmode="lin" valueType="num">
                                      <p:cBhvr additive="base">
                                        <p:cTn id="238" dur="3000" fill="hold"/>
                                        <p:tgtEl>
                                          <p:spTgt spid="8"/>
                                        </p:tgtEl>
                                        <p:attrNameLst>
                                          <p:attrName>ppt_x</p:attrName>
                                        </p:attrNameLst>
                                      </p:cBhvr>
                                      <p:tavLst>
                                        <p:tav tm="0">
                                          <p:val>
                                            <p:strVal val="0-#ppt_w/2"/>
                                          </p:val>
                                        </p:tav>
                                        <p:tav tm="100000">
                                          <p:val>
                                            <p:strVal val="#ppt_x"/>
                                          </p:val>
                                        </p:tav>
                                      </p:tavLst>
                                    </p:anim>
                                    <p:anim calcmode="lin" valueType="num">
                                      <p:cBhvr additive="base">
                                        <p:cTn id="239" dur="3000" fill="hold"/>
                                        <p:tgtEl>
                                          <p:spTgt spid="8"/>
                                        </p:tgtEl>
                                        <p:attrNameLst>
                                          <p:attrName>ppt_y</p:attrName>
                                        </p:attrNameLst>
                                      </p:cBhvr>
                                      <p:tavLst>
                                        <p:tav tm="0">
                                          <p:val>
                                            <p:strVal val="#ppt_y"/>
                                          </p:val>
                                        </p:tav>
                                        <p:tav tm="100000">
                                          <p:val>
                                            <p:strVal val="#ppt_y"/>
                                          </p:val>
                                        </p:tav>
                                      </p:tavLst>
                                    </p:anim>
                                  </p:childTnLst>
                                </p:cTn>
                              </p:par>
                              <p:par>
                                <p:cTn id="240" presetID="2" presetClass="entr" presetSubtype="8" fill="hold" nodeType="withEffect">
                                  <p:stCondLst>
                                    <p:cond delay="0"/>
                                  </p:stCondLst>
                                  <p:childTnLst>
                                    <p:set>
                                      <p:cBhvr>
                                        <p:cTn id="241" dur="1" fill="hold">
                                          <p:stCondLst>
                                            <p:cond delay="0"/>
                                          </p:stCondLst>
                                        </p:cTn>
                                        <p:tgtEl>
                                          <p:spTgt spid="13"/>
                                        </p:tgtEl>
                                        <p:attrNameLst>
                                          <p:attrName>style.visibility</p:attrName>
                                        </p:attrNameLst>
                                      </p:cBhvr>
                                      <p:to>
                                        <p:strVal val="visible"/>
                                      </p:to>
                                    </p:set>
                                    <p:anim calcmode="lin" valueType="num">
                                      <p:cBhvr additive="base">
                                        <p:cTn id="242" dur="3000" fill="hold"/>
                                        <p:tgtEl>
                                          <p:spTgt spid="13"/>
                                        </p:tgtEl>
                                        <p:attrNameLst>
                                          <p:attrName>ppt_x</p:attrName>
                                        </p:attrNameLst>
                                      </p:cBhvr>
                                      <p:tavLst>
                                        <p:tav tm="0">
                                          <p:val>
                                            <p:strVal val="0-#ppt_w/2"/>
                                          </p:val>
                                        </p:tav>
                                        <p:tav tm="100000">
                                          <p:val>
                                            <p:strVal val="#ppt_x"/>
                                          </p:val>
                                        </p:tav>
                                      </p:tavLst>
                                    </p:anim>
                                    <p:anim calcmode="lin" valueType="num">
                                      <p:cBhvr additive="base">
                                        <p:cTn id="243" dur="3000" fill="hold"/>
                                        <p:tgtEl>
                                          <p:spTgt spid="13"/>
                                        </p:tgtEl>
                                        <p:attrNameLst>
                                          <p:attrName>ppt_y</p:attrName>
                                        </p:attrNameLst>
                                      </p:cBhvr>
                                      <p:tavLst>
                                        <p:tav tm="0">
                                          <p:val>
                                            <p:strVal val="#ppt_y"/>
                                          </p:val>
                                        </p:tav>
                                        <p:tav tm="100000">
                                          <p:val>
                                            <p:strVal val="#ppt_y"/>
                                          </p:val>
                                        </p:tav>
                                      </p:tavLst>
                                    </p:anim>
                                  </p:childTnLst>
                                </p:cTn>
                              </p:par>
                              <p:par>
                                <p:cTn id="244" presetID="2" presetClass="entr" presetSubtype="8" fill="hold" nodeType="withEffect">
                                  <p:stCondLst>
                                    <p:cond delay="0"/>
                                  </p:stCondLst>
                                  <p:childTnLst>
                                    <p:set>
                                      <p:cBhvr>
                                        <p:cTn id="245" dur="1" fill="hold">
                                          <p:stCondLst>
                                            <p:cond delay="0"/>
                                          </p:stCondLst>
                                        </p:cTn>
                                        <p:tgtEl>
                                          <p:spTgt spid="16"/>
                                        </p:tgtEl>
                                        <p:attrNameLst>
                                          <p:attrName>style.visibility</p:attrName>
                                        </p:attrNameLst>
                                      </p:cBhvr>
                                      <p:to>
                                        <p:strVal val="visible"/>
                                      </p:to>
                                    </p:set>
                                    <p:anim calcmode="lin" valueType="num">
                                      <p:cBhvr additive="base">
                                        <p:cTn id="246" dur="3000" fill="hold"/>
                                        <p:tgtEl>
                                          <p:spTgt spid="16"/>
                                        </p:tgtEl>
                                        <p:attrNameLst>
                                          <p:attrName>ppt_x</p:attrName>
                                        </p:attrNameLst>
                                      </p:cBhvr>
                                      <p:tavLst>
                                        <p:tav tm="0">
                                          <p:val>
                                            <p:strVal val="0-#ppt_w/2"/>
                                          </p:val>
                                        </p:tav>
                                        <p:tav tm="100000">
                                          <p:val>
                                            <p:strVal val="#ppt_x"/>
                                          </p:val>
                                        </p:tav>
                                      </p:tavLst>
                                    </p:anim>
                                    <p:anim calcmode="lin" valueType="num">
                                      <p:cBhvr additive="base">
                                        <p:cTn id="247" dur="3000" fill="hold"/>
                                        <p:tgtEl>
                                          <p:spTgt spid="16"/>
                                        </p:tgtEl>
                                        <p:attrNameLst>
                                          <p:attrName>ppt_y</p:attrName>
                                        </p:attrNameLst>
                                      </p:cBhvr>
                                      <p:tavLst>
                                        <p:tav tm="0">
                                          <p:val>
                                            <p:strVal val="#ppt_y"/>
                                          </p:val>
                                        </p:tav>
                                        <p:tav tm="100000">
                                          <p:val>
                                            <p:strVal val="#ppt_y"/>
                                          </p:val>
                                        </p:tav>
                                      </p:tavLst>
                                    </p:anim>
                                  </p:childTnLst>
                                </p:cTn>
                              </p:par>
                              <p:par>
                                <p:cTn id="248" presetID="2" presetClass="entr" presetSubtype="9" fill="hold" nodeType="withEffect">
                                  <p:stCondLst>
                                    <p:cond delay="0"/>
                                  </p:stCondLst>
                                  <p:childTnLst>
                                    <p:set>
                                      <p:cBhvr>
                                        <p:cTn id="249" dur="1" fill="hold">
                                          <p:stCondLst>
                                            <p:cond delay="0"/>
                                          </p:stCondLst>
                                        </p:cTn>
                                        <p:tgtEl>
                                          <p:spTgt spid="29"/>
                                        </p:tgtEl>
                                        <p:attrNameLst>
                                          <p:attrName>style.visibility</p:attrName>
                                        </p:attrNameLst>
                                      </p:cBhvr>
                                      <p:to>
                                        <p:strVal val="visible"/>
                                      </p:to>
                                    </p:set>
                                    <p:anim calcmode="lin" valueType="num">
                                      <p:cBhvr additive="base">
                                        <p:cTn id="250" dur="3000" fill="hold"/>
                                        <p:tgtEl>
                                          <p:spTgt spid="29"/>
                                        </p:tgtEl>
                                        <p:attrNameLst>
                                          <p:attrName>ppt_x</p:attrName>
                                        </p:attrNameLst>
                                      </p:cBhvr>
                                      <p:tavLst>
                                        <p:tav tm="0">
                                          <p:val>
                                            <p:strVal val="0-#ppt_w/2"/>
                                          </p:val>
                                        </p:tav>
                                        <p:tav tm="100000">
                                          <p:val>
                                            <p:strVal val="#ppt_x"/>
                                          </p:val>
                                        </p:tav>
                                      </p:tavLst>
                                    </p:anim>
                                    <p:anim calcmode="lin" valueType="num">
                                      <p:cBhvr additive="base">
                                        <p:cTn id="251" dur="3000" fill="hold"/>
                                        <p:tgtEl>
                                          <p:spTgt spid="29"/>
                                        </p:tgtEl>
                                        <p:attrNameLst>
                                          <p:attrName>ppt_y</p:attrName>
                                        </p:attrNameLst>
                                      </p:cBhvr>
                                      <p:tavLst>
                                        <p:tav tm="0">
                                          <p:val>
                                            <p:strVal val="0-#ppt_h/2"/>
                                          </p:val>
                                        </p:tav>
                                        <p:tav tm="100000">
                                          <p:val>
                                            <p:strVal val="#ppt_y"/>
                                          </p:val>
                                        </p:tav>
                                      </p:tavLst>
                                    </p:anim>
                                  </p:childTnLst>
                                </p:cTn>
                              </p:par>
                              <p:par>
                                <p:cTn id="252" presetID="2" presetClass="entr" presetSubtype="9" fill="hold" nodeType="withEffect">
                                  <p:stCondLst>
                                    <p:cond delay="0"/>
                                  </p:stCondLst>
                                  <p:childTnLst>
                                    <p:set>
                                      <p:cBhvr>
                                        <p:cTn id="253" dur="1" fill="hold">
                                          <p:stCondLst>
                                            <p:cond delay="0"/>
                                          </p:stCondLst>
                                        </p:cTn>
                                        <p:tgtEl>
                                          <p:spTgt spid="30"/>
                                        </p:tgtEl>
                                        <p:attrNameLst>
                                          <p:attrName>style.visibility</p:attrName>
                                        </p:attrNameLst>
                                      </p:cBhvr>
                                      <p:to>
                                        <p:strVal val="visible"/>
                                      </p:to>
                                    </p:set>
                                    <p:anim calcmode="lin" valueType="num">
                                      <p:cBhvr additive="base">
                                        <p:cTn id="254" dur="3000" fill="hold"/>
                                        <p:tgtEl>
                                          <p:spTgt spid="30"/>
                                        </p:tgtEl>
                                        <p:attrNameLst>
                                          <p:attrName>ppt_x</p:attrName>
                                        </p:attrNameLst>
                                      </p:cBhvr>
                                      <p:tavLst>
                                        <p:tav tm="0">
                                          <p:val>
                                            <p:strVal val="0-#ppt_w/2"/>
                                          </p:val>
                                        </p:tav>
                                        <p:tav tm="100000">
                                          <p:val>
                                            <p:strVal val="#ppt_x"/>
                                          </p:val>
                                        </p:tav>
                                      </p:tavLst>
                                    </p:anim>
                                    <p:anim calcmode="lin" valueType="num">
                                      <p:cBhvr additive="base">
                                        <p:cTn id="255" dur="3000" fill="hold"/>
                                        <p:tgtEl>
                                          <p:spTgt spid="30"/>
                                        </p:tgtEl>
                                        <p:attrNameLst>
                                          <p:attrName>ppt_y</p:attrName>
                                        </p:attrNameLst>
                                      </p:cBhvr>
                                      <p:tavLst>
                                        <p:tav tm="0">
                                          <p:val>
                                            <p:strVal val="0-#ppt_h/2"/>
                                          </p:val>
                                        </p:tav>
                                        <p:tav tm="100000">
                                          <p:val>
                                            <p:strVal val="#ppt_y"/>
                                          </p:val>
                                        </p:tav>
                                      </p:tavLst>
                                    </p:anim>
                                  </p:childTnLst>
                                </p:cTn>
                              </p:par>
                              <p:par>
                                <p:cTn id="256" presetID="2" presetClass="entr" presetSubtype="9" fill="hold" nodeType="withEffect">
                                  <p:stCondLst>
                                    <p:cond delay="0"/>
                                  </p:stCondLst>
                                  <p:childTnLst>
                                    <p:set>
                                      <p:cBhvr>
                                        <p:cTn id="257" dur="1" fill="hold">
                                          <p:stCondLst>
                                            <p:cond delay="0"/>
                                          </p:stCondLst>
                                        </p:cTn>
                                        <p:tgtEl>
                                          <p:spTgt spid="31"/>
                                        </p:tgtEl>
                                        <p:attrNameLst>
                                          <p:attrName>style.visibility</p:attrName>
                                        </p:attrNameLst>
                                      </p:cBhvr>
                                      <p:to>
                                        <p:strVal val="visible"/>
                                      </p:to>
                                    </p:set>
                                    <p:anim calcmode="lin" valueType="num">
                                      <p:cBhvr additive="base">
                                        <p:cTn id="258" dur="3000" fill="hold"/>
                                        <p:tgtEl>
                                          <p:spTgt spid="31"/>
                                        </p:tgtEl>
                                        <p:attrNameLst>
                                          <p:attrName>ppt_x</p:attrName>
                                        </p:attrNameLst>
                                      </p:cBhvr>
                                      <p:tavLst>
                                        <p:tav tm="0">
                                          <p:val>
                                            <p:strVal val="0-#ppt_w/2"/>
                                          </p:val>
                                        </p:tav>
                                        <p:tav tm="100000">
                                          <p:val>
                                            <p:strVal val="#ppt_x"/>
                                          </p:val>
                                        </p:tav>
                                      </p:tavLst>
                                    </p:anim>
                                    <p:anim calcmode="lin" valueType="num">
                                      <p:cBhvr additive="base">
                                        <p:cTn id="259" dur="3000" fill="hold"/>
                                        <p:tgtEl>
                                          <p:spTgt spid="31"/>
                                        </p:tgtEl>
                                        <p:attrNameLst>
                                          <p:attrName>ppt_y</p:attrName>
                                        </p:attrNameLst>
                                      </p:cBhvr>
                                      <p:tavLst>
                                        <p:tav tm="0">
                                          <p:val>
                                            <p:strVal val="0-#ppt_h/2"/>
                                          </p:val>
                                        </p:tav>
                                        <p:tav tm="100000">
                                          <p:val>
                                            <p:strVal val="#ppt_y"/>
                                          </p:val>
                                        </p:tav>
                                      </p:tavLst>
                                    </p:anim>
                                  </p:childTnLst>
                                </p:cTn>
                              </p:par>
                              <p:par>
                                <p:cTn id="260" presetID="2" presetClass="entr" presetSubtype="9" fill="hold"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additive="base">
                                        <p:cTn id="262" dur="3000" fill="hold"/>
                                        <p:tgtEl>
                                          <p:spTgt spid="32"/>
                                        </p:tgtEl>
                                        <p:attrNameLst>
                                          <p:attrName>ppt_x</p:attrName>
                                        </p:attrNameLst>
                                      </p:cBhvr>
                                      <p:tavLst>
                                        <p:tav tm="0">
                                          <p:val>
                                            <p:strVal val="0-#ppt_w/2"/>
                                          </p:val>
                                        </p:tav>
                                        <p:tav tm="100000">
                                          <p:val>
                                            <p:strVal val="#ppt_x"/>
                                          </p:val>
                                        </p:tav>
                                      </p:tavLst>
                                    </p:anim>
                                    <p:anim calcmode="lin" valueType="num">
                                      <p:cBhvr additive="base">
                                        <p:cTn id="263" dur="3000" fill="hold"/>
                                        <p:tgtEl>
                                          <p:spTgt spid="32"/>
                                        </p:tgtEl>
                                        <p:attrNameLst>
                                          <p:attrName>ppt_y</p:attrName>
                                        </p:attrNameLst>
                                      </p:cBhvr>
                                      <p:tavLst>
                                        <p:tav tm="0">
                                          <p:val>
                                            <p:strVal val="0-#ppt_h/2"/>
                                          </p:val>
                                        </p:tav>
                                        <p:tav tm="100000">
                                          <p:val>
                                            <p:strVal val="#ppt_y"/>
                                          </p:val>
                                        </p:tav>
                                      </p:tavLst>
                                    </p:anim>
                                  </p:childTnLst>
                                </p:cTn>
                              </p:par>
                              <p:par>
                                <p:cTn id="264" presetID="2" presetClass="entr" presetSubtype="1" fill="hold" nodeType="withEffect">
                                  <p:stCondLst>
                                    <p:cond delay="0"/>
                                  </p:stCondLst>
                                  <p:childTnLst>
                                    <p:set>
                                      <p:cBhvr>
                                        <p:cTn id="265" dur="1" fill="hold">
                                          <p:stCondLst>
                                            <p:cond delay="0"/>
                                          </p:stCondLst>
                                        </p:cTn>
                                        <p:tgtEl>
                                          <p:spTgt spid="4"/>
                                        </p:tgtEl>
                                        <p:attrNameLst>
                                          <p:attrName>style.visibility</p:attrName>
                                        </p:attrNameLst>
                                      </p:cBhvr>
                                      <p:to>
                                        <p:strVal val="visible"/>
                                      </p:to>
                                    </p:set>
                                    <p:anim calcmode="lin" valueType="num">
                                      <p:cBhvr additive="base">
                                        <p:cTn id="266" dur="3000" fill="hold"/>
                                        <p:tgtEl>
                                          <p:spTgt spid="4"/>
                                        </p:tgtEl>
                                        <p:attrNameLst>
                                          <p:attrName>ppt_x</p:attrName>
                                        </p:attrNameLst>
                                      </p:cBhvr>
                                      <p:tavLst>
                                        <p:tav tm="0">
                                          <p:val>
                                            <p:strVal val="#ppt_x"/>
                                          </p:val>
                                        </p:tav>
                                        <p:tav tm="100000">
                                          <p:val>
                                            <p:strVal val="#ppt_x"/>
                                          </p:val>
                                        </p:tav>
                                      </p:tavLst>
                                    </p:anim>
                                    <p:anim calcmode="lin" valueType="num">
                                      <p:cBhvr additive="base">
                                        <p:cTn id="267" dur="3000" fill="hold"/>
                                        <p:tgtEl>
                                          <p:spTgt spid="4"/>
                                        </p:tgtEl>
                                        <p:attrNameLst>
                                          <p:attrName>ppt_y</p:attrName>
                                        </p:attrNameLst>
                                      </p:cBhvr>
                                      <p:tavLst>
                                        <p:tav tm="0">
                                          <p:val>
                                            <p:strVal val="0-#ppt_h/2"/>
                                          </p:val>
                                        </p:tav>
                                        <p:tav tm="100000">
                                          <p:val>
                                            <p:strVal val="#ppt_y"/>
                                          </p:val>
                                        </p:tav>
                                      </p:tavLst>
                                    </p:anim>
                                  </p:childTnLst>
                                </p:cTn>
                              </p:par>
                              <p:par>
                                <p:cTn id="268" presetID="2" presetClass="entr" presetSubtype="1" fill="hold" nodeType="withEffect">
                                  <p:stCondLst>
                                    <p:cond delay="0"/>
                                  </p:stCondLst>
                                  <p:childTnLst>
                                    <p:set>
                                      <p:cBhvr>
                                        <p:cTn id="269" dur="1" fill="hold">
                                          <p:stCondLst>
                                            <p:cond delay="0"/>
                                          </p:stCondLst>
                                        </p:cTn>
                                        <p:tgtEl>
                                          <p:spTgt spid="9"/>
                                        </p:tgtEl>
                                        <p:attrNameLst>
                                          <p:attrName>style.visibility</p:attrName>
                                        </p:attrNameLst>
                                      </p:cBhvr>
                                      <p:to>
                                        <p:strVal val="visible"/>
                                      </p:to>
                                    </p:set>
                                    <p:anim calcmode="lin" valueType="num">
                                      <p:cBhvr additive="base">
                                        <p:cTn id="270" dur="3000" fill="hold"/>
                                        <p:tgtEl>
                                          <p:spTgt spid="9"/>
                                        </p:tgtEl>
                                        <p:attrNameLst>
                                          <p:attrName>ppt_x</p:attrName>
                                        </p:attrNameLst>
                                      </p:cBhvr>
                                      <p:tavLst>
                                        <p:tav tm="0">
                                          <p:val>
                                            <p:strVal val="#ppt_x"/>
                                          </p:val>
                                        </p:tav>
                                        <p:tav tm="100000">
                                          <p:val>
                                            <p:strVal val="#ppt_x"/>
                                          </p:val>
                                        </p:tav>
                                      </p:tavLst>
                                    </p:anim>
                                    <p:anim calcmode="lin" valueType="num">
                                      <p:cBhvr additive="base">
                                        <p:cTn id="271" dur="3000" fill="hold"/>
                                        <p:tgtEl>
                                          <p:spTgt spid="9"/>
                                        </p:tgtEl>
                                        <p:attrNameLst>
                                          <p:attrName>ppt_y</p:attrName>
                                        </p:attrNameLst>
                                      </p:cBhvr>
                                      <p:tavLst>
                                        <p:tav tm="0">
                                          <p:val>
                                            <p:strVal val="0-#ppt_h/2"/>
                                          </p:val>
                                        </p:tav>
                                        <p:tav tm="100000">
                                          <p:val>
                                            <p:strVal val="#ppt_y"/>
                                          </p:val>
                                        </p:tav>
                                      </p:tavLst>
                                    </p:anim>
                                  </p:childTnLst>
                                </p:cTn>
                              </p:par>
                              <p:par>
                                <p:cTn id="272" presetID="2" presetClass="entr" presetSubtype="1" fill="hold" nodeType="withEffect">
                                  <p:stCondLst>
                                    <p:cond delay="0"/>
                                  </p:stCondLst>
                                  <p:childTnLst>
                                    <p:set>
                                      <p:cBhvr>
                                        <p:cTn id="273" dur="1" fill="hold">
                                          <p:stCondLst>
                                            <p:cond delay="0"/>
                                          </p:stCondLst>
                                        </p:cTn>
                                        <p:tgtEl>
                                          <p:spTgt spid="12"/>
                                        </p:tgtEl>
                                        <p:attrNameLst>
                                          <p:attrName>style.visibility</p:attrName>
                                        </p:attrNameLst>
                                      </p:cBhvr>
                                      <p:to>
                                        <p:strVal val="visible"/>
                                      </p:to>
                                    </p:set>
                                    <p:anim calcmode="lin" valueType="num">
                                      <p:cBhvr additive="base">
                                        <p:cTn id="274" dur="3000" fill="hold"/>
                                        <p:tgtEl>
                                          <p:spTgt spid="12"/>
                                        </p:tgtEl>
                                        <p:attrNameLst>
                                          <p:attrName>ppt_x</p:attrName>
                                        </p:attrNameLst>
                                      </p:cBhvr>
                                      <p:tavLst>
                                        <p:tav tm="0">
                                          <p:val>
                                            <p:strVal val="#ppt_x"/>
                                          </p:val>
                                        </p:tav>
                                        <p:tav tm="100000">
                                          <p:val>
                                            <p:strVal val="#ppt_x"/>
                                          </p:val>
                                        </p:tav>
                                      </p:tavLst>
                                    </p:anim>
                                    <p:anim calcmode="lin" valueType="num">
                                      <p:cBhvr additive="base">
                                        <p:cTn id="275" dur="3000" fill="hold"/>
                                        <p:tgtEl>
                                          <p:spTgt spid="12"/>
                                        </p:tgtEl>
                                        <p:attrNameLst>
                                          <p:attrName>ppt_y</p:attrName>
                                        </p:attrNameLst>
                                      </p:cBhvr>
                                      <p:tavLst>
                                        <p:tav tm="0">
                                          <p:val>
                                            <p:strVal val="0-#ppt_h/2"/>
                                          </p:val>
                                        </p:tav>
                                        <p:tav tm="100000">
                                          <p:val>
                                            <p:strVal val="#ppt_y"/>
                                          </p:val>
                                        </p:tav>
                                      </p:tavLst>
                                    </p:anim>
                                  </p:childTnLst>
                                </p:cTn>
                              </p:par>
                              <p:par>
                                <p:cTn id="276" presetID="2" presetClass="entr" presetSubtype="3" fill="hold" nodeType="withEffect">
                                  <p:stCondLst>
                                    <p:cond delay="0"/>
                                  </p:stCondLst>
                                  <p:childTnLst>
                                    <p:set>
                                      <p:cBhvr>
                                        <p:cTn id="277" dur="1" fill="hold">
                                          <p:stCondLst>
                                            <p:cond delay="0"/>
                                          </p:stCondLst>
                                        </p:cTn>
                                        <p:tgtEl>
                                          <p:spTgt spid="21"/>
                                        </p:tgtEl>
                                        <p:attrNameLst>
                                          <p:attrName>style.visibility</p:attrName>
                                        </p:attrNameLst>
                                      </p:cBhvr>
                                      <p:to>
                                        <p:strVal val="visible"/>
                                      </p:to>
                                    </p:set>
                                    <p:anim calcmode="lin" valueType="num">
                                      <p:cBhvr additive="base">
                                        <p:cTn id="278" dur="3000" fill="hold"/>
                                        <p:tgtEl>
                                          <p:spTgt spid="21"/>
                                        </p:tgtEl>
                                        <p:attrNameLst>
                                          <p:attrName>ppt_x</p:attrName>
                                        </p:attrNameLst>
                                      </p:cBhvr>
                                      <p:tavLst>
                                        <p:tav tm="0">
                                          <p:val>
                                            <p:strVal val="1+#ppt_w/2"/>
                                          </p:val>
                                        </p:tav>
                                        <p:tav tm="100000">
                                          <p:val>
                                            <p:strVal val="#ppt_x"/>
                                          </p:val>
                                        </p:tav>
                                      </p:tavLst>
                                    </p:anim>
                                    <p:anim calcmode="lin" valueType="num">
                                      <p:cBhvr additive="base">
                                        <p:cTn id="279" dur="3000" fill="hold"/>
                                        <p:tgtEl>
                                          <p:spTgt spid="21"/>
                                        </p:tgtEl>
                                        <p:attrNameLst>
                                          <p:attrName>ppt_y</p:attrName>
                                        </p:attrNameLst>
                                      </p:cBhvr>
                                      <p:tavLst>
                                        <p:tav tm="0">
                                          <p:val>
                                            <p:strVal val="0-#ppt_h/2"/>
                                          </p:val>
                                        </p:tav>
                                        <p:tav tm="100000">
                                          <p:val>
                                            <p:strVal val="#ppt_y"/>
                                          </p:val>
                                        </p:tav>
                                      </p:tavLst>
                                    </p:anim>
                                  </p:childTnLst>
                                </p:cTn>
                              </p:par>
                              <p:par>
                                <p:cTn id="280" presetID="2" presetClass="entr" presetSubtype="3" fill="hold" nodeType="withEffect">
                                  <p:stCondLst>
                                    <p:cond delay="0"/>
                                  </p:stCondLst>
                                  <p:childTnLst>
                                    <p:set>
                                      <p:cBhvr>
                                        <p:cTn id="281" dur="1" fill="hold">
                                          <p:stCondLst>
                                            <p:cond delay="0"/>
                                          </p:stCondLst>
                                        </p:cTn>
                                        <p:tgtEl>
                                          <p:spTgt spid="22"/>
                                        </p:tgtEl>
                                        <p:attrNameLst>
                                          <p:attrName>style.visibility</p:attrName>
                                        </p:attrNameLst>
                                      </p:cBhvr>
                                      <p:to>
                                        <p:strVal val="visible"/>
                                      </p:to>
                                    </p:set>
                                    <p:anim calcmode="lin" valueType="num">
                                      <p:cBhvr additive="base">
                                        <p:cTn id="282" dur="3000" fill="hold"/>
                                        <p:tgtEl>
                                          <p:spTgt spid="22"/>
                                        </p:tgtEl>
                                        <p:attrNameLst>
                                          <p:attrName>ppt_x</p:attrName>
                                        </p:attrNameLst>
                                      </p:cBhvr>
                                      <p:tavLst>
                                        <p:tav tm="0">
                                          <p:val>
                                            <p:strVal val="1+#ppt_w/2"/>
                                          </p:val>
                                        </p:tav>
                                        <p:tav tm="100000">
                                          <p:val>
                                            <p:strVal val="#ppt_x"/>
                                          </p:val>
                                        </p:tav>
                                      </p:tavLst>
                                    </p:anim>
                                    <p:anim calcmode="lin" valueType="num">
                                      <p:cBhvr additive="base">
                                        <p:cTn id="283" dur="3000" fill="hold"/>
                                        <p:tgtEl>
                                          <p:spTgt spid="22"/>
                                        </p:tgtEl>
                                        <p:attrNameLst>
                                          <p:attrName>ppt_y</p:attrName>
                                        </p:attrNameLst>
                                      </p:cBhvr>
                                      <p:tavLst>
                                        <p:tav tm="0">
                                          <p:val>
                                            <p:strVal val="0-#ppt_h/2"/>
                                          </p:val>
                                        </p:tav>
                                        <p:tav tm="100000">
                                          <p:val>
                                            <p:strVal val="#ppt_y"/>
                                          </p:val>
                                        </p:tav>
                                      </p:tavLst>
                                    </p:anim>
                                  </p:childTnLst>
                                </p:cTn>
                              </p:par>
                              <p:par>
                                <p:cTn id="284" presetID="2" presetClass="entr" presetSubtype="3" fill="hold" nodeType="withEffect">
                                  <p:stCondLst>
                                    <p:cond delay="0"/>
                                  </p:stCondLst>
                                  <p:childTnLst>
                                    <p:set>
                                      <p:cBhvr>
                                        <p:cTn id="285" dur="1" fill="hold">
                                          <p:stCondLst>
                                            <p:cond delay="0"/>
                                          </p:stCondLst>
                                        </p:cTn>
                                        <p:tgtEl>
                                          <p:spTgt spid="23"/>
                                        </p:tgtEl>
                                        <p:attrNameLst>
                                          <p:attrName>style.visibility</p:attrName>
                                        </p:attrNameLst>
                                      </p:cBhvr>
                                      <p:to>
                                        <p:strVal val="visible"/>
                                      </p:to>
                                    </p:set>
                                    <p:anim calcmode="lin" valueType="num">
                                      <p:cBhvr additive="base">
                                        <p:cTn id="286" dur="3000" fill="hold"/>
                                        <p:tgtEl>
                                          <p:spTgt spid="23"/>
                                        </p:tgtEl>
                                        <p:attrNameLst>
                                          <p:attrName>ppt_x</p:attrName>
                                        </p:attrNameLst>
                                      </p:cBhvr>
                                      <p:tavLst>
                                        <p:tav tm="0">
                                          <p:val>
                                            <p:strVal val="1+#ppt_w/2"/>
                                          </p:val>
                                        </p:tav>
                                        <p:tav tm="100000">
                                          <p:val>
                                            <p:strVal val="#ppt_x"/>
                                          </p:val>
                                        </p:tav>
                                      </p:tavLst>
                                    </p:anim>
                                    <p:anim calcmode="lin" valueType="num">
                                      <p:cBhvr additive="base">
                                        <p:cTn id="287" dur="3000" fill="hold"/>
                                        <p:tgtEl>
                                          <p:spTgt spid="23"/>
                                        </p:tgtEl>
                                        <p:attrNameLst>
                                          <p:attrName>ppt_y</p:attrName>
                                        </p:attrNameLst>
                                      </p:cBhvr>
                                      <p:tavLst>
                                        <p:tav tm="0">
                                          <p:val>
                                            <p:strVal val="0-#ppt_h/2"/>
                                          </p:val>
                                        </p:tav>
                                        <p:tav tm="100000">
                                          <p:val>
                                            <p:strVal val="#ppt_y"/>
                                          </p:val>
                                        </p:tav>
                                      </p:tavLst>
                                    </p:anim>
                                  </p:childTnLst>
                                </p:cTn>
                              </p:par>
                              <p:par>
                                <p:cTn id="288" presetID="2" presetClass="entr" presetSubtype="3" fill="hold" nodeType="withEffect">
                                  <p:stCondLst>
                                    <p:cond delay="0"/>
                                  </p:stCondLst>
                                  <p:childTnLst>
                                    <p:set>
                                      <p:cBhvr>
                                        <p:cTn id="289" dur="1" fill="hold">
                                          <p:stCondLst>
                                            <p:cond delay="0"/>
                                          </p:stCondLst>
                                        </p:cTn>
                                        <p:tgtEl>
                                          <p:spTgt spid="24"/>
                                        </p:tgtEl>
                                        <p:attrNameLst>
                                          <p:attrName>style.visibility</p:attrName>
                                        </p:attrNameLst>
                                      </p:cBhvr>
                                      <p:to>
                                        <p:strVal val="visible"/>
                                      </p:to>
                                    </p:set>
                                    <p:anim calcmode="lin" valueType="num">
                                      <p:cBhvr additive="base">
                                        <p:cTn id="290" dur="3000" fill="hold"/>
                                        <p:tgtEl>
                                          <p:spTgt spid="24"/>
                                        </p:tgtEl>
                                        <p:attrNameLst>
                                          <p:attrName>ppt_x</p:attrName>
                                        </p:attrNameLst>
                                      </p:cBhvr>
                                      <p:tavLst>
                                        <p:tav tm="0">
                                          <p:val>
                                            <p:strVal val="1+#ppt_w/2"/>
                                          </p:val>
                                        </p:tav>
                                        <p:tav tm="100000">
                                          <p:val>
                                            <p:strVal val="#ppt_x"/>
                                          </p:val>
                                        </p:tav>
                                      </p:tavLst>
                                    </p:anim>
                                    <p:anim calcmode="lin" valueType="num">
                                      <p:cBhvr additive="base">
                                        <p:cTn id="291" dur="3000" fill="hold"/>
                                        <p:tgtEl>
                                          <p:spTgt spid="24"/>
                                        </p:tgtEl>
                                        <p:attrNameLst>
                                          <p:attrName>ppt_y</p:attrName>
                                        </p:attrNameLst>
                                      </p:cBhvr>
                                      <p:tavLst>
                                        <p:tav tm="0">
                                          <p:val>
                                            <p:strVal val="0-#ppt_h/2"/>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6"/>
                                        </p:tgtEl>
                                        <p:attrNameLst>
                                          <p:attrName>style.visibility</p:attrName>
                                        </p:attrNameLst>
                                      </p:cBhvr>
                                      <p:to>
                                        <p:strVal val="visible"/>
                                      </p:to>
                                    </p:set>
                                    <p:anim calcmode="lin" valueType="num">
                                      <p:cBhvr additive="base">
                                        <p:cTn id="294" dur="3000" fill="hold"/>
                                        <p:tgtEl>
                                          <p:spTgt spid="6"/>
                                        </p:tgtEl>
                                        <p:attrNameLst>
                                          <p:attrName>ppt_x</p:attrName>
                                        </p:attrNameLst>
                                      </p:cBhvr>
                                      <p:tavLst>
                                        <p:tav tm="0">
                                          <p:val>
                                            <p:strVal val="1+#ppt_w/2"/>
                                          </p:val>
                                        </p:tav>
                                        <p:tav tm="100000">
                                          <p:val>
                                            <p:strVal val="#ppt_x"/>
                                          </p:val>
                                        </p:tav>
                                      </p:tavLst>
                                    </p:anim>
                                    <p:anim calcmode="lin" valueType="num">
                                      <p:cBhvr additive="base">
                                        <p:cTn id="295" dur="3000" fill="hold"/>
                                        <p:tgtEl>
                                          <p:spTgt spid="6"/>
                                        </p:tgtEl>
                                        <p:attrNameLst>
                                          <p:attrName>ppt_y</p:attrName>
                                        </p:attrNameLst>
                                      </p:cBhvr>
                                      <p:tavLst>
                                        <p:tav tm="0">
                                          <p:val>
                                            <p:strVal val="#ppt_y"/>
                                          </p:val>
                                        </p:tav>
                                        <p:tav tm="100000">
                                          <p:val>
                                            <p:strVal val="#ppt_y"/>
                                          </p:val>
                                        </p:tav>
                                      </p:tavLst>
                                    </p:anim>
                                  </p:childTnLst>
                                </p:cTn>
                              </p:par>
                              <p:par>
                                <p:cTn id="296" presetID="2" presetClass="entr" presetSubtype="2" fill="hold" nodeType="withEffect">
                                  <p:stCondLst>
                                    <p:cond delay="0"/>
                                  </p:stCondLst>
                                  <p:childTnLst>
                                    <p:set>
                                      <p:cBhvr>
                                        <p:cTn id="297" dur="1" fill="hold">
                                          <p:stCondLst>
                                            <p:cond delay="0"/>
                                          </p:stCondLst>
                                        </p:cTn>
                                        <p:tgtEl>
                                          <p:spTgt spid="10"/>
                                        </p:tgtEl>
                                        <p:attrNameLst>
                                          <p:attrName>style.visibility</p:attrName>
                                        </p:attrNameLst>
                                      </p:cBhvr>
                                      <p:to>
                                        <p:strVal val="visible"/>
                                      </p:to>
                                    </p:set>
                                    <p:anim calcmode="lin" valueType="num">
                                      <p:cBhvr additive="base">
                                        <p:cTn id="298" dur="3000" fill="hold"/>
                                        <p:tgtEl>
                                          <p:spTgt spid="10"/>
                                        </p:tgtEl>
                                        <p:attrNameLst>
                                          <p:attrName>ppt_x</p:attrName>
                                        </p:attrNameLst>
                                      </p:cBhvr>
                                      <p:tavLst>
                                        <p:tav tm="0">
                                          <p:val>
                                            <p:strVal val="1+#ppt_w/2"/>
                                          </p:val>
                                        </p:tav>
                                        <p:tav tm="100000">
                                          <p:val>
                                            <p:strVal val="#ppt_x"/>
                                          </p:val>
                                        </p:tav>
                                      </p:tavLst>
                                    </p:anim>
                                    <p:anim calcmode="lin" valueType="num">
                                      <p:cBhvr additive="base">
                                        <p:cTn id="299" dur="3000" fill="hold"/>
                                        <p:tgtEl>
                                          <p:spTgt spid="10"/>
                                        </p:tgtEl>
                                        <p:attrNameLst>
                                          <p:attrName>ppt_y</p:attrName>
                                        </p:attrNameLst>
                                      </p:cBhvr>
                                      <p:tavLst>
                                        <p:tav tm="0">
                                          <p:val>
                                            <p:strVal val="#ppt_y"/>
                                          </p:val>
                                        </p:tav>
                                        <p:tav tm="100000">
                                          <p:val>
                                            <p:strVal val="#ppt_y"/>
                                          </p:val>
                                        </p:tav>
                                      </p:tavLst>
                                    </p:anim>
                                  </p:childTnLst>
                                </p:cTn>
                              </p:par>
                              <p:par>
                                <p:cTn id="300" presetID="2" presetClass="entr" presetSubtype="2" fill="hold" nodeType="withEffect">
                                  <p:stCondLst>
                                    <p:cond delay="0"/>
                                  </p:stCondLst>
                                  <p:childTnLst>
                                    <p:set>
                                      <p:cBhvr>
                                        <p:cTn id="301" dur="1" fill="hold">
                                          <p:stCondLst>
                                            <p:cond delay="0"/>
                                          </p:stCondLst>
                                        </p:cTn>
                                        <p:tgtEl>
                                          <p:spTgt spid="14"/>
                                        </p:tgtEl>
                                        <p:attrNameLst>
                                          <p:attrName>style.visibility</p:attrName>
                                        </p:attrNameLst>
                                      </p:cBhvr>
                                      <p:to>
                                        <p:strVal val="visible"/>
                                      </p:to>
                                    </p:set>
                                    <p:anim calcmode="lin" valueType="num">
                                      <p:cBhvr additive="base">
                                        <p:cTn id="302" dur="3000" fill="hold"/>
                                        <p:tgtEl>
                                          <p:spTgt spid="14"/>
                                        </p:tgtEl>
                                        <p:attrNameLst>
                                          <p:attrName>ppt_x</p:attrName>
                                        </p:attrNameLst>
                                      </p:cBhvr>
                                      <p:tavLst>
                                        <p:tav tm="0">
                                          <p:val>
                                            <p:strVal val="1+#ppt_w/2"/>
                                          </p:val>
                                        </p:tav>
                                        <p:tav tm="100000">
                                          <p:val>
                                            <p:strVal val="#ppt_x"/>
                                          </p:val>
                                        </p:tav>
                                      </p:tavLst>
                                    </p:anim>
                                    <p:anim calcmode="lin" valueType="num">
                                      <p:cBhvr additive="base">
                                        <p:cTn id="303" dur="3000" fill="hold"/>
                                        <p:tgtEl>
                                          <p:spTgt spid="14"/>
                                        </p:tgtEl>
                                        <p:attrNameLst>
                                          <p:attrName>ppt_y</p:attrName>
                                        </p:attrNameLst>
                                      </p:cBhvr>
                                      <p:tavLst>
                                        <p:tav tm="0">
                                          <p:val>
                                            <p:strVal val="#ppt_y"/>
                                          </p:val>
                                        </p:tav>
                                        <p:tav tm="100000">
                                          <p:val>
                                            <p:strVal val="#ppt_y"/>
                                          </p:val>
                                        </p:tav>
                                      </p:tavLst>
                                    </p:anim>
                                  </p:childTnLst>
                                </p:cTn>
                              </p:par>
                              <p:par>
                                <p:cTn id="304" presetID="2" presetClass="entr" presetSubtype="2" fill="hold" nodeType="withEffect">
                                  <p:stCondLst>
                                    <p:cond delay="0"/>
                                  </p:stCondLst>
                                  <p:childTnLst>
                                    <p:set>
                                      <p:cBhvr>
                                        <p:cTn id="305" dur="1" fill="hold">
                                          <p:stCondLst>
                                            <p:cond delay="0"/>
                                          </p:stCondLst>
                                        </p:cTn>
                                        <p:tgtEl>
                                          <p:spTgt spid="15"/>
                                        </p:tgtEl>
                                        <p:attrNameLst>
                                          <p:attrName>style.visibility</p:attrName>
                                        </p:attrNameLst>
                                      </p:cBhvr>
                                      <p:to>
                                        <p:strVal val="visible"/>
                                      </p:to>
                                    </p:set>
                                    <p:anim calcmode="lin" valueType="num">
                                      <p:cBhvr additive="base">
                                        <p:cTn id="306" dur="3000" fill="hold"/>
                                        <p:tgtEl>
                                          <p:spTgt spid="15"/>
                                        </p:tgtEl>
                                        <p:attrNameLst>
                                          <p:attrName>ppt_x</p:attrName>
                                        </p:attrNameLst>
                                      </p:cBhvr>
                                      <p:tavLst>
                                        <p:tav tm="0">
                                          <p:val>
                                            <p:strVal val="1+#ppt_w/2"/>
                                          </p:val>
                                        </p:tav>
                                        <p:tav tm="100000">
                                          <p:val>
                                            <p:strVal val="#ppt_x"/>
                                          </p:val>
                                        </p:tav>
                                      </p:tavLst>
                                    </p:anim>
                                    <p:anim calcmode="lin" valueType="num">
                                      <p:cBhvr additive="base">
                                        <p:cTn id="307" dur="3000" fill="hold"/>
                                        <p:tgtEl>
                                          <p:spTgt spid="15"/>
                                        </p:tgtEl>
                                        <p:attrNameLst>
                                          <p:attrName>ppt_y</p:attrName>
                                        </p:attrNameLst>
                                      </p:cBhvr>
                                      <p:tavLst>
                                        <p:tav tm="0">
                                          <p:val>
                                            <p:strVal val="#ppt_y"/>
                                          </p:val>
                                        </p:tav>
                                        <p:tav tm="100000">
                                          <p:val>
                                            <p:strVal val="#ppt_y"/>
                                          </p:val>
                                        </p:tav>
                                      </p:tavLst>
                                    </p:anim>
                                  </p:childTnLst>
                                </p:cTn>
                              </p:par>
                              <p:par>
                                <p:cTn id="308" presetID="23" presetClass="exit" presetSubtype="544" fill="hold" nodeType="withEffect">
                                  <p:stCondLst>
                                    <p:cond delay="0"/>
                                  </p:stCondLst>
                                  <p:childTnLst>
                                    <p:anim calcmode="lin" valueType="num">
                                      <p:cBhvr>
                                        <p:cTn id="309" dur="3000"/>
                                        <p:tgtEl>
                                          <p:spTgt spid="3"/>
                                        </p:tgtEl>
                                        <p:attrNameLst>
                                          <p:attrName>ppt_w</p:attrName>
                                        </p:attrNameLst>
                                      </p:cBhvr>
                                      <p:tavLst>
                                        <p:tav tm="0">
                                          <p:val>
                                            <p:strVal val="ppt_w"/>
                                          </p:val>
                                        </p:tav>
                                        <p:tav tm="100000">
                                          <p:val>
                                            <p:fltVal val="0"/>
                                          </p:val>
                                        </p:tav>
                                      </p:tavLst>
                                    </p:anim>
                                    <p:anim calcmode="lin" valueType="num">
                                      <p:cBhvr>
                                        <p:cTn id="310" dur="3000"/>
                                        <p:tgtEl>
                                          <p:spTgt spid="3"/>
                                        </p:tgtEl>
                                        <p:attrNameLst>
                                          <p:attrName>ppt_h</p:attrName>
                                        </p:attrNameLst>
                                      </p:cBhvr>
                                      <p:tavLst>
                                        <p:tav tm="0">
                                          <p:val>
                                            <p:strVal val="ppt_h"/>
                                          </p:val>
                                        </p:tav>
                                        <p:tav tm="100000">
                                          <p:val>
                                            <p:fltVal val="0"/>
                                          </p:val>
                                        </p:tav>
                                      </p:tavLst>
                                    </p:anim>
                                    <p:anim calcmode="lin" valueType="num">
                                      <p:cBhvr>
                                        <p:cTn id="311" dur="3000"/>
                                        <p:tgtEl>
                                          <p:spTgt spid="3"/>
                                        </p:tgtEl>
                                        <p:attrNameLst>
                                          <p:attrName>ppt_x</p:attrName>
                                        </p:attrNameLst>
                                      </p:cBhvr>
                                      <p:tavLst>
                                        <p:tav tm="0">
                                          <p:val>
                                            <p:strVal val="ppt_x"/>
                                          </p:val>
                                        </p:tav>
                                        <p:tav tm="100000">
                                          <p:val>
                                            <p:fltVal val="0.5"/>
                                          </p:val>
                                        </p:tav>
                                      </p:tavLst>
                                    </p:anim>
                                    <p:anim calcmode="lin" valueType="num">
                                      <p:cBhvr>
                                        <p:cTn id="312" dur="3000"/>
                                        <p:tgtEl>
                                          <p:spTgt spid="3"/>
                                        </p:tgtEl>
                                        <p:attrNameLst>
                                          <p:attrName>ppt_y</p:attrName>
                                        </p:attrNameLst>
                                      </p:cBhvr>
                                      <p:tavLst>
                                        <p:tav tm="0">
                                          <p:val>
                                            <p:strVal val="ppt_y"/>
                                          </p:val>
                                        </p:tav>
                                        <p:tav tm="100000">
                                          <p:val>
                                            <p:fltVal val="0.5"/>
                                          </p:val>
                                        </p:tav>
                                      </p:tavLst>
                                    </p:anim>
                                    <p:set>
                                      <p:cBhvr>
                                        <p:cTn id="313" dur="1" fill="hold">
                                          <p:stCondLst>
                                            <p:cond delay="2999"/>
                                          </p:stCondLst>
                                        </p:cTn>
                                        <p:tgtEl>
                                          <p:spTgt spid="3"/>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3000"/>
                                        <p:tgtEl>
                                          <p:spTgt spid="4"/>
                                        </p:tgtEl>
                                        <p:attrNameLst>
                                          <p:attrName>ppt_w</p:attrName>
                                        </p:attrNameLst>
                                      </p:cBhvr>
                                      <p:tavLst>
                                        <p:tav tm="0">
                                          <p:val>
                                            <p:strVal val="ppt_w"/>
                                          </p:val>
                                        </p:tav>
                                        <p:tav tm="100000">
                                          <p:val>
                                            <p:fltVal val="0"/>
                                          </p:val>
                                        </p:tav>
                                      </p:tavLst>
                                    </p:anim>
                                    <p:anim calcmode="lin" valueType="num">
                                      <p:cBhvr>
                                        <p:cTn id="316" dur="3000"/>
                                        <p:tgtEl>
                                          <p:spTgt spid="4"/>
                                        </p:tgtEl>
                                        <p:attrNameLst>
                                          <p:attrName>ppt_h</p:attrName>
                                        </p:attrNameLst>
                                      </p:cBhvr>
                                      <p:tavLst>
                                        <p:tav tm="0">
                                          <p:val>
                                            <p:strVal val="ppt_h"/>
                                          </p:val>
                                        </p:tav>
                                        <p:tav tm="100000">
                                          <p:val>
                                            <p:fltVal val="0"/>
                                          </p:val>
                                        </p:tav>
                                      </p:tavLst>
                                    </p:anim>
                                    <p:anim calcmode="lin" valueType="num">
                                      <p:cBhvr>
                                        <p:cTn id="317" dur="3000"/>
                                        <p:tgtEl>
                                          <p:spTgt spid="4"/>
                                        </p:tgtEl>
                                        <p:attrNameLst>
                                          <p:attrName>ppt_x</p:attrName>
                                        </p:attrNameLst>
                                      </p:cBhvr>
                                      <p:tavLst>
                                        <p:tav tm="0">
                                          <p:val>
                                            <p:strVal val="ppt_x"/>
                                          </p:val>
                                        </p:tav>
                                        <p:tav tm="100000">
                                          <p:val>
                                            <p:fltVal val="0.5"/>
                                          </p:val>
                                        </p:tav>
                                      </p:tavLst>
                                    </p:anim>
                                    <p:anim calcmode="lin" valueType="num">
                                      <p:cBhvr>
                                        <p:cTn id="318" dur="3000"/>
                                        <p:tgtEl>
                                          <p:spTgt spid="4"/>
                                        </p:tgtEl>
                                        <p:attrNameLst>
                                          <p:attrName>ppt_y</p:attrName>
                                        </p:attrNameLst>
                                      </p:cBhvr>
                                      <p:tavLst>
                                        <p:tav tm="0">
                                          <p:val>
                                            <p:strVal val="ppt_y"/>
                                          </p:val>
                                        </p:tav>
                                        <p:tav tm="100000">
                                          <p:val>
                                            <p:fltVal val="0.5"/>
                                          </p:val>
                                        </p:tav>
                                      </p:tavLst>
                                    </p:anim>
                                    <p:set>
                                      <p:cBhvr>
                                        <p:cTn id="319" dur="1" fill="hold">
                                          <p:stCondLst>
                                            <p:cond delay="2999"/>
                                          </p:stCondLst>
                                        </p:cTn>
                                        <p:tgtEl>
                                          <p:spTgt spid="4"/>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3000"/>
                                        <p:tgtEl>
                                          <p:spTgt spid="5"/>
                                        </p:tgtEl>
                                        <p:attrNameLst>
                                          <p:attrName>ppt_w</p:attrName>
                                        </p:attrNameLst>
                                      </p:cBhvr>
                                      <p:tavLst>
                                        <p:tav tm="0">
                                          <p:val>
                                            <p:strVal val="ppt_w"/>
                                          </p:val>
                                        </p:tav>
                                        <p:tav tm="100000">
                                          <p:val>
                                            <p:fltVal val="0"/>
                                          </p:val>
                                        </p:tav>
                                      </p:tavLst>
                                    </p:anim>
                                    <p:anim calcmode="lin" valueType="num">
                                      <p:cBhvr>
                                        <p:cTn id="322" dur="3000"/>
                                        <p:tgtEl>
                                          <p:spTgt spid="5"/>
                                        </p:tgtEl>
                                        <p:attrNameLst>
                                          <p:attrName>ppt_h</p:attrName>
                                        </p:attrNameLst>
                                      </p:cBhvr>
                                      <p:tavLst>
                                        <p:tav tm="0">
                                          <p:val>
                                            <p:strVal val="ppt_h"/>
                                          </p:val>
                                        </p:tav>
                                        <p:tav tm="100000">
                                          <p:val>
                                            <p:fltVal val="0"/>
                                          </p:val>
                                        </p:tav>
                                      </p:tavLst>
                                    </p:anim>
                                    <p:anim calcmode="lin" valueType="num">
                                      <p:cBhvr>
                                        <p:cTn id="323" dur="3000"/>
                                        <p:tgtEl>
                                          <p:spTgt spid="5"/>
                                        </p:tgtEl>
                                        <p:attrNameLst>
                                          <p:attrName>ppt_x</p:attrName>
                                        </p:attrNameLst>
                                      </p:cBhvr>
                                      <p:tavLst>
                                        <p:tav tm="0">
                                          <p:val>
                                            <p:strVal val="ppt_x"/>
                                          </p:val>
                                        </p:tav>
                                        <p:tav tm="100000">
                                          <p:val>
                                            <p:fltVal val="0.5"/>
                                          </p:val>
                                        </p:tav>
                                      </p:tavLst>
                                    </p:anim>
                                    <p:anim calcmode="lin" valueType="num">
                                      <p:cBhvr>
                                        <p:cTn id="324" dur="3000"/>
                                        <p:tgtEl>
                                          <p:spTgt spid="5"/>
                                        </p:tgtEl>
                                        <p:attrNameLst>
                                          <p:attrName>ppt_y</p:attrName>
                                        </p:attrNameLst>
                                      </p:cBhvr>
                                      <p:tavLst>
                                        <p:tav tm="0">
                                          <p:val>
                                            <p:strVal val="ppt_y"/>
                                          </p:val>
                                        </p:tav>
                                        <p:tav tm="100000">
                                          <p:val>
                                            <p:fltVal val="0.5"/>
                                          </p:val>
                                        </p:tav>
                                      </p:tavLst>
                                    </p:anim>
                                    <p:set>
                                      <p:cBhvr>
                                        <p:cTn id="325" dur="1" fill="hold">
                                          <p:stCondLst>
                                            <p:cond delay="2999"/>
                                          </p:stCondLst>
                                        </p:cTn>
                                        <p:tgtEl>
                                          <p:spTgt spid="5"/>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3000"/>
                                        <p:tgtEl>
                                          <p:spTgt spid="6"/>
                                        </p:tgtEl>
                                        <p:attrNameLst>
                                          <p:attrName>ppt_w</p:attrName>
                                        </p:attrNameLst>
                                      </p:cBhvr>
                                      <p:tavLst>
                                        <p:tav tm="0">
                                          <p:val>
                                            <p:strVal val="ppt_w"/>
                                          </p:val>
                                        </p:tav>
                                        <p:tav tm="100000">
                                          <p:val>
                                            <p:fltVal val="0"/>
                                          </p:val>
                                        </p:tav>
                                      </p:tavLst>
                                    </p:anim>
                                    <p:anim calcmode="lin" valueType="num">
                                      <p:cBhvr>
                                        <p:cTn id="328" dur="3000"/>
                                        <p:tgtEl>
                                          <p:spTgt spid="6"/>
                                        </p:tgtEl>
                                        <p:attrNameLst>
                                          <p:attrName>ppt_h</p:attrName>
                                        </p:attrNameLst>
                                      </p:cBhvr>
                                      <p:tavLst>
                                        <p:tav tm="0">
                                          <p:val>
                                            <p:strVal val="ppt_h"/>
                                          </p:val>
                                        </p:tav>
                                        <p:tav tm="100000">
                                          <p:val>
                                            <p:fltVal val="0"/>
                                          </p:val>
                                        </p:tav>
                                      </p:tavLst>
                                    </p:anim>
                                    <p:anim calcmode="lin" valueType="num">
                                      <p:cBhvr>
                                        <p:cTn id="329" dur="3000"/>
                                        <p:tgtEl>
                                          <p:spTgt spid="6"/>
                                        </p:tgtEl>
                                        <p:attrNameLst>
                                          <p:attrName>ppt_x</p:attrName>
                                        </p:attrNameLst>
                                      </p:cBhvr>
                                      <p:tavLst>
                                        <p:tav tm="0">
                                          <p:val>
                                            <p:strVal val="ppt_x"/>
                                          </p:val>
                                        </p:tav>
                                        <p:tav tm="100000">
                                          <p:val>
                                            <p:fltVal val="0.5"/>
                                          </p:val>
                                        </p:tav>
                                      </p:tavLst>
                                    </p:anim>
                                    <p:anim calcmode="lin" valueType="num">
                                      <p:cBhvr>
                                        <p:cTn id="330" dur="3000"/>
                                        <p:tgtEl>
                                          <p:spTgt spid="6"/>
                                        </p:tgtEl>
                                        <p:attrNameLst>
                                          <p:attrName>ppt_y</p:attrName>
                                        </p:attrNameLst>
                                      </p:cBhvr>
                                      <p:tavLst>
                                        <p:tav tm="0">
                                          <p:val>
                                            <p:strVal val="ppt_y"/>
                                          </p:val>
                                        </p:tav>
                                        <p:tav tm="100000">
                                          <p:val>
                                            <p:fltVal val="0.5"/>
                                          </p:val>
                                        </p:tav>
                                      </p:tavLst>
                                    </p:anim>
                                    <p:set>
                                      <p:cBhvr>
                                        <p:cTn id="331" dur="1" fill="hold">
                                          <p:stCondLst>
                                            <p:cond delay="2999"/>
                                          </p:stCondLst>
                                        </p:cTn>
                                        <p:tgtEl>
                                          <p:spTgt spid="6"/>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3000"/>
                                        <p:tgtEl>
                                          <p:spTgt spid="7"/>
                                        </p:tgtEl>
                                        <p:attrNameLst>
                                          <p:attrName>ppt_w</p:attrName>
                                        </p:attrNameLst>
                                      </p:cBhvr>
                                      <p:tavLst>
                                        <p:tav tm="0">
                                          <p:val>
                                            <p:strVal val="ppt_w"/>
                                          </p:val>
                                        </p:tav>
                                        <p:tav tm="100000">
                                          <p:val>
                                            <p:fltVal val="0"/>
                                          </p:val>
                                        </p:tav>
                                      </p:tavLst>
                                    </p:anim>
                                    <p:anim calcmode="lin" valueType="num">
                                      <p:cBhvr>
                                        <p:cTn id="334" dur="3000"/>
                                        <p:tgtEl>
                                          <p:spTgt spid="7"/>
                                        </p:tgtEl>
                                        <p:attrNameLst>
                                          <p:attrName>ppt_h</p:attrName>
                                        </p:attrNameLst>
                                      </p:cBhvr>
                                      <p:tavLst>
                                        <p:tav tm="0">
                                          <p:val>
                                            <p:strVal val="ppt_h"/>
                                          </p:val>
                                        </p:tav>
                                        <p:tav tm="100000">
                                          <p:val>
                                            <p:fltVal val="0"/>
                                          </p:val>
                                        </p:tav>
                                      </p:tavLst>
                                    </p:anim>
                                    <p:anim calcmode="lin" valueType="num">
                                      <p:cBhvr>
                                        <p:cTn id="335" dur="3000"/>
                                        <p:tgtEl>
                                          <p:spTgt spid="7"/>
                                        </p:tgtEl>
                                        <p:attrNameLst>
                                          <p:attrName>ppt_x</p:attrName>
                                        </p:attrNameLst>
                                      </p:cBhvr>
                                      <p:tavLst>
                                        <p:tav tm="0">
                                          <p:val>
                                            <p:strVal val="ppt_x"/>
                                          </p:val>
                                        </p:tav>
                                        <p:tav tm="100000">
                                          <p:val>
                                            <p:fltVal val="0.5"/>
                                          </p:val>
                                        </p:tav>
                                      </p:tavLst>
                                    </p:anim>
                                    <p:anim calcmode="lin" valueType="num">
                                      <p:cBhvr>
                                        <p:cTn id="336" dur="3000"/>
                                        <p:tgtEl>
                                          <p:spTgt spid="7"/>
                                        </p:tgtEl>
                                        <p:attrNameLst>
                                          <p:attrName>ppt_y</p:attrName>
                                        </p:attrNameLst>
                                      </p:cBhvr>
                                      <p:tavLst>
                                        <p:tav tm="0">
                                          <p:val>
                                            <p:strVal val="ppt_y"/>
                                          </p:val>
                                        </p:tav>
                                        <p:tav tm="100000">
                                          <p:val>
                                            <p:fltVal val="0.5"/>
                                          </p:val>
                                        </p:tav>
                                      </p:tavLst>
                                    </p:anim>
                                    <p:set>
                                      <p:cBhvr>
                                        <p:cTn id="337" dur="1" fill="hold">
                                          <p:stCondLst>
                                            <p:cond delay="2999"/>
                                          </p:stCondLst>
                                        </p:cTn>
                                        <p:tgtEl>
                                          <p:spTgt spid="7"/>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3000"/>
                                        <p:tgtEl>
                                          <p:spTgt spid="8"/>
                                        </p:tgtEl>
                                        <p:attrNameLst>
                                          <p:attrName>ppt_w</p:attrName>
                                        </p:attrNameLst>
                                      </p:cBhvr>
                                      <p:tavLst>
                                        <p:tav tm="0">
                                          <p:val>
                                            <p:strVal val="ppt_w"/>
                                          </p:val>
                                        </p:tav>
                                        <p:tav tm="100000">
                                          <p:val>
                                            <p:fltVal val="0"/>
                                          </p:val>
                                        </p:tav>
                                      </p:tavLst>
                                    </p:anim>
                                    <p:anim calcmode="lin" valueType="num">
                                      <p:cBhvr>
                                        <p:cTn id="340" dur="3000"/>
                                        <p:tgtEl>
                                          <p:spTgt spid="8"/>
                                        </p:tgtEl>
                                        <p:attrNameLst>
                                          <p:attrName>ppt_h</p:attrName>
                                        </p:attrNameLst>
                                      </p:cBhvr>
                                      <p:tavLst>
                                        <p:tav tm="0">
                                          <p:val>
                                            <p:strVal val="ppt_h"/>
                                          </p:val>
                                        </p:tav>
                                        <p:tav tm="100000">
                                          <p:val>
                                            <p:fltVal val="0"/>
                                          </p:val>
                                        </p:tav>
                                      </p:tavLst>
                                    </p:anim>
                                    <p:anim calcmode="lin" valueType="num">
                                      <p:cBhvr>
                                        <p:cTn id="341" dur="3000"/>
                                        <p:tgtEl>
                                          <p:spTgt spid="8"/>
                                        </p:tgtEl>
                                        <p:attrNameLst>
                                          <p:attrName>ppt_x</p:attrName>
                                        </p:attrNameLst>
                                      </p:cBhvr>
                                      <p:tavLst>
                                        <p:tav tm="0">
                                          <p:val>
                                            <p:strVal val="ppt_x"/>
                                          </p:val>
                                        </p:tav>
                                        <p:tav tm="100000">
                                          <p:val>
                                            <p:fltVal val="0.5"/>
                                          </p:val>
                                        </p:tav>
                                      </p:tavLst>
                                    </p:anim>
                                    <p:anim calcmode="lin" valueType="num">
                                      <p:cBhvr>
                                        <p:cTn id="342" dur="3000"/>
                                        <p:tgtEl>
                                          <p:spTgt spid="8"/>
                                        </p:tgtEl>
                                        <p:attrNameLst>
                                          <p:attrName>ppt_y</p:attrName>
                                        </p:attrNameLst>
                                      </p:cBhvr>
                                      <p:tavLst>
                                        <p:tav tm="0">
                                          <p:val>
                                            <p:strVal val="ppt_y"/>
                                          </p:val>
                                        </p:tav>
                                        <p:tav tm="100000">
                                          <p:val>
                                            <p:fltVal val="0.5"/>
                                          </p:val>
                                        </p:tav>
                                      </p:tavLst>
                                    </p:anim>
                                    <p:set>
                                      <p:cBhvr>
                                        <p:cTn id="343" dur="1" fill="hold">
                                          <p:stCondLst>
                                            <p:cond delay="2999"/>
                                          </p:stCondLst>
                                        </p:cTn>
                                        <p:tgtEl>
                                          <p:spTgt spid="8"/>
                                        </p:tgtEl>
                                        <p:attrNameLst>
                                          <p:attrName>style.visibility</p:attrName>
                                        </p:attrNameLst>
                                      </p:cBhvr>
                                      <p:to>
                                        <p:strVal val="hidden"/>
                                      </p:to>
                                    </p:set>
                                  </p:childTnLst>
                                </p:cTn>
                              </p:par>
                              <p:par>
                                <p:cTn id="344" presetID="23" presetClass="exit" presetSubtype="544" fill="hold" nodeType="withEffect">
                                  <p:stCondLst>
                                    <p:cond delay="0"/>
                                  </p:stCondLst>
                                  <p:childTnLst>
                                    <p:anim calcmode="lin" valueType="num">
                                      <p:cBhvr>
                                        <p:cTn id="345" dur="3000"/>
                                        <p:tgtEl>
                                          <p:spTgt spid="9"/>
                                        </p:tgtEl>
                                        <p:attrNameLst>
                                          <p:attrName>ppt_w</p:attrName>
                                        </p:attrNameLst>
                                      </p:cBhvr>
                                      <p:tavLst>
                                        <p:tav tm="0">
                                          <p:val>
                                            <p:strVal val="ppt_w"/>
                                          </p:val>
                                        </p:tav>
                                        <p:tav tm="100000">
                                          <p:val>
                                            <p:fltVal val="0"/>
                                          </p:val>
                                        </p:tav>
                                      </p:tavLst>
                                    </p:anim>
                                    <p:anim calcmode="lin" valueType="num">
                                      <p:cBhvr>
                                        <p:cTn id="346" dur="3000"/>
                                        <p:tgtEl>
                                          <p:spTgt spid="9"/>
                                        </p:tgtEl>
                                        <p:attrNameLst>
                                          <p:attrName>ppt_h</p:attrName>
                                        </p:attrNameLst>
                                      </p:cBhvr>
                                      <p:tavLst>
                                        <p:tav tm="0">
                                          <p:val>
                                            <p:strVal val="ppt_h"/>
                                          </p:val>
                                        </p:tav>
                                        <p:tav tm="100000">
                                          <p:val>
                                            <p:fltVal val="0"/>
                                          </p:val>
                                        </p:tav>
                                      </p:tavLst>
                                    </p:anim>
                                    <p:anim calcmode="lin" valueType="num">
                                      <p:cBhvr>
                                        <p:cTn id="347" dur="3000"/>
                                        <p:tgtEl>
                                          <p:spTgt spid="9"/>
                                        </p:tgtEl>
                                        <p:attrNameLst>
                                          <p:attrName>ppt_x</p:attrName>
                                        </p:attrNameLst>
                                      </p:cBhvr>
                                      <p:tavLst>
                                        <p:tav tm="0">
                                          <p:val>
                                            <p:strVal val="ppt_x"/>
                                          </p:val>
                                        </p:tav>
                                        <p:tav tm="100000">
                                          <p:val>
                                            <p:fltVal val="0.5"/>
                                          </p:val>
                                        </p:tav>
                                      </p:tavLst>
                                    </p:anim>
                                    <p:anim calcmode="lin" valueType="num">
                                      <p:cBhvr>
                                        <p:cTn id="348" dur="3000"/>
                                        <p:tgtEl>
                                          <p:spTgt spid="9"/>
                                        </p:tgtEl>
                                        <p:attrNameLst>
                                          <p:attrName>ppt_y</p:attrName>
                                        </p:attrNameLst>
                                      </p:cBhvr>
                                      <p:tavLst>
                                        <p:tav tm="0">
                                          <p:val>
                                            <p:strVal val="ppt_y"/>
                                          </p:val>
                                        </p:tav>
                                        <p:tav tm="100000">
                                          <p:val>
                                            <p:fltVal val="0.5"/>
                                          </p:val>
                                        </p:tav>
                                      </p:tavLst>
                                    </p:anim>
                                    <p:set>
                                      <p:cBhvr>
                                        <p:cTn id="349" dur="1" fill="hold">
                                          <p:stCondLst>
                                            <p:cond delay="2999"/>
                                          </p:stCondLst>
                                        </p:cTn>
                                        <p:tgtEl>
                                          <p:spTgt spid="9"/>
                                        </p:tgtEl>
                                        <p:attrNameLst>
                                          <p:attrName>style.visibility</p:attrName>
                                        </p:attrNameLst>
                                      </p:cBhvr>
                                      <p:to>
                                        <p:strVal val="hidden"/>
                                      </p:to>
                                    </p:set>
                                  </p:childTnLst>
                                </p:cTn>
                              </p:par>
                              <p:par>
                                <p:cTn id="350" presetID="23" presetClass="exit" presetSubtype="544" fill="hold" nodeType="withEffect">
                                  <p:stCondLst>
                                    <p:cond delay="0"/>
                                  </p:stCondLst>
                                  <p:childTnLst>
                                    <p:anim calcmode="lin" valueType="num">
                                      <p:cBhvr>
                                        <p:cTn id="351" dur="3000"/>
                                        <p:tgtEl>
                                          <p:spTgt spid="10"/>
                                        </p:tgtEl>
                                        <p:attrNameLst>
                                          <p:attrName>ppt_w</p:attrName>
                                        </p:attrNameLst>
                                      </p:cBhvr>
                                      <p:tavLst>
                                        <p:tav tm="0">
                                          <p:val>
                                            <p:strVal val="ppt_w"/>
                                          </p:val>
                                        </p:tav>
                                        <p:tav tm="100000">
                                          <p:val>
                                            <p:fltVal val="0"/>
                                          </p:val>
                                        </p:tav>
                                      </p:tavLst>
                                    </p:anim>
                                    <p:anim calcmode="lin" valueType="num">
                                      <p:cBhvr>
                                        <p:cTn id="352" dur="3000"/>
                                        <p:tgtEl>
                                          <p:spTgt spid="10"/>
                                        </p:tgtEl>
                                        <p:attrNameLst>
                                          <p:attrName>ppt_h</p:attrName>
                                        </p:attrNameLst>
                                      </p:cBhvr>
                                      <p:tavLst>
                                        <p:tav tm="0">
                                          <p:val>
                                            <p:strVal val="ppt_h"/>
                                          </p:val>
                                        </p:tav>
                                        <p:tav tm="100000">
                                          <p:val>
                                            <p:fltVal val="0"/>
                                          </p:val>
                                        </p:tav>
                                      </p:tavLst>
                                    </p:anim>
                                    <p:anim calcmode="lin" valueType="num">
                                      <p:cBhvr>
                                        <p:cTn id="353" dur="3000"/>
                                        <p:tgtEl>
                                          <p:spTgt spid="10"/>
                                        </p:tgtEl>
                                        <p:attrNameLst>
                                          <p:attrName>ppt_x</p:attrName>
                                        </p:attrNameLst>
                                      </p:cBhvr>
                                      <p:tavLst>
                                        <p:tav tm="0">
                                          <p:val>
                                            <p:strVal val="ppt_x"/>
                                          </p:val>
                                        </p:tav>
                                        <p:tav tm="100000">
                                          <p:val>
                                            <p:fltVal val="0.5"/>
                                          </p:val>
                                        </p:tav>
                                      </p:tavLst>
                                    </p:anim>
                                    <p:anim calcmode="lin" valueType="num">
                                      <p:cBhvr>
                                        <p:cTn id="354" dur="3000"/>
                                        <p:tgtEl>
                                          <p:spTgt spid="10"/>
                                        </p:tgtEl>
                                        <p:attrNameLst>
                                          <p:attrName>ppt_y</p:attrName>
                                        </p:attrNameLst>
                                      </p:cBhvr>
                                      <p:tavLst>
                                        <p:tav tm="0">
                                          <p:val>
                                            <p:strVal val="ppt_y"/>
                                          </p:val>
                                        </p:tav>
                                        <p:tav tm="100000">
                                          <p:val>
                                            <p:fltVal val="0.5"/>
                                          </p:val>
                                        </p:tav>
                                      </p:tavLst>
                                    </p:anim>
                                    <p:set>
                                      <p:cBhvr>
                                        <p:cTn id="355" dur="1" fill="hold">
                                          <p:stCondLst>
                                            <p:cond delay="2999"/>
                                          </p:stCondLst>
                                        </p:cTn>
                                        <p:tgtEl>
                                          <p:spTgt spid="10"/>
                                        </p:tgtEl>
                                        <p:attrNameLst>
                                          <p:attrName>style.visibility</p:attrName>
                                        </p:attrNameLst>
                                      </p:cBhvr>
                                      <p:to>
                                        <p:strVal val="hidden"/>
                                      </p:to>
                                    </p:set>
                                  </p:childTnLst>
                                </p:cTn>
                              </p:par>
                              <p:par>
                                <p:cTn id="356" presetID="23" presetClass="exit" presetSubtype="544" fill="hold" nodeType="withEffect">
                                  <p:stCondLst>
                                    <p:cond delay="0"/>
                                  </p:stCondLst>
                                  <p:childTnLst>
                                    <p:anim calcmode="lin" valueType="num">
                                      <p:cBhvr>
                                        <p:cTn id="357" dur="3000"/>
                                        <p:tgtEl>
                                          <p:spTgt spid="11"/>
                                        </p:tgtEl>
                                        <p:attrNameLst>
                                          <p:attrName>ppt_w</p:attrName>
                                        </p:attrNameLst>
                                      </p:cBhvr>
                                      <p:tavLst>
                                        <p:tav tm="0">
                                          <p:val>
                                            <p:strVal val="ppt_w"/>
                                          </p:val>
                                        </p:tav>
                                        <p:tav tm="100000">
                                          <p:val>
                                            <p:fltVal val="0"/>
                                          </p:val>
                                        </p:tav>
                                      </p:tavLst>
                                    </p:anim>
                                    <p:anim calcmode="lin" valueType="num">
                                      <p:cBhvr>
                                        <p:cTn id="358" dur="3000"/>
                                        <p:tgtEl>
                                          <p:spTgt spid="11"/>
                                        </p:tgtEl>
                                        <p:attrNameLst>
                                          <p:attrName>ppt_h</p:attrName>
                                        </p:attrNameLst>
                                      </p:cBhvr>
                                      <p:tavLst>
                                        <p:tav tm="0">
                                          <p:val>
                                            <p:strVal val="ppt_h"/>
                                          </p:val>
                                        </p:tav>
                                        <p:tav tm="100000">
                                          <p:val>
                                            <p:fltVal val="0"/>
                                          </p:val>
                                        </p:tav>
                                      </p:tavLst>
                                    </p:anim>
                                    <p:anim calcmode="lin" valueType="num">
                                      <p:cBhvr>
                                        <p:cTn id="359" dur="3000"/>
                                        <p:tgtEl>
                                          <p:spTgt spid="11"/>
                                        </p:tgtEl>
                                        <p:attrNameLst>
                                          <p:attrName>ppt_x</p:attrName>
                                        </p:attrNameLst>
                                      </p:cBhvr>
                                      <p:tavLst>
                                        <p:tav tm="0">
                                          <p:val>
                                            <p:strVal val="ppt_x"/>
                                          </p:val>
                                        </p:tav>
                                        <p:tav tm="100000">
                                          <p:val>
                                            <p:fltVal val="0.5"/>
                                          </p:val>
                                        </p:tav>
                                      </p:tavLst>
                                    </p:anim>
                                    <p:anim calcmode="lin" valueType="num">
                                      <p:cBhvr>
                                        <p:cTn id="360" dur="3000"/>
                                        <p:tgtEl>
                                          <p:spTgt spid="11"/>
                                        </p:tgtEl>
                                        <p:attrNameLst>
                                          <p:attrName>ppt_y</p:attrName>
                                        </p:attrNameLst>
                                      </p:cBhvr>
                                      <p:tavLst>
                                        <p:tav tm="0">
                                          <p:val>
                                            <p:strVal val="ppt_y"/>
                                          </p:val>
                                        </p:tav>
                                        <p:tav tm="100000">
                                          <p:val>
                                            <p:fltVal val="0.5"/>
                                          </p:val>
                                        </p:tav>
                                      </p:tavLst>
                                    </p:anim>
                                    <p:set>
                                      <p:cBhvr>
                                        <p:cTn id="361" dur="1" fill="hold">
                                          <p:stCondLst>
                                            <p:cond delay="2999"/>
                                          </p:stCondLst>
                                        </p:cTn>
                                        <p:tgtEl>
                                          <p:spTgt spid="11"/>
                                        </p:tgtEl>
                                        <p:attrNameLst>
                                          <p:attrName>style.visibility</p:attrName>
                                        </p:attrNameLst>
                                      </p:cBhvr>
                                      <p:to>
                                        <p:strVal val="hidden"/>
                                      </p:to>
                                    </p:set>
                                  </p:childTnLst>
                                </p:cTn>
                              </p:par>
                              <p:par>
                                <p:cTn id="362" presetID="23" presetClass="exit" presetSubtype="544" fill="hold" nodeType="withEffect">
                                  <p:stCondLst>
                                    <p:cond delay="0"/>
                                  </p:stCondLst>
                                  <p:childTnLst>
                                    <p:anim calcmode="lin" valueType="num">
                                      <p:cBhvr>
                                        <p:cTn id="363" dur="3000"/>
                                        <p:tgtEl>
                                          <p:spTgt spid="12"/>
                                        </p:tgtEl>
                                        <p:attrNameLst>
                                          <p:attrName>ppt_w</p:attrName>
                                        </p:attrNameLst>
                                      </p:cBhvr>
                                      <p:tavLst>
                                        <p:tav tm="0">
                                          <p:val>
                                            <p:strVal val="ppt_w"/>
                                          </p:val>
                                        </p:tav>
                                        <p:tav tm="100000">
                                          <p:val>
                                            <p:fltVal val="0"/>
                                          </p:val>
                                        </p:tav>
                                      </p:tavLst>
                                    </p:anim>
                                    <p:anim calcmode="lin" valueType="num">
                                      <p:cBhvr>
                                        <p:cTn id="364" dur="3000"/>
                                        <p:tgtEl>
                                          <p:spTgt spid="12"/>
                                        </p:tgtEl>
                                        <p:attrNameLst>
                                          <p:attrName>ppt_h</p:attrName>
                                        </p:attrNameLst>
                                      </p:cBhvr>
                                      <p:tavLst>
                                        <p:tav tm="0">
                                          <p:val>
                                            <p:strVal val="ppt_h"/>
                                          </p:val>
                                        </p:tav>
                                        <p:tav tm="100000">
                                          <p:val>
                                            <p:fltVal val="0"/>
                                          </p:val>
                                        </p:tav>
                                      </p:tavLst>
                                    </p:anim>
                                    <p:anim calcmode="lin" valueType="num">
                                      <p:cBhvr>
                                        <p:cTn id="365" dur="3000"/>
                                        <p:tgtEl>
                                          <p:spTgt spid="12"/>
                                        </p:tgtEl>
                                        <p:attrNameLst>
                                          <p:attrName>ppt_x</p:attrName>
                                        </p:attrNameLst>
                                      </p:cBhvr>
                                      <p:tavLst>
                                        <p:tav tm="0">
                                          <p:val>
                                            <p:strVal val="ppt_x"/>
                                          </p:val>
                                        </p:tav>
                                        <p:tav tm="100000">
                                          <p:val>
                                            <p:fltVal val="0.5"/>
                                          </p:val>
                                        </p:tav>
                                      </p:tavLst>
                                    </p:anim>
                                    <p:anim calcmode="lin" valueType="num">
                                      <p:cBhvr>
                                        <p:cTn id="366" dur="3000"/>
                                        <p:tgtEl>
                                          <p:spTgt spid="12"/>
                                        </p:tgtEl>
                                        <p:attrNameLst>
                                          <p:attrName>ppt_y</p:attrName>
                                        </p:attrNameLst>
                                      </p:cBhvr>
                                      <p:tavLst>
                                        <p:tav tm="0">
                                          <p:val>
                                            <p:strVal val="ppt_y"/>
                                          </p:val>
                                        </p:tav>
                                        <p:tav tm="100000">
                                          <p:val>
                                            <p:fltVal val="0.5"/>
                                          </p:val>
                                        </p:tav>
                                      </p:tavLst>
                                    </p:anim>
                                    <p:set>
                                      <p:cBhvr>
                                        <p:cTn id="367" dur="1" fill="hold">
                                          <p:stCondLst>
                                            <p:cond delay="2999"/>
                                          </p:stCondLst>
                                        </p:cTn>
                                        <p:tgtEl>
                                          <p:spTgt spid="12"/>
                                        </p:tgtEl>
                                        <p:attrNameLst>
                                          <p:attrName>style.visibility</p:attrName>
                                        </p:attrNameLst>
                                      </p:cBhvr>
                                      <p:to>
                                        <p:strVal val="hidden"/>
                                      </p:to>
                                    </p:set>
                                  </p:childTnLst>
                                </p:cTn>
                              </p:par>
                              <p:par>
                                <p:cTn id="368" presetID="23" presetClass="exit" presetSubtype="544" fill="hold" nodeType="withEffect">
                                  <p:stCondLst>
                                    <p:cond delay="0"/>
                                  </p:stCondLst>
                                  <p:childTnLst>
                                    <p:anim calcmode="lin" valueType="num">
                                      <p:cBhvr>
                                        <p:cTn id="369" dur="3000"/>
                                        <p:tgtEl>
                                          <p:spTgt spid="13"/>
                                        </p:tgtEl>
                                        <p:attrNameLst>
                                          <p:attrName>ppt_w</p:attrName>
                                        </p:attrNameLst>
                                      </p:cBhvr>
                                      <p:tavLst>
                                        <p:tav tm="0">
                                          <p:val>
                                            <p:strVal val="ppt_w"/>
                                          </p:val>
                                        </p:tav>
                                        <p:tav tm="100000">
                                          <p:val>
                                            <p:fltVal val="0"/>
                                          </p:val>
                                        </p:tav>
                                      </p:tavLst>
                                    </p:anim>
                                    <p:anim calcmode="lin" valueType="num">
                                      <p:cBhvr>
                                        <p:cTn id="370" dur="3000"/>
                                        <p:tgtEl>
                                          <p:spTgt spid="13"/>
                                        </p:tgtEl>
                                        <p:attrNameLst>
                                          <p:attrName>ppt_h</p:attrName>
                                        </p:attrNameLst>
                                      </p:cBhvr>
                                      <p:tavLst>
                                        <p:tav tm="0">
                                          <p:val>
                                            <p:strVal val="ppt_h"/>
                                          </p:val>
                                        </p:tav>
                                        <p:tav tm="100000">
                                          <p:val>
                                            <p:fltVal val="0"/>
                                          </p:val>
                                        </p:tav>
                                      </p:tavLst>
                                    </p:anim>
                                    <p:anim calcmode="lin" valueType="num">
                                      <p:cBhvr>
                                        <p:cTn id="371" dur="3000"/>
                                        <p:tgtEl>
                                          <p:spTgt spid="13"/>
                                        </p:tgtEl>
                                        <p:attrNameLst>
                                          <p:attrName>ppt_x</p:attrName>
                                        </p:attrNameLst>
                                      </p:cBhvr>
                                      <p:tavLst>
                                        <p:tav tm="0">
                                          <p:val>
                                            <p:strVal val="ppt_x"/>
                                          </p:val>
                                        </p:tav>
                                        <p:tav tm="100000">
                                          <p:val>
                                            <p:fltVal val="0.5"/>
                                          </p:val>
                                        </p:tav>
                                      </p:tavLst>
                                    </p:anim>
                                    <p:anim calcmode="lin" valueType="num">
                                      <p:cBhvr>
                                        <p:cTn id="372" dur="3000"/>
                                        <p:tgtEl>
                                          <p:spTgt spid="13"/>
                                        </p:tgtEl>
                                        <p:attrNameLst>
                                          <p:attrName>ppt_y</p:attrName>
                                        </p:attrNameLst>
                                      </p:cBhvr>
                                      <p:tavLst>
                                        <p:tav tm="0">
                                          <p:val>
                                            <p:strVal val="ppt_y"/>
                                          </p:val>
                                        </p:tav>
                                        <p:tav tm="100000">
                                          <p:val>
                                            <p:fltVal val="0.5"/>
                                          </p:val>
                                        </p:tav>
                                      </p:tavLst>
                                    </p:anim>
                                    <p:set>
                                      <p:cBhvr>
                                        <p:cTn id="373" dur="1" fill="hold">
                                          <p:stCondLst>
                                            <p:cond delay="2999"/>
                                          </p:stCondLst>
                                        </p:cTn>
                                        <p:tgtEl>
                                          <p:spTgt spid="13"/>
                                        </p:tgtEl>
                                        <p:attrNameLst>
                                          <p:attrName>style.visibility</p:attrName>
                                        </p:attrNameLst>
                                      </p:cBhvr>
                                      <p:to>
                                        <p:strVal val="hidden"/>
                                      </p:to>
                                    </p:set>
                                  </p:childTnLst>
                                </p:cTn>
                              </p:par>
                              <p:par>
                                <p:cTn id="374" presetID="23" presetClass="exit" presetSubtype="544" fill="hold" nodeType="withEffect">
                                  <p:stCondLst>
                                    <p:cond delay="0"/>
                                  </p:stCondLst>
                                  <p:childTnLst>
                                    <p:anim calcmode="lin" valueType="num">
                                      <p:cBhvr>
                                        <p:cTn id="375" dur="3000"/>
                                        <p:tgtEl>
                                          <p:spTgt spid="14"/>
                                        </p:tgtEl>
                                        <p:attrNameLst>
                                          <p:attrName>ppt_w</p:attrName>
                                        </p:attrNameLst>
                                      </p:cBhvr>
                                      <p:tavLst>
                                        <p:tav tm="0">
                                          <p:val>
                                            <p:strVal val="ppt_w"/>
                                          </p:val>
                                        </p:tav>
                                        <p:tav tm="100000">
                                          <p:val>
                                            <p:fltVal val="0"/>
                                          </p:val>
                                        </p:tav>
                                      </p:tavLst>
                                    </p:anim>
                                    <p:anim calcmode="lin" valueType="num">
                                      <p:cBhvr>
                                        <p:cTn id="376" dur="3000"/>
                                        <p:tgtEl>
                                          <p:spTgt spid="14"/>
                                        </p:tgtEl>
                                        <p:attrNameLst>
                                          <p:attrName>ppt_h</p:attrName>
                                        </p:attrNameLst>
                                      </p:cBhvr>
                                      <p:tavLst>
                                        <p:tav tm="0">
                                          <p:val>
                                            <p:strVal val="ppt_h"/>
                                          </p:val>
                                        </p:tav>
                                        <p:tav tm="100000">
                                          <p:val>
                                            <p:fltVal val="0"/>
                                          </p:val>
                                        </p:tav>
                                      </p:tavLst>
                                    </p:anim>
                                    <p:anim calcmode="lin" valueType="num">
                                      <p:cBhvr>
                                        <p:cTn id="377" dur="3000"/>
                                        <p:tgtEl>
                                          <p:spTgt spid="14"/>
                                        </p:tgtEl>
                                        <p:attrNameLst>
                                          <p:attrName>ppt_x</p:attrName>
                                        </p:attrNameLst>
                                      </p:cBhvr>
                                      <p:tavLst>
                                        <p:tav tm="0">
                                          <p:val>
                                            <p:strVal val="ppt_x"/>
                                          </p:val>
                                        </p:tav>
                                        <p:tav tm="100000">
                                          <p:val>
                                            <p:fltVal val="0.5"/>
                                          </p:val>
                                        </p:tav>
                                      </p:tavLst>
                                    </p:anim>
                                    <p:anim calcmode="lin" valueType="num">
                                      <p:cBhvr>
                                        <p:cTn id="378" dur="3000"/>
                                        <p:tgtEl>
                                          <p:spTgt spid="14"/>
                                        </p:tgtEl>
                                        <p:attrNameLst>
                                          <p:attrName>ppt_y</p:attrName>
                                        </p:attrNameLst>
                                      </p:cBhvr>
                                      <p:tavLst>
                                        <p:tav tm="0">
                                          <p:val>
                                            <p:strVal val="ppt_y"/>
                                          </p:val>
                                        </p:tav>
                                        <p:tav tm="100000">
                                          <p:val>
                                            <p:fltVal val="0.5"/>
                                          </p:val>
                                        </p:tav>
                                      </p:tavLst>
                                    </p:anim>
                                    <p:set>
                                      <p:cBhvr>
                                        <p:cTn id="379" dur="1" fill="hold">
                                          <p:stCondLst>
                                            <p:cond delay="2999"/>
                                          </p:stCondLst>
                                        </p:cTn>
                                        <p:tgtEl>
                                          <p:spTgt spid="14"/>
                                        </p:tgtEl>
                                        <p:attrNameLst>
                                          <p:attrName>style.visibility</p:attrName>
                                        </p:attrNameLst>
                                      </p:cBhvr>
                                      <p:to>
                                        <p:strVal val="hidden"/>
                                      </p:to>
                                    </p:set>
                                  </p:childTnLst>
                                </p:cTn>
                              </p:par>
                              <p:par>
                                <p:cTn id="380" presetID="23" presetClass="exit" presetSubtype="544" fill="hold" nodeType="withEffect">
                                  <p:stCondLst>
                                    <p:cond delay="0"/>
                                  </p:stCondLst>
                                  <p:childTnLst>
                                    <p:anim calcmode="lin" valueType="num">
                                      <p:cBhvr>
                                        <p:cTn id="381" dur="3000"/>
                                        <p:tgtEl>
                                          <p:spTgt spid="15"/>
                                        </p:tgtEl>
                                        <p:attrNameLst>
                                          <p:attrName>ppt_w</p:attrName>
                                        </p:attrNameLst>
                                      </p:cBhvr>
                                      <p:tavLst>
                                        <p:tav tm="0">
                                          <p:val>
                                            <p:strVal val="ppt_w"/>
                                          </p:val>
                                        </p:tav>
                                        <p:tav tm="100000">
                                          <p:val>
                                            <p:fltVal val="0"/>
                                          </p:val>
                                        </p:tav>
                                      </p:tavLst>
                                    </p:anim>
                                    <p:anim calcmode="lin" valueType="num">
                                      <p:cBhvr>
                                        <p:cTn id="382" dur="3000"/>
                                        <p:tgtEl>
                                          <p:spTgt spid="15"/>
                                        </p:tgtEl>
                                        <p:attrNameLst>
                                          <p:attrName>ppt_h</p:attrName>
                                        </p:attrNameLst>
                                      </p:cBhvr>
                                      <p:tavLst>
                                        <p:tav tm="0">
                                          <p:val>
                                            <p:strVal val="ppt_h"/>
                                          </p:val>
                                        </p:tav>
                                        <p:tav tm="100000">
                                          <p:val>
                                            <p:fltVal val="0"/>
                                          </p:val>
                                        </p:tav>
                                      </p:tavLst>
                                    </p:anim>
                                    <p:anim calcmode="lin" valueType="num">
                                      <p:cBhvr>
                                        <p:cTn id="383" dur="3000"/>
                                        <p:tgtEl>
                                          <p:spTgt spid="15"/>
                                        </p:tgtEl>
                                        <p:attrNameLst>
                                          <p:attrName>ppt_x</p:attrName>
                                        </p:attrNameLst>
                                      </p:cBhvr>
                                      <p:tavLst>
                                        <p:tav tm="0">
                                          <p:val>
                                            <p:strVal val="ppt_x"/>
                                          </p:val>
                                        </p:tav>
                                        <p:tav tm="100000">
                                          <p:val>
                                            <p:fltVal val="0.5"/>
                                          </p:val>
                                        </p:tav>
                                      </p:tavLst>
                                    </p:anim>
                                    <p:anim calcmode="lin" valueType="num">
                                      <p:cBhvr>
                                        <p:cTn id="384" dur="3000"/>
                                        <p:tgtEl>
                                          <p:spTgt spid="15"/>
                                        </p:tgtEl>
                                        <p:attrNameLst>
                                          <p:attrName>ppt_y</p:attrName>
                                        </p:attrNameLst>
                                      </p:cBhvr>
                                      <p:tavLst>
                                        <p:tav tm="0">
                                          <p:val>
                                            <p:strVal val="ppt_y"/>
                                          </p:val>
                                        </p:tav>
                                        <p:tav tm="100000">
                                          <p:val>
                                            <p:fltVal val="0.5"/>
                                          </p:val>
                                        </p:tav>
                                      </p:tavLst>
                                    </p:anim>
                                    <p:set>
                                      <p:cBhvr>
                                        <p:cTn id="385" dur="1" fill="hold">
                                          <p:stCondLst>
                                            <p:cond delay="2999"/>
                                          </p:stCondLst>
                                        </p:cTn>
                                        <p:tgtEl>
                                          <p:spTgt spid="15"/>
                                        </p:tgtEl>
                                        <p:attrNameLst>
                                          <p:attrName>style.visibility</p:attrName>
                                        </p:attrNameLst>
                                      </p:cBhvr>
                                      <p:to>
                                        <p:strVal val="hidden"/>
                                      </p:to>
                                    </p:set>
                                  </p:childTnLst>
                                </p:cTn>
                              </p:par>
                              <p:par>
                                <p:cTn id="386" presetID="23" presetClass="exit" presetSubtype="544" fill="hold" nodeType="withEffect">
                                  <p:stCondLst>
                                    <p:cond delay="0"/>
                                  </p:stCondLst>
                                  <p:childTnLst>
                                    <p:anim calcmode="lin" valueType="num">
                                      <p:cBhvr>
                                        <p:cTn id="387" dur="3000"/>
                                        <p:tgtEl>
                                          <p:spTgt spid="16"/>
                                        </p:tgtEl>
                                        <p:attrNameLst>
                                          <p:attrName>ppt_w</p:attrName>
                                        </p:attrNameLst>
                                      </p:cBhvr>
                                      <p:tavLst>
                                        <p:tav tm="0">
                                          <p:val>
                                            <p:strVal val="ppt_w"/>
                                          </p:val>
                                        </p:tav>
                                        <p:tav tm="100000">
                                          <p:val>
                                            <p:fltVal val="0"/>
                                          </p:val>
                                        </p:tav>
                                      </p:tavLst>
                                    </p:anim>
                                    <p:anim calcmode="lin" valueType="num">
                                      <p:cBhvr>
                                        <p:cTn id="388" dur="3000"/>
                                        <p:tgtEl>
                                          <p:spTgt spid="16"/>
                                        </p:tgtEl>
                                        <p:attrNameLst>
                                          <p:attrName>ppt_h</p:attrName>
                                        </p:attrNameLst>
                                      </p:cBhvr>
                                      <p:tavLst>
                                        <p:tav tm="0">
                                          <p:val>
                                            <p:strVal val="ppt_h"/>
                                          </p:val>
                                        </p:tav>
                                        <p:tav tm="100000">
                                          <p:val>
                                            <p:fltVal val="0"/>
                                          </p:val>
                                        </p:tav>
                                      </p:tavLst>
                                    </p:anim>
                                    <p:anim calcmode="lin" valueType="num">
                                      <p:cBhvr>
                                        <p:cTn id="389" dur="3000"/>
                                        <p:tgtEl>
                                          <p:spTgt spid="16"/>
                                        </p:tgtEl>
                                        <p:attrNameLst>
                                          <p:attrName>ppt_x</p:attrName>
                                        </p:attrNameLst>
                                      </p:cBhvr>
                                      <p:tavLst>
                                        <p:tav tm="0">
                                          <p:val>
                                            <p:strVal val="ppt_x"/>
                                          </p:val>
                                        </p:tav>
                                        <p:tav tm="100000">
                                          <p:val>
                                            <p:fltVal val="0.5"/>
                                          </p:val>
                                        </p:tav>
                                      </p:tavLst>
                                    </p:anim>
                                    <p:anim calcmode="lin" valueType="num">
                                      <p:cBhvr>
                                        <p:cTn id="390" dur="3000"/>
                                        <p:tgtEl>
                                          <p:spTgt spid="16"/>
                                        </p:tgtEl>
                                        <p:attrNameLst>
                                          <p:attrName>ppt_y</p:attrName>
                                        </p:attrNameLst>
                                      </p:cBhvr>
                                      <p:tavLst>
                                        <p:tav tm="0">
                                          <p:val>
                                            <p:strVal val="ppt_y"/>
                                          </p:val>
                                        </p:tav>
                                        <p:tav tm="100000">
                                          <p:val>
                                            <p:fltVal val="0.5"/>
                                          </p:val>
                                        </p:tav>
                                      </p:tavLst>
                                    </p:anim>
                                    <p:set>
                                      <p:cBhvr>
                                        <p:cTn id="391" dur="1" fill="hold">
                                          <p:stCondLst>
                                            <p:cond delay="2999"/>
                                          </p:stCondLst>
                                        </p:cTn>
                                        <p:tgtEl>
                                          <p:spTgt spid="16"/>
                                        </p:tgtEl>
                                        <p:attrNameLst>
                                          <p:attrName>style.visibility</p:attrName>
                                        </p:attrNameLst>
                                      </p:cBhvr>
                                      <p:to>
                                        <p:strVal val="hidden"/>
                                      </p:to>
                                    </p:set>
                                  </p:childTnLst>
                                </p:cTn>
                              </p:par>
                              <p:par>
                                <p:cTn id="392" presetID="23" presetClass="exit" presetSubtype="544" fill="hold" nodeType="withEffect">
                                  <p:stCondLst>
                                    <p:cond delay="0"/>
                                  </p:stCondLst>
                                  <p:childTnLst>
                                    <p:anim calcmode="lin" valueType="num">
                                      <p:cBhvr>
                                        <p:cTn id="393" dur="3000"/>
                                        <p:tgtEl>
                                          <p:spTgt spid="17"/>
                                        </p:tgtEl>
                                        <p:attrNameLst>
                                          <p:attrName>ppt_w</p:attrName>
                                        </p:attrNameLst>
                                      </p:cBhvr>
                                      <p:tavLst>
                                        <p:tav tm="0">
                                          <p:val>
                                            <p:strVal val="ppt_w"/>
                                          </p:val>
                                        </p:tav>
                                        <p:tav tm="100000">
                                          <p:val>
                                            <p:fltVal val="0"/>
                                          </p:val>
                                        </p:tav>
                                      </p:tavLst>
                                    </p:anim>
                                    <p:anim calcmode="lin" valueType="num">
                                      <p:cBhvr>
                                        <p:cTn id="394" dur="3000"/>
                                        <p:tgtEl>
                                          <p:spTgt spid="17"/>
                                        </p:tgtEl>
                                        <p:attrNameLst>
                                          <p:attrName>ppt_h</p:attrName>
                                        </p:attrNameLst>
                                      </p:cBhvr>
                                      <p:tavLst>
                                        <p:tav tm="0">
                                          <p:val>
                                            <p:strVal val="ppt_h"/>
                                          </p:val>
                                        </p:tav>
                                        <p:tav tm="100000">
                                          <p:val>
                                            <p:fltVal val="0"/>
                                          </p:val>
                                        </p:tav>
                                      </p:tavLst>
                                    </p:anim>
                                    <p:anim calcmode="lin" valueType="num">
                                      <p:cBhvr>
                                        <p:cTn id="395" dur="3000"/>
                                        <p:tgtEl>
                                          <p:spTgt spid="17"/>
                                        </p:tgtEl>
                                        <p:attrNameLst>
                                          <p:attrName>ppt_x</p:attrName>
                                        </p:attrNameLst>
                                      </p:cBhvr>
                                      <p:tavLst>
                                        <p:tav tm="0">
                                          <p:val>
                                            <p:strVal val="ppt_x"/>
                                          </p:val>
                                        </p:tav>
                                        <p:tav tm="100000">
                                          <p:val>
                                            <p:fltVal val="0.5"/>
                                          </p:val>
                                        </p:tav>
                                      </p:tavLst>
                                    </p:anim>
                                    <p:anim calcmode="lin" valueType="num">
                                      <p:cBhvr>
                                        <p:cTn id="396" dur="3000"/>
                                        <p:tgtEl>
                                          <p:spTgt spid="17"/>
                                        </p:tgtEl>
                                        <p:attrNameLst>
                                          <p:attrName>ppt_y</p:attrName>
                                        </p:attrNameLst>
                                      </p:cBhvr>
                                      <p:tavLst>
                                        <p:tav tm="0">
                                          <p:val>
                                            <p:strVal val="ppt_y"/>
                                          </p:val>
                                        </p:tav>
                                        <p:tav tm="100000">
                                          <p:val>
                                            <p:fltVal val="0.5"/>
                                          </p:val>
                                        </p:tav>
                                      </p:tavLst>
                                    </p:anim>
                                    <p:set>
                                      <p:cBhvr>
                                        <p:cTn id="397" dur="1" fill="hold">
                                          <p:stCondLst>
                                            <p:cond delay="2999"/>
                                          </p:stCondLst>
                                        </p:cTn>
                                        <p:tgtEl>
                                          <p:spTgt spid="17"/>
                                        </p:tgtEl>
                                        <p:attrNameLst>
                                          <p:attrName>style.visibility</p:attrName>
                                        </p:attrNameLst>
                                      </p:cBhvr>
                                      <p:to>
                                        <p:strVal val="hidden"/>
                                      </p:to>
                                    </p:set>
                                  </p:childTnLst>
                                </p:cTn>
                              </p:par>
                              <p:par>
                                <p:cTn id="398" presetID="23" presetClass="exit" presetSubtype="544" fill="hold" nodeType="withEffect">
                                  <p:stCondLst>
                                    <p:cond delay="0"/>
                                  </p:stCondLst>
                                  <p:childTnLst>
                                    <p:anim calcmode="lin" valueType="num">
                                      <p:cBhvr>
                                        <p:cTn id="399" dur="3000"/>
                                        <p:tgtEl>
                                          <p:spTgt spid="18"/>
                                        </p:tgtEl>
                                        <p:attrNameLst>
                                          <p:attrName>ppt_w</p:attrName>
                                        </p:attrNameLst>
                                      </p:cBhvr>
                                      <p:tavLst>
                                        <p:tav tm="0">
                                          <p:val>
                                            <p:strVal val="ppt_w"/>
                                          </p:val>
                                        </p:tav>
                                        <p:tav tm="100000">
                                          <p:val>
                                            <p:fltVal val="0"/>
                                          </p:val>
                                        </p:tav>
                                      </p:tavLst>
                                    </p:anim>
                                    <p:anim calcmode="lin" valueType="num">
                                      <p:cBhvr>
                                        <p:cTn id="400" dur="3000"/>
                                        <p:tgtEl>
                                          <p:spTgt spid="18"/>
                                        </p:tgtEl>
                                        <p:attrNameLst>
                                          <p:attrName>ppt_h</p:attrName>
                                        </p:attrNameLst>
                                      </p:cBhvr>
                                      <p:tavLst>
                                        <p:tav tm="0">
                                          <p:val>
                                            <p:strVal val="ppt_h"/>
                                          </p:val>
                                        </p:tav>
                                        <p:tav tm="100000">
                                          <p:val>
                                            <p:fltVal val="0"/>
                                          </p:val>
                                        </p:tav>
                                      </p:tavLst>
                                    </p:anim>
                                    <p:anim calcmode="lin" valueType="num">
                                      <p:cBhvr>
                                        <p:cTn id="401" dur="3000"/>
                                        <p:tgtEl>
                                          <p:spTgt spid="18"/>
                                        </p:tgtEl>
                                        <p:attrNameLst>
                                          <p:attrName>ppt_x</p:attrName>
                                        </p:attrNameLst>
                                      </p:cBhvr>
                                      <p:tavLst>
                                        <p:tav tm="0">
                                          <p:val>
                                            <p:strVal val="ppt_x"/>
                                          </p:val>
                                        </p:tav>
                                        <p:tav tm="100000">
                                          <p:val>
                                            <p:fltVal val="0.5"/>
                                          </p:val>
                                        </p:tav>
                                      </p:tavLst>
                                    </p:anim>
                                    <p:anim calcmode="lin" valueType="num">
                                      <p:cBhvr>
                                        <p:cTn id="402" dur="3000"/>
                                        <p:tgtEl>
                                          <p:spTgt spid="18"/>
                                        </p:tgtEl>
                                        <p:attrNameLst>
                                          <p:attrName>ppt_y</p:attrName>
                                        </p:attrNameLst>
                                      </p:cBhvr>
                                      <p:tavLst>
                                        <p:tav tm="0">
                                          <p:val>
                                            <p:strVal val="ppt_y"/>
                                          </p:val>
                                        </p:tav>
                                        <p:tav tm="100000">
                                          <p:val>
                                            <p:fltVal val="0.5"/>
                                          </p:val>
                                        </p:tav>
                                      </p:tavLst>
                                    </p:anim>
                                    <p:set>
                                      <p:cBhvr>
                                        <p:cTn id="403" dur="1" fill="hold">
                                          <p:stCondLst>
                                            <p:cond delay="2999"/>
                                          </p:stCondLst>
                                        </p:cTn>
                                        <p:tgtEl>
                                          <p:spTgt spid="18"/>
                                        </p:tgtEl>
                                        <p:attrNameLst>
                                          <p:attrName>style.visibility</p:attrName>
                                        </p:attrNameLst>
                                      </p:cBhvr>
                                      <p:to>
                                        <p:strVal val="hidden"/>
                                      </p:to>
                                    </p:set>
                                  </p:childTnLst>
                                </p:cTn>
                              </p:par>
                              <p:par>
                                <p:cTn id="404" presetID="23" presetClass="exit" presetSubtype="544" fill="hold" nodeType="withEffect">
                                  <p:stCondLst>
                                    <p:cond delay="0"/>
                                  </p:stCondLst>
                                  <p:childTnLst>
                                    <p:anim calcmode="lin" valueType="num">
                                      <p:cBhvr>
                                        <p:cTn id="405" dur="3000"/>
                                        <p:tgtEl>
                                          <p:spTgt spid="19"/>
                                        </p:tgtEl>
                                        <p:attrNameLst>
                                          <p:attrName>ppt_w</p:attrName>
                                        </p:attrNameLst>
                                      </p:cBhvr>
                                      <p:tavLst>
                                        <p:tav tm="0">
                                          <p:val>
                                            <p:strVal val="ppt_w"/>
                                          </p:val>
                                        </p:tav>
                                        <p:tav tm="100000">
                                          <p:val>
                                            <p:fltVal val="0"/>
                                          </p:val>
                                        </p:tav>
                                      </p:tavLst>
                                    </p:anim>
                                    <p:anim calcmode="lin" valueType="num">
                                      <p:cBhvr>
                                        <p:cTn id="406" dur="3000"/>
                                        <p:tgtEl>
                                          <p:spTgt spid="19"/>
                                        </p:tgtEl>
                                        <p:attrNameLst>
                                          <p:attrName>ppt_h</p:attrName>
                                        </p:attrNameLst>
                                      </p:cBhvr>
                                      <p:tavLst>
                                        <p:tav tm="0">
                                          <p:val>
                                            <p:strVal val="ppt_h"/>
                                          </p:val>
                                        </p:tav>
                                        <p:tav tm="100000">
                                          <p:val>
                                            <p:fltVal val="0"/>
                                          </p:val>
                                        </p:tav>
                                      </p:tavLst>
                                    </p:anim>
                                    <p:anim calcmode="lin" valueType="num">
                                      <p:cBhvr>
                                        <p:cTn id="407" dur="3000"/>
                                        <p:tgtEl>
                                          <p:spTgt spid="19"/>
                                        </p:tgtEl>
                                        <p:attrNameLst>
                                          <p:attrName>ppt_x</p:attrName>
                                        </p:attrNameLst>
                                      </p:cBhvr>
                                      <p:tavLst>
                                        <p:tav tm="0">
                                          <p:val>
                                            <p:strVal val="ppt_x"/>
                                          </p:val>
                                        </p:tav>
                                        <p:tav tm="100000">
                                          <p:val>
                                            <p:fltVal val="0.5"/>
                                          </p:val>
                                        </p:tav>
                                      </p:tavLst>
                                    </p:anim>
                                    <p:anim calcmode="lin" valueType="num">
                                      <p:cBhvr>
                                        <p:cTn id="408" dur="3000"/>
                                        <p:tgtEl>
                                          <p:spTgt spid="19"/>
                                        </p:tgtEl>
                                        <p:attrNameLst>
                                          <p:attrName>ppt_y</p:attrName>
                                        </p:attrNameLst>
                                      </p:cBhvr>
                                      <p:tavLst>
                                        <p:tav tm="0">
                                          <p:val>
                                            <p:strVal val="ppt_y"/>
                                          </p:val>
                                        </p:tav>
                                        <p:tav tm="100000">
                                          <p:val>
                                            <p:fltVal val="0.5"/>
                                          </p:val>
                                        </p:tav>
                                      </p:tavLst>
                                    </p:anim>
                                    <p:set>
                                      <p:cBhvr>
                                        <p:cTn id="409" dur="1" fill="hold">
                                          <p:stCondLst>
                                            <p:cond delay="2999"/>
                                          </p:stCondLst>
                                        </p:cTn>
                                        <p:tgtEl>
                                          <p:spTgt spid="19"/>
                                        </p:tgtEl>
                                        <p:attrNameLst>
                                          <p:attrName>style.visibility</p:attrName>
                                        </p:attrNameLst>
                                      </p:cBhvr>
                                      <p:to>
                                        <p:strVal val="hidden"/>
                                      </p:to>
                                    </p:set>
                                  </p:childTnLst>
                                </p:cTn>
                              </p:par>
                              <p:par>
                                <p:cTn id="410" presetID="23" presetClass="exit" presetSubtype="544" fill="hold" nodeType="withEffect">
                                  <p:stCondLst>
                                    <p:cond delay="0"/>
                                  </p:stCondLst>
                                  <p:childTnLst>
                                    <p:anim calcmode="lin" valueType="num">
                                      <p:cBhvr>
                                        <p:cTn id="411" dur="3000"/>
                                        <p:tgtEl>
                                          <p:spTgt spid="20"/>
                                        </p:tgtEl>
                                        <p:attrNameLst>
                                          <p:attrName>ppt_w</p:attrName>
                                        </p:attrNameLst>
                                      </p:cBhvr>
                                      <p:tavLst>
                                        <p:tav tm="0">
                                          <p:val>
                                            <p:strVal val="ppt_w"/>
                                          </p:val>
                                        </p:tav>
                                        <p:tav tm="100000">
                                          <p:val>
                                            <p:fltVal val="0"/>
                                          </p:val>
                                        </p:tav>
                                      </p:tavLst>
                                    </p:anim>
                                    <p:anim calcmode="lin" valueType="num">
                                      <p:cBhvr>
                                        <p:cTn id="412" dur="3000"/>
                                        <p:tgtEl>
                                          <p:spTgt spid="20"/>
                                        </p:tgtEl>
                                        <p:attrNameLst>
                                          <p:attrName>ppt_h</p:attrName>
                                        </p:attrNameLst>
                                      </p:cBhvr>
                                      <p:tavLst>
                                        <p:tav tm="0">
                                          <p:val>
                                            <p:strVal val="ppt_h"/>
                                          </p:val>
                                        </p:tav>
                                        <p:tav tm="100000">
                                          <p:val>
                                            <p:fltVal val="0"/>
                                          </p:val>
                                        </p:tav>
                                      </p:tavLst>
                                    </p:anim>
                                    <p:anim calcmode="lin" valueType="num">
                                      <p:cBhvr>
                                        <p:cTn id="413" dur="3000"/>
                                        <p:tgtEl>
                                          <p:spTgt spid="20"/>
                                        </p:tgtEl>
                                        <p:attrNameLst>
                                          <p:attrName>ppt_x</p:attrName>
                                        </p:attrNameLst>
                                      </p:cBhvr>
                                      <p:tavLst>
                                        <p:tav tm="0">
                                          <p:val>
                                            <p:strVal val="ppt_x"/>
                                          </p:val>
                                        </p:tav>
                                        <p:tav tm="100000">
                                          <p:val>
                                            <p:fltVal val="0.5"/>
                                          </p:val>
                                        </p:tav>
                                      </p:tavLst>
                                    </p:anim>
                                    <p:anim calcmode="lin" valueType="num">
                                      <p:cBhvr>
                                        <p:cTn id="414" dur="3000"/>
                                        <p:tgtEl>
                                          <p:spTgt spid="20"/>
                                        </p:tgtEl>
                                        <p:attrNameLst>
                                          <p:attrName>ppt_y</p:attrName>
                                        </p:attrNameLst>
                                      </p:cBhvr>
                                      <p:tavLst>
                                        <p:tav tm="0">
                                          <p:val>
                                            <p:strVal val="ppt_y"/>
                                          </p:val>
                                        </p:tav>
                                        <p:tav tm="100000">
                                          <p:val>
                                            <p:fltVal val="0.5"/>
                                          </p:val>
                                        </p:tav>
                                      </p:tavLst>
                                    </p:anim>
                                    <p:set>
                                      <p:cBhvr>
                                        <p:cTn id="415" dur="1" fill="hold">
                                          <p:stCondLst>
                                            <p:cond delay="2999"/>
                                          </p:stCondLst>
                                        </p:cTn>
                                        <p:tgtEl>
                                          <p:spTgt spid="20"/>
                                        </p:tgtEl>
                                        <p:attrNameLst>
                                          <p:attrName>style.visibility</p:attrName>
                                        </p:attrNameLst>
                                      </p:cBhvr>
                                      <p:to>
                                        <p:strVal val="hidden"/>
                                      </p:to>
                                    </p:set>
                                  </p:childTnLst>
                                </p:cTn>
                              </p:par>
                              <p:par>
                                <p:cTn id="416" presetID="23" presetClass="exit" presetSubtype="544" fill="hold" nodeType="withEffect">
                                  <p:stCondLst>
                                    <p:cond delay="0"/>
                                  </p:stCondLst>
                                  <p:childTnLst>
                                    <p:anim calcmode="lin" valueType="num">
                                      <p:cBhvr>
                                        <p:cTn id="417" dur="3000"/>
                                        <p:tgtEl>
                                          <p:spTgt spid="21"/>
                                        </p:tgtEl>
                                        <p:attrNameLst>
                                          <p:attrName>ppt_w</p:attrName>
                                        </p:attrNameLst>
                                      </p:cBhvr>
                                      <p:tavLst>
                                        <p:tav tm="0">
                                          <p:val>
                                            <p:strVal val="ppt_w"/>
                                          </p:val>
                                        </p:tav>
                                        <p:tav tm="100000">
                                          <p:val>
                                            <p:fltVal val="0"/>
                                          </p:val>
                                        </p:tav>
                                      </p:tavLst>
                                    </p:anim>
                                    <p:anim calcmode="lin" valueType="num">
                                      <p:cBhvr>
                                        <p:cTn id="418" dur="3000"/>
                                        <p:tgtEl>
                                          <p:spTgt spid="21"/>
                                        </p:tgtEl>
                                        <p:attrNameLst>
                                          <p:attrName>ppt_h</p:attrName>
                                        </p:attrNameLst>
                                      </p:cBhvr>
                                      <p:tavLst>
                                        <p:tav tm="0">
                                          <p:val>
                                            <p:strVal val="ppt_h"/>
                                          </p:val>
                                        </p:tav>
                                        <p:tav tm="100000">
                                          <p:val>
                                            <p:fltVal val="0"/>
                                          </p:val>
                                        </p:tav>
                                      </p:tavLst>
                                    </p:anim>
                                    <p:anim calcmode="lin" valueType="num">
                                      <p:cBhvr>
                                        <p:cTn id="419" dur="3000"/>
                                        <p:tgtEl>
                                          <p:spTgt spid="21"/>
                                        </p:tgtEl>
                                        <p:attrNameLst>
                                          <p:attrName>ppt_x</p:attrName>
                                        </p:attrNameLst>
                                      </p:cBhvr>
                                      <p:tavLst>
                                        <p:tav tm="0">
                                          <p:val>
                                            <p:strVal val="ppt_x"/>
                                          </p:val>
                                        </p:tav>
                                        <p:tav tm="100000">
                                          <p:val>
                                            <p:fltVal val="0.5"/>
                                          </p:val>
                                        </p:tav>
                                      </p:tavLst>
                                    </p:anim>
                                    <p:anim calcmode="lin" valueType="num">
                                      <p:cBhvr>
                                        <p:cTn id="420" dur="3000"/>
                                        <p:tgtEl>
                                          <p:spTgt spid="21"/>
                                        </p:tgtEl>
                                        <p:attrNameLst>
                                          <p:attrName>ppt_y</p:attrName>
                                        </p:attrNameLst>
                                      </p:cBhvr>
                                      <p:tavLst>
                                        <p:tav tm="0">
                                          <p:val>
                                            <p:strVal val="ppt_y"/>
                                          </p:val>
                                        </p:tav>
                                        <p:tav tm="100000">
                                          <p:val>
                                            <p:fltVal val="0.5"/>
                                          </p:val>
                                        </p:tav>
                                      </p:tavLst>
                                    </p:anim>
                                    <p:set>
                                      <p:cBhvr>
                                        <p:cTn id="421" dur="1" fill="hold">
                                          <p:stCondLst>
                                            <p:cond delay="2999"/>
                                          </p:stCondLst>
                                        </p:cTn>
                                        <p:tgtEl>
                                          <p:spTgt spid="21"/>
                                        </p:tgtEl>
                                        <p:attrNameLst>
                                          <p:attrName>style.visibility</p:attrName>
                                        </p:attrNameLst>
                                      </p:cBhvr>
                                      <p:to>
                                        <p:strVal val="hidden"/>
                                      </p:to>
                                    </p:set>
                                  </p:childTnLst>
                                </p:cTn>
                              </p:par>
                              <p:par>
                                <p:cTn id="422" presetID="23" presetClass="exit" presetSubtype="544" fill="hold" nodeType="withEffect">
                                  <p:stCondLst>
                                    <p:cond delay="0"/>
                                  </p:stCondLst>
                                  <p:childTnLst>
                                    <p:anim calcmode="lin" valueType="num">
                                      <p:cBhvr>
                                        <p:cTn id="423" dur="3000"/>
                                        <p:tgtEl>
                                          <p:spTgt spid="22"/>
                                        </p:tgtEl>
                                        <p:attrNameLst>
                                          <p:attrName>ppt_w</p:attrName>
                                        </p:attrNameLst>
                                      </p:cBhvr>
                                      <p:tavLst>
                                        <p:tav tm="0">
                                          <p:val>
                                            <p:strVal val="ppt_w"/>
                                          </p:val>
                                        </p:tav>
                                        <p:tav tm="100000">
                                          <p:val>
                                            <p:fltVal val="0"/>
                                          </p:val>
                                        </p:tav>
                                      </p:tavLst>
                                    </p:anim>
                                    <p:anim calcmode="lin" valueType="num">
                                      <p:cBhvr>
                                        <p:cTn id="424" dur="3000"/>
                                        <p:tgtEl>
                                          <p:spTgt spid="22"/>
                                        </p:tgtEl>
                                        <p:attrNameLst>
                                          <p:attrName>ppt_h</p:attrName>
                                        </p:attrNameLst>
                                      </p:cBhvr>
                                      <p:tavLst>
                                        <p:tav tm="0">
                                          <p:val>
                                            <p:strVal val="ppt_h"/>
                                          </p:val>
                                        </p:tav>
                                        <p:tav tm="100000">
                                          <p:val>
                                            <p:fltVal val="0"/>
                                          </p:val>
                                        </p:tav>
                                      </p:tavLst>
                                    </p:anim>
                                    <p:anim calcmode="lin" valueType="num">
                                      <p:cBhvr>
                                        <p:cTn id="425" dur="3000"/>
                                        <p:tgtEl>
                                          <p:spTgt spid="22"/>
                                        </p:tgtEl>
                                        <p:attrNameLst>
                                          <p:attrName>ppt_x</p:attrName>
                                        </p:attrNameLst>
                                      </p:cBhvr>
                                      <p:tavLst>
                                        <p:tav tm="0">
                                          <p:val>
                                            <p:strVal val="ppt_x"/>
                                          </p:val>
                                        </p:tav>
                                        <p:tav tm="100000">
                                          <p:val>
                                            <p:fltVal val="0.5"/>
                                          </p:val>
                                        </p:tav>
                                      </p:tavLst>
                                    </p:anim>
                                    <p:anim calcmode="lin" valueType="num">
                                      <p:cBhvr>
                                        <p:cTn id="426" dur="3000"/>
                                        <p:tgtEl>
                                          <p:spTgt spid="22"/>
                                        </p:tgtEl>
                                        <p:attrNameLst>
                                          <p:attrName>ppt_y</p:attrName>
                                        </p:attrNameLst>
                                      </p:cBhvr>
                                      <p:tavLst>
                                        <p:tav tm="0">
                                          <p:val>
                                            <p:strVal val="ppt_y"/>
                                          </p:val>
                                        </p:tav>
                                        <p:tav tm="100000">
                                          <p:val>
                                            <p:fltVal val="0.5"/>
                                          </p:val>
                                        </p:tav>
                                      </p:tavLst>
                                    </p:anim>
                                    <p:set>
                                      <p:cBhvr>
                                        <p:cTn id="427" dur="1" fill="hold">
                                          <p:stCondLst>
                                            <p:cond delay="2999"/>
                                          </p:stCondLst>
                                        </p:cTn>
                                        <p:tgtEl>
                                          <p:spTgt spid="22"/>
                                        </p:tgtEl>
                                        <p:attrNameLst>
                                          <p:attrName>style.visibility</p:attrName>
                                        </p:attrNameLst>
                                      </p:cBhvr>
                                      <p:to>
                                        <p:strVal val="hidden"/>
                                      </p:to>
                                    </p:set>
                                  </p:childTnLst>
                                </p:cTn>
                              </p:par>
                              <p:par>
                                <p:cTn id="428" presetID="23" presetClass="exit" presetSubtype="544" fill="hold" nodeType="withEffect">
                                  <p:stCondLst>
                                    <p:cond delay="0"/>
                                  </p:stCondLst>
                                  <p:childTnLst>
                                    <p:anim calcmode="lin" valueType="num">
                                      <p:cBhvr>
                                        <p:cTn id="429" dur="3000"/>
                                        <p:tgtEl>
                                          <p:spTgt spid="23"/>
                                        </p:tgtEl>
                                        <p:attrNameLst>
                                          <p:attrName>ppt_w</p:attrName>
                                        </p:attrNameLst>
                                      </p:cBhvr>
                                      <p:tavLst>
                                        <p:tav tm="0">
                                          <p:val>
                                            <p:strVal val="ppt_w"/>
                                          </p:val>
                                        </p:tav>
                                        <p:tav tm="100000">
                                          <p:val>
                                            <p:fltVal val="0"/>
                                          </p:val>
                                        </p:tav>
                                      </p:tavLst>
                                    </p:anim>
                                    <p:anim calcmode="lin" valueType="num">
                                      <p:cBhvr>
                                        <p:cTn id="430" dur="3000"/>
                                        <p:tgtEl>
                                          <p:spTgt spid="23"/>
                                        </p:tgtEl>
                                        <p:attrNameLst>
                                          <p:attrName>ppt_h</p:attrName>
                                        </p:attrNameLst>
                                      </p:cBhvr>
                                      <p:tavLst>
                                        <p:tav tm="0">
                                          <p:val>
                                            <p:strVal val="ppt_h"/>
                                          </p:val>
                                        </p:tav>
                                        <p:tav tm="100000">
                                          <p:val>
                                            <p:fltVal val="0"/>
                                          </p:val>
                                        </p:tav>
                                      </p:tavLst>
                                    </p:anim>
                                    <p:anim calcmode="lin" valueType="num">
                                      <p:cBhvr>
                                        <p:cTn id="431" dur="3000"/>
                                        <p:tgtEl>
                                          <p:spTgt spid="23"/>
                                        </p:tgtEl>
                                        <p:attrNameLst>
                                          <p:attrName>ppt_x</p:attrName>
                                        </p:attrNameLst>
                                      </p:cBhvr>
                                      <p:tavLst>
                                        <p:tav tm="0">
                                          <p:val>
                                            <p:strVal val="ppt_x"/>
                                          </p:val>
                                        </p:tav>
                                        <p:tav tm="100000">
                                          <p:val>
                                            <p:fltVal val="0.5"/>
                                          </p:val>
                                        </p:tav>
                                      </p:tavLst>
                                    </p:anim>
                                    <p:anim calcmode="lin" valueType="num">
                                      <p:cBhvr>
                                        <p:cTn id="432" dur="3000"/>
                                        <p:tgtEl>
                                          <p:spTgt spid="23"/>
                                        </p:tgtEl>
                                        <p:attrNameLst>
                                          <p:attrName>ppt_y</p:attrName>
                                        </p:attrNameLst>
                                      </p:cBhvr>
                                      <p:tavLst>
                                        <p:tav tm="0">
                                          <p:val>
                                            <p:strVal val="ppt_y"/>
                                          </p:val>
                                        </p:tav>
                                        <p:tav tm="100000">
                                          <p:val>
                                            <p:fltVal val="0.5"/>
                                          </p:val>
                                        </p:tav>
                                      </p:tavLst>
                                    </p:anim>
                                    <p:set>
                                      <p:cBhvr>
                                        <p:cTn id="433" dur="1" fill="hold">
                                          <p:stCondLst>
                                            <p:cond delay="2999"/>
                                          </p:stCondLst>
                                        </p:cTn>
                                        <p:tgtEl>
                                          <p:spTgt spid="23"/>
                                        </p:tgtEl>
                                        <p:attrNameLst>
                                          <p:attrName>style.visibility</p:attrName>
                                        </p:attrNameLst>
                                      </p:cBhvr>
                                      <p:to>
                                        <p:strVal val="hidden"/>
                                      </p:to>
                                    </p:set>
                                  </p:childTnLst>
                                </p:cTn>
                              </p:par>
                              <p:par>
                                <p:cTn id="434" presetID="23" presetClass="exit" presetSubtype="544" fill="hold" nodeType="withEffect">
                                  <p:stCondLst>
                                    <p:cond delay="0"/>
                                  </p:stCondLst>
                                  <p:childTnLst>
                                    <p:anim calcmode="lin" valueType="num">
                                      <p:cBhvr>
                                        <p:cTn id="435" dur="3000"/>
                                        <p:tgtEl>
                                          <p:spTgt spid="24"/>
                                        </p:tgtEl>
                                        <p:attrNameLst>
                                          <p:attrName>ppt_w</p:attrName>
                                        </p:attrNameLst>
                                      </p:cBhvr>
                                      <p:tavLst>
                                        <p:tav tm="0">
                                          <p:val>
                                            <p:strVal val="ppt_w"/>
                                          </p:val>
                                        </p:tav>
                                        <p:tav tm="100000">
                                          <p:val>
                                            <p:fltVal val="0"/>
                                          </p:val>
                                        </p:tav>
                                      </p:tavLst>
                                    </p:anim>
                                    <p:anim calcmode="lin" valueType="num">
                                      <p:cBhvr>
                                        <p:cTn id="436" dur="3000"/>
                                        <p:tgtEl>
                                          <p:spTgt spid="24"/>
                                        </p:tgtEl>
                                        <p:attrNameLst>
                                          <p:attrName>ppt_h</p:attrName>
                                        </p:attrNameLst>
                                      </p:cBhvr>
                                      <p:tavLst>
                                        <p:tav tm="0">
                                          <p:val>
                                            <p:strVal val="ppt_h"/>
                                          </p:val>
                                        </p:tav>
                                        <p:tav tm="100000">
                                          <p:val>
                                            <p:fltVal val="0"/>
                                          </p:val>
                                        </p:tav>
                                      </p:tavLst>
                                    </p:anim>
                                    <p:anim calcmode="lin" valueType="num">
                                      <p:cBhvr>
                                        <p:cTn id="437" dur="3000"/>
                                        <p:tgtEl>
                                          <p:spTgt spid="24"/>
                                        </p:tgtEl>
                                        <p:attrNameLst>
                                          <p:attrName>ppt_x</p:attrName>
                                        </p:attrNameLst>
                                      </p:cBhvr>
                                      <p:tavLst>
                                        <p:tav tm="0">
                                          <p:val>
                                            <p:strVal val="ppt_x"/>
                                          </p:val>
                                        </p:tav>
                                        <p:tav tm="100000">
                                          <p:val>
                                            <p:fltVal val="0.5"/>
                                          </p:val>
                                        </p:tav>
                                      </p:tavLst>
                                    </p:anim>
                                    <p:anim calcmode="lin" valueType="num">
                                      <p:cBhvr>
                                        <p:cTn id="438" dur="3000"/>
                                        <p:tgtEl>
                                          <p:spTgt spid="24"/>
                                        </p:tgtEl>
                                        <p:attrNameLst>
                                          <p:attrName>ppt_y</p:attrName>
                                        </p:attrNameLst>
                                      </p:cBhvr>
                                      <p:tavLst>
                                        <p:tav tm="0">
                                          <p:val>
                                            <p:strVal val="ppt_y"/>
                                          </p:val>
                                        </p:tav>
                                        <p:tav tm="100000">
                                          <p:val>
                                            <p:fltVal val="0.5"/>
                                          </p:val>
                                        </p:tav>
                                      </p:tavLst>
                                    </p:anim>
                                    <p:set>
                                      <p:cBhvr>
                                        <p:cTn id="439" dur="1" fill="hold">
                                          <p:stCondLst>
                                            <p:cond delay="2999"/>
                                          </p:stCondLst>
                                        </p:cTn>
                                        <p:tgtEl>
                                          <p:spTgt spid="24"/>
                                        </p:tgtEl>
                                        <p:attrNameLst>
                                          <p:attrName>style.visibility</p:attrName>
                                        </p:attrNameLst>
                                      </p:cBhvr>
                                      <p:to>
                                        <p:strVal val="hidden"/>
                                      </p:to>
                                    </p:set>
                                  </p:childTnLst>
                                </p:cTn>
                              </p:par>
                              <p:par>
                                <p:cTn id="440" presetID="23" presetClass="exit" presetSubtype="544" fill="hold" nodeType="withEffect">
                                  <p:stCondLst>
                                    <p:cond delay="0"/>
                                  </p:stCondLst>
                                  <p:childTnLst>
                                    <p:anim calcmode="lin" valueType="num">
                                      <p:cBhvr>
                                        <p:cTn id="441" dur="3000"/>
                                        <p:tgtEl>
                                          <p:spTgt spid="25"/>
                                        </p:tgtEl>
                                        <p:attrNameLst>
                                          <p:attrName>ppt_w</p:attrName>
                                        </p:attrNameLst>
                                      </p:cBhvr>
                                      <p:tavLst>
                                        <p:tav tm="0">
                                          <p:val>
                                            <p:strVal val="ppt_w"/>
                                          </p:val>
                                        </p:tav>
                                        <p:tav tm="100000">
                                          <p:val>
                                            <p:fltVal val="0"/>
                                          </p:val>
                                        </p:tav>
                                      </p:tavLst>
                                    </p:anim>
                                    <p:anim calcmode="lin" valueType="num">
                                      <p:cBhvr>
                                        <p:cTn id="442" dur="3000"/>
                                        <p:tgtEl>
                                          <p:spTgt spid="25"/>
                                        </p:tgtEl>
                                        <p:attrNameLst>
                                          <p:attrName>ppt_h</p:attrName>
                                        </p:attrNameLst>
                                      </p:cBhvr>
                                      <p:tavLst>
                                        <p:tav tm="0">
                                          <p:val>
                                            <p:strVal val="ppt_h"/>
                                          </p:val>
                                        </p:tav>
                                        <p:tav tm="100000">
                                          <p:val>
                                            <p:fltVal val="0"/>
                                          </p:val>
                                        </p:tav>
                                      </p:tavLst>
                                    </p:anim>
                                    <p:anim calcmode="lin" valueType="num">
                                      <p:cBhvr>
                                        <p:cTn id="443" dur="3000"/>
                                        <p:tgtEl>
                                          <p:spTgt spid="25"/>
                                        </p:tgtEl>
                                        <p:attrNameLst>
                                          <p:attrName>ppt_x</p:attrName>
                                        </p:attrNameLst>
                                      </p:cBhvr>
                                      <p:tavLst>
                                        <p:tav tm="0">
                                          <p:val>
                                            <p:strVal val="ppt_x"/>
                                          </p:val>
                                        </p:tav>
                                        <p:tav tm="100000">
                                          <p:val>
                                            <p:fltVal val="0.5"/>
                                          </p:val>
                                        </p:tav>
                                      </p:tavLst>
                                    </p:anim>
                                    <p:anim calcmode="lin" valueType="num">
                                      <p:cBhvr>
                                        <p:cTn id="444" dur="3000"/>
                                        <p:tgtEl>
                                          <p:spTgt spid="25"/>
                                        </p:tgtEl>
                                        <p:attrNameLst>
                                          <p:attrName>ppt_y</p:attrName>
                                        </p:attrNameLst>
                                      </p:cBhvr>
                                      <p:tavLst>
                                        <p:tav tm="0">
                                          <p:val>
                                            <p:strVal val="ppt_y"/>
                                          </p:val>
                                        </p:tav>
                                        <p:tav tm="100000">
                                          <p:val>
                                            <p:fltVal val="0.5"/>
                                          </p:val>
                                        </p:tav>
                                      </p:tavLst>
                                    </p:anim>
                                    <p:set>
                                      <p:cBhvr>
                                        <p:cTn id="445" dur="1" fill="hold">
                                          <p:stCondLst>
                                            <p:cond delay="2999"/>
                                          </p:stCondLst>
                                        </p:cTn>
                                        <p:tgtEl>
                                          <p:spTgt spid="25"/>
                                        </p:tgtEl>
                                        <p:attrNameLst>
                                          <p:attrName>style.visibility</p:attrName>
                                        </p:attrNameLst>
                                      </p:cBhvr>
                                      <p:to>
                                        <p:strVal val="hidden"/>
                                      </p:to>
                                    </p:set>
                                  </p:childTnLst>
                                </p:cTn>
                              </p:par>
                              <p:par>
                                <p:cTn id="446" presetID="23" presetClass="exit" presetSubtype="544" fill="hold" nodeType="withEffect">
                                  <p:stCondLst>
                                    <p:cond delay="0"/>
                                  </p:stCondLst>
                                  <p:childTnLst>
                                    <p:anim calcmode="lin" valueType="num">
                                      <p:cBhvr>
                                        <p:cTn id="447" dur="3000"/>
                                        <p:tgtEl>
                                          <p:spTgt spid="26"/>
                                        </p:tgtEl>
                                        <p:attrNameLst>
                                          <p:attrName>ppt_w</p:attrName>
                                        </p:attrNameLst>
                                      </p:cBhvr>
                                      <p:tavLst>
                                        <p:tav tm="0">
                                          <p:val>
                                            <p:strVal val="ppt_w"/>
                                          </p:val>
                                        </p:tav>
                                        <p:tav tm="100000">
                                          <p:val>
                                            <p:fltVal val="0"/>
                                          </p:val>
                                        </p:tav>
                                      </p:tavLst>
                                    </p:anim>
                                    <p:anim calcmode="lin" valueType="num">
                                      <p:cBhvr>
                                        <p:cTn id="448" dur="3000"/>
                                        <p:tgtEl>
                                          <p:spTgt spid="26"/>
                                        </p:tgtEl>
                                        <p:attrNameLst>
                                          <p:attrName>ppt_h</p:attrName>
                                        </p:attrNameLst>
                                      </p:cBhvr>
                                      <p:tavLst>
                                        <p:tav tm="0">
                                          <p:val>
                                            <p:strVal val="ppt_h"/>
                                          </p:val>
                                        </p:tav>
                                        <p:tav tm="100000">
                                          <p:val>
                                            <p:fltVal val="0"/>
                                          </p:val>
                                        </p:tav>
                                      </p:tavLst>
                                    </p:anim>
                                    <p:anim calcmode="lin" valueType="num">
                                      <p:cBhvr>
                                        <p:cTn id="449" dur="3000"/>
                                        <p:tgtEl>
                                          <p:spTgt spid="26"/>
                                        </p:tgtEl>
                                        <p:attrNameLst>
                                          <p:attrName>ppt_x</p:attrName>
                                        </p:attrNameLst>
                                      </p:cBhvr>
                                      <p:tavLst>
                                        <p:tav tm="0">
                                          <p:val>
                                            <p:strVal val="ppt_x"/>
                                          </p:val>
                                        </p:tav>
                                        <p:tav tm="100000">
                                          <p:val>
                                            <p:fltVal val="0.5"/>
                                          </p:val>
                                        </p:tav>
                                      </p:tavLst>
                                    </p:anim>
                                    <p:anim calcmode="lin" valueType="num">
                                      <p:cBhvr>
                                        <p:cTn id="450" dur="3000"/>
                                        <p:tgtEl>
                                          <p:spTgt spid="26"/>
                                        </p:tgtEl>
                                        <p:attrNameLst>
                                          <p:attrName>ppt_y</p:attrName>
                                        </p:attrNameLst>
                                      </p:cBhvr>
                                      <p:tavLst>
                                        <p:tav tm="0">
                                          <p:val>
                                            <p:strVal val="ppt_y"/>
                                          </p:val>
                                        </p:tav>
                                        <p:tav tm="100000">
                                          <p:val>
                                            <p:fltVal val="0.5"/>
                                          </p:val>
                                        </p:tav>
                                      </p:tavLst>
                                    </p:anim>
                                    <p:set>
                                      <p:cBhvr>
                                        <p:cTn id="451" dur="1" fill="hold">
                                          <p:stCondLst>
                                            <p:cond delay="2999"/>
                                          </p:stCondLst>
                                        </p:cTn>
                                        <p:tgtEl>
                                          <p:spTgt spid="26"/>
                                        </p:tgtEl>
                                        <p:attrNameLst>
                                          <p:attrName>style.visibility</p:attrName>
                                        </p:attrNameLst>
                                      </p:cBhvr>
                                      <p:to>
                                        <p:strVal val="hidden"/>
                                      </p:to>
                                    </p:set>
                                  </p:childTnLst>
                                </p:cTn>
                              </p:par>
                              <p:par>
                                <p:cTn id="452" presetID="23" presetClass="exit" presetSubtype="544" fill="hold" nodeType="withEffect">
                                  <p:stCondLst>
                                    <p:cond delay="0"/>
                                  </p:stCondLst>
                                  <p:childTnLst>
                                    <p:anim calcmode="lin" valueType="num">
                                      <p:cBhvr>
                                        <p:cTn id="453" dur="3000"/>
                                        <p:tgtEl>
                                          <p:spTgt spid="27"/>
                                        </p:tgtEl>
                                        <p:attrNameLst>
                                          <p:attrName>ppt_w</p:attrName>
                                        </p:attrNameLst>
                                      </p:cBhvr>
                                      <p:tavLst>
                                        <p:tav tm="0">
                                          <p:val>
                                            <p:strVal val="ppt_w"/>
                                          </p:val>
                                        </p:tav>
                                        <p:tav tm="100000">
                                          <p:val>
                                            <p:fltVal val="0"/>
                                          </p:val>
                                        </p:tav>
                                      </p:tavLst>
                                    </p:anim>
                                    <p:anim calcmode="lin" valueType="num">
                                      <p:cBhvr>
                                        <p:cTn id="454" dur="3000"/>
                                        <p:tgtEl>
                                          <p:spTgt spid="27"/>
                                        </p:tgtEl>
                                        <p:attrNameLst>
                                          <p:attrName>ppt_h</p:attrName>
                                        </p:attrNameLst>
                                      </p:cBhvr>
                                      <p:tavLst>
                                        <p:tav tm="0">
                                          <p:val>
                                            <p:strVal val="ppt_h"/>
                                          </p:val>
                                        </p:tav>
                                        <p:tav tm="100000">
                                          <p:val>
                                            <p:fltVal val="0"/>
                                          </p:val>
                                        </p:tav>
                                      </p:tavLst>
                                    </p:anim>
                                    <p:anim calcmode="lin" valueType="num">
                                      <p:cBhvr>
                                        <p:cTn id="455" dur="3000"/>
                                        <p:tgtEl>
                                          <p:spTgt spid="27"/>
                                        </p:tgtEl>
                                        <p:attrNameLst>
                                          <p:attrName>ppt_x</p:attrName>
                                        </p:attrNameLst>
                                      </p:cBhvr>
                                      <p:tavLst>
                                        <p:tav tm="0">
                                          <p:val>
                                            <p:strVal val="ppt_x"/>
                                          </p:val>
                                        </p:tav>
                                        <p:tav tm="100000">
                                          <p:val>
                                            <p:fltVal val="0.5"/>
                                          </p:val>
                                        </p:tav>
                                      </p:tavLst>
                                    </p:anim>
                                    <p:anim calcmode="lin" valueType="num">
                                      <p:cBhvr>
                                        <p:cTn id="456" dur="3000"/>
                                        <p:tgtEl>
                                          <p:spTgt spid="27"/>
                                        </p:tgtEl>
                                        <p:attrNameLst>
                                          <p:attrName>ppt_y</p:attrName>
                                        </p:attrNameLst>
                                      </p:cBhvr>
                                      <p:tavLst>
                                        <p:tav tm="0">
                                          <p:val>
                                            <p:strVal val="ppt_y"/>
                                          </p:val>
                                        </p:tav>
                                        <p:tav tm="100000">
                                          <p:val>
                                            <p:fltVal val="0.5"/>
                                          </p:val>
                                        </p:tav>
                                      </p:tavLst>
                                    </p:anim>
                                    <p:set>
                                      <p:cBhvr>
                                        <p:cTn id="457" dur="1" fill="hold">
                                          <p:stCondLst>
                                            <p:cond delay="2999"/>
                                          </p:stCondLst>
                                        </p:cTn>
                                        <p:tgtEl>
                                          <p:spTgt spid="27"/>
                                        </p:tgtEl>
                                        <p:attrNameLst>
                                          <p:attrName>style.visibility</p:attrName>
                                        </p:attrNameLst>
                                      </p:cBhvr>
                                      <p:to>
                                        <p:strVal val="hidden"/>
                                      </p:to>
                                    </p:set>
                                  </p:childTnLst>
                                </p:cTn>
                              </p:par>
                              <p:par>
                                <p:cTn id="458" presetID="23" presetClass="exit" presetSubtype="544" fill="hold" nodeType="withEffect">
                                  <p:stCondLst>
                                    <p:cond delay="0"/>
                                  </p:stCondLst>
                                  <p:childTnLst>
                                    <p:anim calcmode="lin" valueType="num">
                                      <p:cBhvr>
                                        <p:cTn id="459" dur="3000"/>
                                        <p:tgtEl>
                                          <p:spTgt spid="28"/>
                                        </p:tgtEl>
                                        <p:attrNameLst>
                                          <p:attrName>ppt_w</p:attrName>
                                        </p:attrNameLst>
                                      </p:cBhvr>
                                      <p:tavLst>
                                        <p:tav tm="0">
                                          <p:val>
                                            <p:strVal val="ppt_w"/>
                                          </p:val>
                                        </p:tav>
                                        <p:tav tm="100000">
                                          <p:val>
                                            <p:fltVal val="0"/>
                                          </p:val>
                                        </p:tav>
                                      </p:tavLst>
                                    </p:anim>
                                    <p:anim calcmode="lin" valueType="num">
                                      <p:cBhvr>
                                        <p:cTn id="460" dur="3000"/>
                                        <p:tgtEl>
                                          <p:spTgt spid="28"/>
                                        </p:tgtEl>
                                        <p:attrNameLst>
                                          <p:attrName>ppt_h</p:attrName>
                                        </p:attrNameLst>
                                      </p:cBhvr>
                                      <p:tavLst>
                                        <p:tav tm="0">
                                          <p:val>
                                            <p:strVal val="ppt_h"/>
                                          </p:val>
                                        </p:tav>
                                        <p:tav tm="100000">
                                          <p:val>
                                            <p:fltVal val="0"/>
                                          </p:val>
                                        </p:tav>
                                      </p:tavLst>
                                    </p:anim>
                                    <p:anim calcmode="lin" valueType="num">
                                      <p:cBhvr>
                                        <p:cTn id="461" dur="3000"/>
                                        <p:tgtEl>
                                          <p:spTgt spid="28"/>
                                        </p:tgtEl>
                                        <p:attrNameLst>
                                          <p:attrName>ppt_x</p:attrName>
                                        </p:attrNameLst>
                                      </p:cBhvr>
                                      <p:tavLst>
                                        <p:tav tm="0">
                                          <p:val>
                                            <p:strVal val="ppt_x"/>
                                          </p:val>
                                        </p:tav>
                                        <p:tav tm="100000">
                                          <p:val>
                                            <p:fltVal val="0.5"/>
                                          </p:val>
                                        </p:tav>
                                      </p:tavLst>
                                    </p:anim>
                                    <p:anim calcmode="lin" valueType="num">
                                      <p:cBhvr>
                                        <p:cTn id="462" dur="3000"/>
                                        <p:tgtEl>
                                          <p:spTgt spid="28"/>
                                        </p:tgtEl>
                                        <p:attrNameLst>
                                          <p:attrName>ppt_y</p:attrName>
                                        </p:attrNameLst>
                                      </p:cBhvr>
                                      <p:tavLst>
                                        <p:tav tm="0">
                                          <p:val>
                                            <p:strVal val="ppt_y"/>
                                          </p:val>
                                        </p:tav>
                                        <p:tav tm="100000">
                                          <p:val>
                                            <p:fltVal val="0.5"/>
                                          </p:val>
                                        </p:tav>
                                      </p:tavLst>
                                    </p:anim>
                                    <p:set>
                                      <p:cBhvr>
                                        <p:cTn id="463" dur="1" fill="hold">
                                          <p:stCondLst>
                                            <p:cond delay="2999"/>
                                          </p:stCondLst>
                                        </p:cTn>
                                        <p:tgtEl>
                                          <p:spTgt spid="28"/>
                                        </p:tgtEl>
                                        <p:attrNameLst>
                                          <p:attrName>style.visibility</p:attrName>
                                        </p:attrNameLst>
                                      </p:cBhvr>
                                      <p:to>
                                        <p:strVal val="hidden"/>
                                      </p:to>
                                    </p:set>
                                  </p:childTnLst>
                                </p:cTn>
                              </p:par>
                              <p:par>
                                <p:cTn id="464" presetID="23" presetClass="exit" presetSubtype="544" fill="hold" nodeType="withEffect">
                                  <p:stCondLst>
                                    <p:cond delay="0"/>
                                  </p:stCondLst>
                                  <p:childTnLst>
                                    <p:anim calcmode="lin" valueType="num">
                                      <p:cBhvr>
                                        <p:cTn id="465" dur="3000"/>
                                        <p:tgtEl>
                                          <p:spTgt spid="29"/>
                                        </p:tgtEl>
                                        <p:attrNameLst>
                                          <p:attrName>ppt_w</p:attrName>
                                        </p:attrNameLst>
                                      </p:cBhvr>
                                      <p:tavLst>
                                        <p:tav tm="0">
                                          <p:val>
                                            <p:strVal val="ppt_w"/>
                                          </p:val>
                                        </p:tav>
                                        <p:tav tm="100000">
                                          <p:val>
                                            <p:fltVal val="0"/>
                                          </p:val>
                                        </p:tav>
                                      </p:tavLst>
                                    </p:anim>
                                    <p:anim calcmode="lin" valueType="num">
                                      <p:cBhvr>
                                        <p:cTn id="466" dur="3000"/>
                                        <p:tgtEl>
                                          <p:spTgt spid="29"/>
                                        </p:tgtEl>
                                        <p:attrNameLst>
                                          <p:attrName>ppt_h</p:attrName>
                                        </p:attrNameLst>
                                      </p:cBhvr>
                                      <p:tavLst>
                                        <p:tav tm="0">
                                          <p:val>
                                            <p:strVal val="ppt_h"/>
                                          </p:val>
                                        </p:tav>
                                        <p:tav tm="100000">
                                          <p:val>
                                            <p:fltVal val="0"/>
                                          </p:val>
                                        </p:tav>
                                      </p:tavLst>
                                    </p:anim>
                                    <p:anim calcmode="lin" valueType="num">
                                      <p:cBhvr>
                                        <p:cTn id="467" dur="3000"/>
                                        <p:tgtEl>
                                          <p:spTgt spid="29"/>
                                        </p:tgtEl>
                                        <p:attrNameLst>
                                          <p:attrName>ppt_x</p:attrName>
                                        </p:attrNameLst>
                                      </p:cBhvr>
                                      <p:tavLst>
                                        <p:tav tm="0">
                                          <p:val>
                                            <p:strVal val="ppt_x"/>
                                          </p:val>
                                        </p:tav>
                                        <p:tav tm="100000">
                                          <p:val>
                                            <p:fltVal val="0.5"/>
                                          </p:val>
                                        </p:tav>
                                      </p:tavLst>
                                    </p:anim>
                                    <p:anim calcmode="lin" valueType="num">
                                      <p:cBhvr>
                                        <p:cTn id="468" dur="3000"/>
                                        <p:tgtEl>
                                          <p:spTgt spid="29"/>
                                        </p:tgtEl>
                                        <p:attrNameLst>
                                          <p:attrName>ppt_y</p:attrName>
                                        </p:attrNameLst>
                                      </p:cBhvr>
                                      <p:tavLst>
                                        <p:tav tm="0">
                                          <p:val>
                                            <p:strVal val="ppt_y"/>
                                          </p:val>
                                        </p:tav>
                                        <p:tav tm="100000">
                                          <p:val>
                                            <p:fltVal val="0.5"/>
                                          </p:val>
                                        </p:tav>
                                      </p:tavLst>
                                    </p:anim>
                                    <p:set>
                                      <p:cBhvr>
                                        <p:cTn id="469" dur="1" fill="hold">
                                          <p:stCondLst>
                                            <p:cond delay="2999"/>
                                          </p:stCondLst>
                                        </p:cTn>
                                        <p:tgtEl>
                                          <p:spTgt spid="29"/>
                                        </p:tgtEl>
                                        <p:attrNameLst>
                                          <p:attrName>style.visibility</p:attrName>
                                        </p:attrNameLst>
                                      </p:cBhvr>
                                      <p:to>
                                        <p:strVal val="hidden"/>
                                      </p:to>
                                    </p:set>
                                  </p:childTnLst>
                                </p:cTn>
                              </p:par>
                              <p:par>
                                <p:cTn id="470" presetID="23" presetClass="exit" presetSubtype="544" fill="hold" nodeType="withEffect">
                                  <p:stCondLst>
                                    <p:cond delay="0"/>
                                  </p:stCondLst>
                                  <p:childTnLst>
                                    <p:anim calcmode="lin" valueType="num">
                                      <p:cBhvr>
                                        <p:cTn id="471" dur="3000"/>
                                        <p:tgtEl>
                                          <p:spTgt spid="30"/>
                                        </p:tgtEl>
                                        <p:attrNameLst>
                                          <p:attrName>ppt_w</p:attrName>
                                        </p:attrNameLst>
                                      </p:cBhvr>
                                      <p:tavLst>
                                        <p:tav tm="0">
                                          <p:val>
                                            <p:strVal val="ppt_w"/>
                                          </p:val>
                                        </p:tav>
                                        <p:tav tm="100000">
                                          <p:val>
                                            <p:fltVal val="0"/>
                                          </p:val>
                                        </p:tav>
                                      </p:tavLst>
                                    </p:anim>
                                    <p:anim calcmode="lin" valueType="num">
                                      <p:cBhvr>
                                        <p:cTn id="472" dur="3000"/>
                                        <p:tgtEl>
                                          <p:spTgt spid="30"/>
                                        </p:tgtEl>
                                        <p:attrNameLst>
                                          <p:attrName>ppt_h</p:attrName>
                                        </p:attrNameLst>
                                      </p:cBhvr>
                                      <p:tavLst>
                                        <p:tav tm="0">
                                          <p:val>
                                            <p:strVal val="ppt_h"/>
                                          </p:val>
                                        </p:tav>
                                        <p:tav tm="100000">
                                          <p:val>
                                            <p:fltVal val="0"/>
                                          </p:val>
                                        </p:tav>
                                      </p:tavLst>
                                    </p:anim>
                                    <p:anim calcmode="lin" valueType="num">
                                      <p:cBhvr>
                                        <p:cTn id="473" dur="3000"/>
                                        <p:tgtEl>
                                          <p:spTgt spid="30"/>
                                        </p:tgtEl>
                                        <p:attrNameLst>
                                          <p:attrName>ppt_x</p:attrName>
                                        </p:attrNameLst>
                                      </p:cBhvr>
                                      <p:tavLst>
                                        <p:tav tm="0">
                                          <p:val>
                                            <p:strVal val="ppt_x"/>
                                          </p:val>
                                        </p:tav>
                                        <p:tav tm="100000">
                                          <p:val>
                                            <p:fltVal val="0.5"/>
                                          </p:val>
                                        </p:tav>
                                      </p:tavLst>
                                    </p:anim>
                                    <p:anim calcmode="lin" valueType="num">
                                      <p:cBhvr>
                                        <p:cTn id="474" dur="3000"/>
                                        <p:tgtEl>
                                          <p:spTgt spid="30"/>
                                        </p:tgtEl>
                                        <p:attrNameLst>
                                          <p:attrName>ppt_y</p:attrName>
                                        </p:attrNameLst>
                                      </p:cBhvr>
                                      <p:tavLst>
                                        <p:tav tm="0">
                                          <p:val>
                                            <p:strVal val="ppt_y"/>
                                          </p:val>
                                        </p:tav>
                                        <p:tav tm="100000">
                                          <p:val>
                                            <p:fltVal val="0.5"/>
                                          </p:val>
                                        </p:tav>
                                      </p:tavLst>
                                    </p:anim>
                                    <p:set>
                                      <p:cBhvr>
                                        <p:cTn id="475" dur="1" fill="hold">
                                          <p:stCondLst>
                                            <p:cond delay="2999"/>
                                          </p:stCondLst>
                                        </p:cTn>
                                        <p:tgtEl>
                                          <p:spTgt spid="30"/>
                                        </p:tgtEl>
                                        <p:attrNameLst>
                                          <p:attrName>style.visibility</p:attrName>
                                        </p:attrNameLst>
                                      </p:cBhvr>
                                      <p:to>
                                        <p:strVal val="hidden"/>
                                      </p:to>
                                    </p:set>
                                  </p:childTnLst>
                                </p:cTn>
                              </p:par>
                              <p:par>
                                <p:cTn id="476" presetID="23" presetClass="exit" presetSubtype="544" fill="hold" nodeType="withEffect">
                                  <p:stCondLst>
                                    <p:cond delay="0"/>
                                  </p:stCondLst>
                                  <p:childTnLst>
                                    <p:anim calcmode="lin" valueType="num">
                                      <p:cBhvr>
                                        <p:cTn id="477" dur="3000"/>
                                        <p:tgtEl>
                                          <p:spTgt spid="31"/>
                                        </p:tgtEl>
                                        <p:attrNameLst>
                                          <p:attrName>ppt_w</p:attrName>
                                        </p:attrNameLst>
                                      </p:cBhvr>
                                      <p:tavLst>
                                        <p:tav tm="0">
                                          <p:val>
                                            <p:strVal val="ppt_w"/>
                                          </p:val>
                                        </p:tav>
                                        <p:tav tm="100000">
                                          <p:val>
                                            <p:fltVal val="0"/>
                                          </p:val>
                                        </p:tav>
                                      </p:tavLst>
                                    </p:anim>
                                    <p:anim calcmode="lin" valueType="num">
                                      <p:cBhvr>
                                        <p:cTn id="478" dur="3000"/>
                                        <p:tgtEl>
                                          <p:spTgt spid="31"/>
                                        </p:tgtEl>
                                        <p:attrNameLst>
                                          <p:attrName>ppt_h</p:attrName>
                                        </p:attrNameLst>
                                      </p:cBhvr>
                                      <p:tavLst>
                                        <p:tav tm="0">
                                          <p:val>
                                            <p:strVal val="ppt_h"/>
                                          </p:val>
                                        </p:tav>
                                        <p:tav tm="100000">
                                          <p:val>
                                            <p:fltVal val="0"/>
                                          </p:val>
                                        </p:tav>
                                      </p:tavLst>
                                    </p:anim>
                                    <p:anim calcmode="lin" valueType="num">
                                      <p:cBhvr>
                                        <p:cTn id="479" dur="3000"/>
                                        <p:tgtEl>
                                          <p:spTgt spid="31"/>
                                        </p:tgtEl>
                                        <p:attrNameLst>
                                          <p:attrName>ppt_x</p:attrName>
                                        </p:attrNameLst>
                                      </p:cBhvr>
                                      <p:tavLst>
                                        <p:tav tm="0">
                                          <p:val>
                                            <p:strVal val="ppt_x"/>
                                          </p:val>
                                        </p:tav>
                                        <p:tav tm="100000">
                                          <p:val>
                                            <p:fltVal val="0.5"/>
                                          </p:val>
                                        </p:tav>
                                      </p:tavLst>
                                    </p:anim>
                                    <p:anim calcmode="lin" valueType="num">
                                      <p:cBhvr>
                                        <p:cTn id="480" dur="3000"/>
                                        <p:tgtEl>
                                          <p:spTgt spid="31"/>
                                        </p:tgtEl>
                                        <p:attrNameLst>
                                          <p:attrName>ppt_y</p:attrName>
                                        </p:attrNameLst>
                                      </p:cBhvr>
                                      <p:tavLst>
                                        <p:tav tm="0">
                                          <p:val>
                                            <p:strVal val="ppt_y"/>
                                          </p:val>
                                        </p:tav>
                                        <p:tav tm="100000">
                                          <p:val>
                                            <p:fltVal val="0.5"/>
                                          </p:val>
                                        </p:tav>
                                      </p:tavLst>
                                    </p:anim>
                                    <p:set>
                                      <p:cBhvr>
                                        <p:cTn id="481" dur="1" fill="hold">
                                          <p:stCondLst>
                                            <p:cond delay="2999"/>
                                          </p:stCondLst>
                                        </p:cTn>
                                        <p:tgtEl>
                                          <p:spTgt spid="31"/>
                                        </p:tgtEl>
                                        <p:attrNameLst>
                                          <p:attrName>style.visibility</p:attrName>
                                        </p:attrNameLst>
                                      </p:cBhvr>
                                      <p:to>
                                        <p:strVal val="hidden"/>
                                      </p:to>
                                    </p:set>
                                  </p:childTnLst>
                                </p:cTn>
                              </p:par>
                              <p:par>
                                <p:cTn id="482" presetID="23" presetClass="exit" presetSubtype="544" fill="hold" nodeType="withEffect">
                                  <p:stCondLst>
                                    <p:cond delay="0"/>
                                  </p:stCondLst>
                                  <p:childTnLst>
                                    <p:anim calcmode="lin" valueType="num">
                                      <p:cBhvr>
                                        <p:cTn id="483" dur="3000"/>
                                        <p:tgtEl>
                                          <p:spTgt spid="32"/>
                                        </p:tgtEl>
                                        <p:attrNameLst>
                                          <p:attrName>ppt_w</p:attrName>
                                        </p:attrNameLst>
                                      </p:cBhvr>
                                      <p:tavLst>
                                        <p:tav tm="0">
                                          <p:val>
                                            <p:strVal val="ppt_w"/>
                                          </p:val>
                                        </p:tav>
                                        <p:tav tm="100000">
                                          <p:val>
                                            <p:fltVal val="0"/>
                                          </p:val>
                                        </p:tav>
                                      </p:tavLst>
                                    </p:anim>
                                    <p:anim calcmode="lin" valueType="num">
                                      <p:cBhvr>
                                        <p:cTn id="484" dur="3000"/>
                                        <p:tgtEl>
                                          <p:spTgt spid="32"/>
                                        </p:tgtEl>
                                        <p:attrNameLst>
                                          <p:attrName>ppt_h</p:attrName>
                                        </p:attrNameLst>
                                      </p:cBhvr>
                                      <p:tavLst>
                                        <p:tav tm="0">
                                          <p:val>
                                            <p:strVal val="ppt_h"/>
                                          </p:val>
                                        </p:tav>
                                        <p:tav tm="100000">
                                          <p:val>
                                            <p:fltVal val="0"/>
                                          </p:val>
                                        </p:tav>
                                      </p:tavLst>
                                    </p:anim>
                                    <p:anim calcmode="lin" valueType="num">
                                      <p:cBhvr>
                                        <p:cTn id="485" dur="3000"/>
                                        <p:tgtEl>
                                          <p:spTgt spid="32"/>
                                        </p:tgtEl>
                                        <p:attrNameLst>
                                          <p:attrName>ppt_x</p:attrName>
                                        </p:attrNameLst>
                                      </p:cBhvr>
                                      <p:tavLst>
                                        <p:tav tm="0">
                                          <p:val>
                                            <p:strVal val="ppt_x"/>
                                          </p:val>
                                        </p:tav>
                                        <p:tav tm="100000">
                                          <p:val>
                                            <p:fltVal val="0.5"/>
                                          </p:val>
                                        </p:tav>
                                      </p:tavLst>
                                    </p:anim>
                                    <p:anim calcmode="lin" valueType="num">
                                      <p:cBhvr>
                                        <p:cTn id="486" dur="3000"/>
                                        <p:tgtEl>
                                          <p:spTgt spid="32"/>
                                        </p:tgtEl>
                                        <p:attrNameLst>
                                          <p:attrName>ppt_y</p:attrName>
                                        </p:attrNameLst>
                                      </p:cBhvr>
                                      <p:tavLst>
                                        <p:tav tm="0">
                                          <p:val>
                                            <p:strVal val="ppt_y"/>
                                          </p:val>
                                        </p:tav>
                                        <p:tav tm="100000">
                                          <p:val>
                                            <p:fltVal val="0.5"/>
                                          </p:val>
                                        </p:tav>
                                      </p:tavLst>
                                    </p:anim>
                                    <p:set>
                                      <p:cBhvr>
                                        <p:cTn id="487" dur="1" fill="hold">
                                          <p:stCondLst>
                                            <p:cond delay="2999"/>
                                          </p:stCondLst>
                                        </p:cTn>
                                        <p:tgtEl>
                                          <p:spTgt spid="32"/>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3000"/>
                                        <p:tgtEl>
                                          <p:spTgt spid="25"/>
                                        </p:tgtEl>
                                        <p:attrNameLst>
                                          <p:attrName>ppt_x</p:attrName>
                                        </p:attrNameLst>
                                      </p:cBhvr>
                                      <p:tavLst>
                                        <p:tav tm="0">
                                          <p:val>
                                            <p:strVal val="ppt_x"/>
                                          </p:val>
                                        </p:tav>
                                        <p:tav tm="100000">
                                          <p:val>
                                            <p:strVal val="1+ppt_w/2"/>
                                          </p:val>
                                        </p:tav>
                                      </p:tavLst>
                                    </p:anim>
                                    <p:anim calcmode="lin" valueType="num">
                                      <p:cBhvr additive="base">
                                        <p:cTn id="490" dur="3000"/>
                                        <p:tgtEl>
                                          <p:spTgt spid="25"/>
                                        </p:tgtEl>
                                        <p:attrNameLst>
                                          <p:attrName>ppt_y</p:attrName>
                                        </p:attrNameLst>
                                      </p:cBhvr>
                                      <p:tavLst>
                                        <p:tav tm="0">
                                          <p:val>
                                            <p:strVal val="ppt_y"/>
                                          </p:val>
                                        </p:tav>
                                        <p:tav tm="100000">
                                          <p:val>
                                            <p:strVal val="1+ppt_h/2"/>
                                          </p:val>
                                        </p:tav>
                                      </p:tavLst>
                                    </p:anim>
                                    <p:set>
                                      <p:cBhvr>
                                        <p:cTn id="491" dur="1" fill="hold">
                                          <p:stCondLst>
                                            <p:cond delay="2999"/>
                                          </p:stCondLst>
                                        </p:cTn>
                                        <p:tgtEl>
                                          <p:spTgt spid="25"/>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3000"/>
                                        <p:tgtEl>
                                          <p:spTgt spid="26"/>
                                        </p:tgtEl>
                                        <p:attrNameLst>
                                          <p:attrName>ppt_x</p:attrName>
                                        </p:attrNameLst>
                                      </p:cBhvr>
                                      <p:tavLst>
                                        <p:tav tm="0">
                                          <p:val>
                                            <p:strVal val="ppt_x"/>
                                          </p:val>
                                        </p:tav>
                                        <p:tav tm="100000">
                                          <p:val>
                                            <p:strVal val="1+ppt_w/2"/>
                                          </p:val>
                                        </p:tav>
                                      </p:tavLst>
                                    </p:anim>
                                    <p:anim calcmode="lin" valueType="num">
                                      <p:cBhvr additive="base">
                                        <p:cTn id="494" dur="3000"/>
                                        <p:tgtEl>
                                          <p:spTgt spid="26"/>
                                        </p:tgtEl>
                                        <p:attrNameLst>
                                          <p:attrName>ppt_y</p:attrName>
                                        </p:attrNameLst>
                                      </p:cBhvr>
                                      <p:tavLst>
                                        <p:tav tm="0">
                                          <p:val>
                                            <p:strVal val="ppt_y"/>
                                          </p:val>
                                        </p:tav>
                                        <p:tav tm="100000">
                                          <p:val>
                                            <p:strVal val="1+ppt_h/2"/>
                                          </p:val>
                                        </p:tav>
                                      </p:tavLst>
                                    </p:anim>
                                    <p:set>
                                      <p:cBhvr>
                                        <p:cTn id="495" dur="1" fill="hold">
                                          <p:stCondLst>
                                            <p:cond delay="2999"/>
                                          </p:stCondLst>
                                        </p:cTn>
                                        <p:tgtEl>
                                          <p:spTgt spid="26"/>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3000"/>
                                        <p:tgtEl>
                                          <p:spTgt spid="27"/>
                                        </p:tgtEl>
                                        <p:attrNameLst>
                                          <p:attrName>ppt_x</p:attrName>
                                        </p:attrNameLst>
                                      </p:cBhvr>
                                      <p:tavLst>
                                        <p:tav tm="0">
                                          <p:val>
                                            <p:strVal val="ppt_x"/>
                                          </p:val>
                                        </p:tav>
                                        <p:tav tm="100000">
                                          <p:val>
                                            <p:strVal val="1+ppt_w/2"/>
                                          </p:val>
                                        </p:tav>
                                      </p:tavLst>
                                    </p:anim>
                                    <p:anim calcmode="lin" valueType="num">
                                      <p:cBhvr additive="base">
                                        <p:cTn id="498" dur="3000"/>
                                        <p:tgtEl>
                                          <p:spTgt spid="27"/>
                                        </p:tgtEl>
                                        <p:attrNameLst>
                                          <p:attrName>ppt_y</p:attrName>
                                        </p:attrNameLst>
                                      </p:cBhvr>
                                      <p:tavLst>
                                        <p:tav tm="0">
                                          <p:val>
                                            <p:strVal val="ppt_y"/>
                                          </p:val>
                                        </p:tav>
                                        <p:tav tm="100000">
                                          <p:val>
                                            <p:strVal val="1+ppt_h/2"/>
                                          </p:val>
                                        </p:tav>
                                      </p:tavLst>
                                    </p:anim>
                                    <p:set>
                                      <p:cBhvr>
                                        <p:cTn id="499" dur="1" fill="hold">
                                          <p:stCondLst>
                                            <p:cond delay="2999"/>
                                          </p:stCondLst>
                                        </p:cTn>
                                        <p:tgtEl>
                                          <p:spTgt spid="27"/>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3000"/>
                                        <p:tgtEl>
                                          <p:spTgt spid="28"/>
                                        </p:tgtEl>
                                        <p:attrNameLst>
                                          <p:attrName>ppt_x</p:attrName>
                                        </p:attrNameLst>
                                      </p:cBhvr>
                                      <p:tavLst>
                                        <p:tav tm="0">
                                          <p:val>
                                            <p:strVal val="ppt_x"/>
                                          </p:val>
                                        </p:tav>
                                        <p:tav tm="100000">
                                          <p:val>
                                            <p:strVal val="1+ppt_w/2"/>
                                          </p:val>
                                        </p:tav>
                                      </p:tavLst>
                                    </p:anim>
                                    <p:anim calcmode="lin" valueType="num">
                                      <p:cBhvr additive="base">
                                        <p:cTn id="502" dur="3000"/>
                                        <p:tgtEl>
                                          <p:spTgt spid="28"/>
                                        </p:tgtEl>
                                        <p:attrNameLst>
                                          <p:attrName>ppt_y</p:attrName>
                                        </p:attrNameLst>
                                      </p:cBhvr>
                                      <p:tavLst>
                                        <p:tav tm="0">
                                          <p:val>
                                            <p:strVal val="ppt_y"/>
                                          </p:val>
                                        </p:tav>
                                        <p:tav tm="100000">
                                          <p:val>
                                            <p:strVal val="1+ppt_h/2"/>
                                          </p:val>
                                        </p:tav>
                                      </p:tavLst>
                                    </p:anim>
                                    <p:set>
                                      <p:cBhvr>
                                        <p:cTn id="503" dur="1" fill="hold">
                                          <p:stCondLst>
                                            <p:cond delay="2999"/>
                                          </p:stCondLst>
                                        </p:cTn>
                                        <p:tgtEl>
                                          <p:spTgt spid="28"/>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3"/>
                                        </p:tgtEl>
                                        <p:attrNameLst>
                                          <p:attrName>ppt_x</p:attrName>
                                        </p:attrNameLst>
                                      </p:cBhvr>
                                      <p:tavLst>
                                        <p:tav tm="0">
                                          <p:val>
                                            <p:strVal val="ppt_x"/>
                                          </p:val>
                                        </p:tav>
                                        <p:tav tm="100000">
                                          <p:val>
                                            <p:strVal val="ppt_x"/>
                                          </p:val>
                                        </p:tav>
                                      </p:tavLst>
                                    </p:anim>
                                    <p:anim calcmode="lin" valueType="num">
                                      <p:cBhvr additive="base">
                                        <p:cTn id="506" dur="3000"/>
                                        <p:tgtEl>
                                          <p:spTgt spid="3"/>
                                        </p:tgtEl>
                                        <p:attrNameLst>
                                          <p:attrName>ppt_y</p:attrName>
                                        </p:attrNameLst>
                                      </p:cBhvr>
                                      <p:tavLst>
                                        <p:tav tm="0">
                                          <p:val>
                                            <p:strVal val="ppt_y"/>
                                          </p:val>
                                        </p:tav>
                                        <p:tav tm="100000">
                                          <p:val>
                                            <p:strVal val="1+ppt_h/2"/>
                                          </p:val>
                                        </p:tav>
                                      </p:tavLst>
                                    </p:anim>
                                    <p:set>
                                      <p:cBhvr>
                                        <p:cTn id="507" dur="1" fill="hold">
                                          <p:stCondLst>
                                            <p:cond delay="2999"/>
                                          </p:stCondLst>
                                        </p:cTn>
                                        <p:tgtEl>
                                          <p:spTgt spid="3"/>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7"/>
                                        </p:tgtEl>
                                        <p:attrNameLst>
                                          <p:attrName>ppt_x</p:attrName>
                                        </p:attrNameLst>
                                      </p:cBhvr>
                                      <p:tavLst>
                                        <p:tav tm="0">
                                          <p:val>
                                            <p:strVal val="ppt_x"/>
                                          </p:val>
                                        </p:tav>
                                        <p:tav tm="100000">
                                          <p:val>
                                            <p:strVal val="ppt_x"/>
                                          </p:val>
                                        </p:tav>
                                      </p:tavLst>
                                    </p:anim>
                                    <p:anim calcmode="lin" valueType="num">
                                      <p:cBhvr additive="base">
                                        <p:cTn id="510" dur="3000"/>
                                        <p:tgtEl>
                                          <p:spTgt spid="7"/>
                                        </p:tgtEl>
                                        <p:attrNameLst>
                                          <p:attrName>ppt_y</p:attrName>
                                        </p:attrNameLst>
                                      </p:cBhvr>
                                      <p:tavLst>
                                        <p:tav tm="0">
                                          <p:val>
                                            <p:strVal val="ppt_y"/>
                                          </p:val>
                                        </p:tav>
                                        <p:tav tm="100000">
                                          <p:val>
                                            <p:strVal val="1+ppt_h/2"/>
                                          </p:val>
                                        </p:tav>
                                      </p:tavLst>
                                    </p:anim>
                                    <p:set>
                                      <p:cBhvr>
                                        <p:cTn id="511" dur="1" fill="hold">
                                          <p:stCondLst>
                                            <p:cond delay="2999"/>
                                          </p:stCondLst>
                                        </p:cTn>
                                        <p:tgtEl>
                                          <p:spTgt spid="7"/>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11"/>
                                        </p:tgtEl>
                                        <p:attrNameLst>
                                          <p:attrName>ppt_x</p:attrName>
                                        </p:attrNameLst>
                                      </p:cBhvr>
                                      <p:tavLst>
                                        <p:tav tm="0">
                                          <p:val>
                                            <p:strVal val="ppt_x"/>
                                          </p:val>
                                        </p:tav>
                                        <p:tav tm="100000">
                                          <p:val>
                                            <p:strVal val="ppt_x"/>
                                          </p:val>
                                        </p:tav>
                                      </p:tavLst>
                                    </p:anim>
                                    <p:anim calcmode="lin" valueType="num">
                                      <p:cBhvr additive="base">
                                        <p:cTn id="514" dur="3000"/>
                                        <p:tgtEl>
                                          <p:spTgt spid="11"/>
                                        </p:tgtEl>
                                        <p:attrNameLst>
                                          <p:attrName>ppt_y</p:attrName>
                                        </p:attrNameLst>
                                      </p:cBhvr>
                                      <p:tavLst>
                                        <p:tav tm="0">
                                          <p:val>
                                            <p:strVal val="ppt_y"/>
                                          </p:val>
                                        </p:tav>
                                        <p:tav tm="100000">
                                          <p:val>
                                            <p:strVal val="1+ppt_h/2"/>
                                          </p:val>
                                        </p:tav>
                                      </p:tavLst>
                                    </p:anim>
                                    <p:set>
                                      <p:cBhvr>
                                        <p:cTn id="515" dur="1" fill="hold">
                                          <p:stCondLst>
                                            <p:cond delay="2999"/>
                                          </p:stCondLst>
                                        </p:cTn>
                                        <p:tgtEl>
                                          <p:spTgt spid="11"/>
                                        </p:tgtEl>
                                        <p:attrNameLst>
                                          <p:attrName>style.visibility</p:attrName>
                                        </p:attrNameLst>
                                      </p:cBhvr>
                                      <p:to>
                                        <p:strVal val="hidden"/>
                                      </p:to>
                                    </p:set>
                                  </p:childTnLst>
                                </p:cTn>
                              </p:par>
                              <p:par>
                                <p:cTn id="516" presetID="2" presetClass="exit" presetSubtype="12" fill="hold" nodeType="withEffect">
                                  <p:stCondLst>
                                    <p:cond delay="0"/>
                                  </p:stCondLst>
                                  <p:childTnLst>
                                    <p:anim calcmode="lin" valueType="num">
                                      <p:cBhvr additive="base">
                                        <p:cTn id="517" dur="3000"/>
                                        <p:tgtEl>
                                          <p:spTgt spid="17"/>
                                        </p:tgtEl>
                                        <p:attrNameLst>
                                          <p:attrName>ppt_x</p:attrName>
                                        </p:attrNameLst>
                                      </p:cBhvr>
                                      <p:tavLst>
                                        <p:tav tm="0">
                                          <p:val>
                                            <p:strVal val="ppt_x"/>
                                          </p:val>
                                        </p:tav>
                                        <p:tav tm="100000">
                                          <p:val>
                                            <p:strVal val="0-ppt_w/2"/>
                                          </p:val>
                                        </p:tav>
                                      </p:tavLst>
                                    </p:anim>
                                    <p:anim calcmode="lin" valueType="num">
                                      <p:cBhvr additive="base">
                                        <p:cTn id="518" dur="3000"/>
                                        <p:tgtEl>
                                          <p:spTgt spid="17"/>
                                        </p:tgtEl>
                                        <p:attrNameLst>
                                          <p:attrName>ppt_y</p:attrName>
                                        </p:attrNameLst>
                                      </p:cBhvr>
                                      <p:tavLst>
                                        <p:tav tm="0">
                                          <p:val>
                                            <p:strVal val="ppt_y"/>
                                          </p:val>
                                        </p:tav>
                                        <p:tav tm="100000">
                                          <p:val>
                                            <p:strVal val="1+ppt_h/2"/>
                                          </p:val>
                                        </p:tav>
                                      </p:tavLst>
                                    </p:anim>
                                    <p:set>
                                      <p:cBhvr>
                                        <p:cTn id="519" dur="1" fill="hold">
                                          <p:stCondLst>
                                            <p:cond delay="2999"/>
                                          </p:stCondLst>
                                        </p:cTn>
                                        <p:tgtEl>
                                          <p:spTgt spid="17"/>
                                        </p:tgtEl>
                                        <p:attrNameLst>
                                          <p:attrName>style.visibility</p:attrName>
                                        </p:attrNameLst>
                                      </p:cBhvr>
                                      <p:to>
                                        <p:strVal val="hidden"/>
                                      </p:to>
                                    </p:set>
                                  </p:childTnLst>
                                </p:cTn>
                              </p:par>
                              <p:par>
                                <p:cTn id="520" presetID="2" presetClass="exit" presetSubtype="12" fill="hold" nodeType="withEffect">
                                  <p:stCondLst>
                                    <p:cond delay="0"/>
                                  </p:stCondLst>
                                  <p:childTnLst>
                                    <p:anim calcmode="lin" valueType="num">
                                      <p:cBhvr additive="base">
                                        <p:cTn id="521" dur="3000"/>
                                        <p:tgtEl>
                                          <p:spTgt spid="18"/>
                                        </p:tgtEl>
                                        <p:attrNameLst>
                                          <p:attrName>ppt_x</p:attrName>
                                        </p:attrNameLst>
                                      </p:cBhvr>
                                      <p:tavLst>
                                        <p:tav tm="0">
                                          <p:val>
                                            <p:strVal val="ppt_x"/>
                                          </p:val>
                                        </p:tav>
                                        <p:tav tm="100000">
                                          <p:val>
                                            <p:strVal val="0-ppt_w/2"/>
                                          </p:val>
                                        </p:tav>
                                      </p:tavLst>
                                    </p:anim>
                                    <p:anim calcmode="lin" valueType="num">
                                      <p:cBhvr additive="base">
                                        <p:cTn id="522" dur="3000"/>
                                        <p:tgtEl>
                                          <p:spTgt spid="18"/>
                                        </p:tgtEl>
                                        <p:attrNameLst>
                                          <p:attrName>ppt_y</p:attrName>
                                        </p:attrNameLst>
                                      </p:cBhvr>
                                      <p:tavLst>
                                        <p:tav tm="0">
                                          <p:val>
                                            <p:strVal val="ppt_y"/>
                                          </p:val>
                                        </p:tav>
                                        <p:tav tm="100000">
                                          <p:val>
                                            <p:strVal val="1+ppt_h/2"/>
                                          </p:val>
                                        </p:tav>
                                      </p:tavLst>
                                    </p:anim>
                                    <p:set>
                                      <p:cBhvr>
                                        <p:cTn id="523" dur="1" fill="hold">
                                          <p:stCondLst>
                                            <p:cond delay="2999"/>
                                          </p:stCondLst>
                                        </p:cTn>
                                        <p:tgtEl>
                                          <p:spTgt spid="18"/>
                                        </p:tgtEl>
                                        <p:attrNameLst>
                                          <p:attrName>style.visibility</p:attrName>
                                        </p:attrNameLst>
                                      </p:cBhvr>
                                      <p:to>
                                        <p:strVal val="hidden"/>
                                      </p:to>
                                    </p:set>
                                  </p:childTnLst>
                                </p:cTn>
                              </p:par>
                              <p:par>
                                <p:cTn id="524" presetID="2" presetClass="exit" presetSubtype="12" fill="hold" nodeType="withEffect">
                                  <p:stCondLst>
                                    <p:cond delay="0"/>
                                  </p:stCondLst>
                                  <p:childTnLst>
                                    <p:anim calcmode="lin" valueType="num">
                                      <p:cBhvr additive="base">
                                        <p:cTn id="525" dur="3000"/>
                                        <p:tgtEl>
                                          <p:spTgt spid="19"/>
                                        </p:tgtEl>
                                        <p:attrNameLst>
                                          <p:attrName>ppt_x</p:attrName>
                                        </p:attrNameLst>
                                      </p:cBhvr>
                                      <p:tavLst>
                                        <p:tav tm="0">
                                          <p:val>
                                            <p:strVal val="ppt_x"/>
                                          </p:val>
                                        </p:tav>
                                        <p:tav tm="100000">
                                          <p:val>
                                            <p:strVal val="0-ppt_w/2"/>
                                          </p:val>
                                        </p:tav>
                                      </p:tavLst>
                                    </p:anim>
                                    <p:anim calcmode="lin" valueType="num">
                                      <p:cBhvr additive="base">
                                        <p:cTn id="526" dur="3000"/>
                                        <p:tgtEl>
                                          <p:spTgt spid="19"/>
                                        </p:tgtEl>
                                        <p:attrNameLst>
                                          <p:attrName>ppt_y</p:attrName>
                                        </p:attrNameLst>
                                      </p:cBhvr>
                                      <p:tavLst>
                                        <p:tav tm="0">
                                          <p:val>
                                            <p:strVal val="ppt_y"/>
                                          </p:val>
                                        </p:tav>
                                        <p:tav tm="100000">
                                          <p:val>
                                            <p:strVal val="1+ppt_h/2"/>
                                          </p:val>
                                        </p:tav>
                                      </p:tavLst>
                                    </p:anim>
                                    <p:set>
                                      <p:cBhvr>
                                        <p:cTn id="527" dur="1" fill="hold">
                                          <p:stCondLst>
                                            <p:cond delay="2999"/>
                                          </p:stCondLst>
                                        </p:cTn>
                                        <p:tgtEl>
                                          <p:spTgt spid="19"/>
                                        </p:tgtEl>
                                        <p:attrNameLst>
                                          <p:attrName>style.visibility</p:attrName>
                                        </p:attrNameLst>
                                      </p:cBhvr>
                                      <p:to>
                                        <p:strVal val="hidden"/>
                                      </p:to>
                                    </p:set>
                                  </p:childTnLst>
                                </p:cTn>
                              </p:par>
                              <p:par>
                                <p:cTn id="528" presetID="2" presetClass="exit" presetSubtype="12" fill="hold" nodeType="withEffect">
                                  <p:stCondLst>
                                    <p:cond delay="0"/>
                                  </p:stCondLst>
                                  <p:childTnLst>
                                    <p:anim calcmode="lin" valueType="num">
                                      <p:cBhvr additive="base">
                                        <p:cTn id="529" dur="3000"/>
                                        <p:tgtEl>
                                          <p:spTgt spid="20"/>
                                        </p:tgtEl>
                                        <p:attrNameLst>
                                          <p:attrName>ppt_x</p:attrName>
                                        </p:attrNameLst>
                                      </p:cBhvr>
                                      <p:tavLst>
                                        <p:tav tm="0">
                                          <p:val>
                                            <p:strVal val="ppt_x"/>
                                          </p:val>
                                        </p:tav>
                                        <p:tav tm="100000">
                                          <p:val>
                                            <p:strVal val="0-ppt_w/2"/>
                                          </p:val>
                                        </p:tav>
                                      </p:tavLst>
                                    </p:anim>
                                    <p:anim calcmode="lin" valueType="num">
                                      <p:cBhvr additive="base">
                                        <p:cTn id="530" dur="3000"/>
                                        <p:tgtEl>
                                          <p:spTgt spid="20"/>
                                        </p:tgtEl>
                                        <p:attrNameLst>
                                          <p:attrName>ppt_y</p:attrName>
                                        </p:attrNameLst>
                                      </p:cBhvr>
                                      <p:tavLst>
                                        <p:tav tm="0">
                                          <p:val>
                                            <p:strVal val="ppt_y"/>
                                          </p:val>
                                        </p:tav>
                                        <p:tav tm="100000">
                                          <p:val>
                                            <p:strVal val="1+ppt_h/2"/>
                                          </p:val>
                                        </p:tav>
                                      </p:tavLst>
                                    </p:anim>
                                    <p:set>
                                      <p:cBhvr>
                                        <p:cTn id="531" dur="1" fill="hold">
                                          <p:stCondLst>
                                            <p:cond delay="2999"/>
                                          </p:stCondLst>
                                        </p:cTn>
                                        <p:tgtEl>
                                          <p:spTgt spid="20"/>
                                        </p:tgtEl>
                                        <p:attrNameLst>
                                          <p:attrName>style.visibility</p:attrName>
                                        </p:attrNameLst>
                                      </p:cBhvr>
                                      <p:to>
                                        <p:strVal val="hidden"/>
                                      </p:to>
                                    </p:set>
                                  </p:childTnLst>
                                </p:cTn>
                              </p:par>
                              <p:par>
                                <p:cTn id="532" presetID="2" presetClass="exit" presetSubtype="8" fill="hold" nodeType="withEffect">
                                  <p:stCondLst>
                                    <p:cond delay="0"/>
                                  </p:stCondLst>
                                  <p:childTnLst>
                                    <p:anim calcmode="lin" valueType="num">
                                      <p:cBhvr additive="base">
                                        <p:cTn id="533" dur="3000"/>
                                        <p:tgtEl>
                                          <p:spTgt spid="5"/>
                                        </p:tgtEl>
                                        <p:attrNameLst>
                                          <p:attrName>ppt_x</p:attrName>
                                        </p:attrNameLst>
                                      </p:cBhvr>
                                      <p:tavLst>
                                        <p:tav tm="0">
                                          <p:val>
                                            <p:strVal val="ppt_x"/>
                                          </p:val>
                                        </p:tav>
                                        <p:tav tm="100000">
                                          <p:val>
                                            <p:strVal val="0-ppt_w/2"/>
                                          </p:val>
                                        </p:tav>
                                      </p:tavLst>
                                    </p:anim>
                                    <p:anim calcmode="lin" valueType="num">
                                      <p:cBhvr additive="base">
                                        <p:cTn id="534" dur="3000"/>
                                        <p:tgtEl>
                                          <p:spTgt spid="5"/>
                                        </p:tgtEl>
                                        <p:attrNameLst>
                                          <p:attrName>ppt_y</p:attrName>
                                        </p:attrNameLst>
                                      </p:cBhvr>
                                      <p:tavLst>
                                        <p:tav tm="0">
                                          <p:val>
                                            <p:strVal val="ppt_y"/>
                                          </p:val>
                                        </p:tav>
                                        <p:tav tm="100000">
                                          <p:val>
                                            <p:strVal val="ppt_y"/>
                                          </p:val>
                                        </p:tav>
                                      </p:tavLst>
                                    </p:anim>
                                    <p:set>
                                      <p:cBhvr>
                                        <p:cTn id="535" dur="1" fill="hold">
                                          <p:stCondLst>
                                            <p:cond delay="2999"/>
                                          </p:stCondLst>
                                        </p:cTn>
                                        <p:tgtEl>
                                          <p:spTgt spid="5"/>
                                        </p:tgtEl>
                                        <p:attrNameLst>
                                          <p:attrName>style.visibility</p:attrName>
                                        </p:attrNameLst>
                                      </p:cBhvr>
                                      <p:to>
                                        <p:strVal val="hidden"/>
                                      </p:to>
                                    </p:set>
                                  </p:childTnLst>
                                </p:cTn>
                              </p:par>
                              <p:par>
                                <p:cTn id="536" presetID="2" presetClass="exit" presetSubtype="8" fill="hold" nodeType="withEffect">
                                  <p:stCondLst>
                                    <p:cond delay="0"/>
                                  </p:stCondLst>
                                  <p:childTnLst>
                                    <p:anim calcmode="lin" valueType="num">
                                      <p:cBhvr additive="base">
                                        <p:cTn id="537" dur="3000"/>
                                        <p:tgtEl>
                                          <p:spTgt spid="8"/>
                                        </p:tgtEl>
                                        <p:attrNameLst>
                                          <p:attrName>ppt_x</p:attrName>
                                        </p:attrNameLst>
                                      </p:cBhvr>
                                      <p:tavLst>
                                        <p:tav tm="0">
                                          <p:val>
                                            <p:strVal val="ppt_x"/>
                                          </p:val>
                                        </p:tav>
                                        <p:tav tm="100000">
                                          <p:val>
                                            <p:strVal val="0-ppt_w/2"/>
                                          </p:val>
                                        </p:tav>
                                      </p:tavLst>
                                    </p:anim>
                                    <p:anim calcmode="lin" valueType="num">
                                      <p:cBhvr additive="base">
                                        <p:cTn id="538" dur="3000"/>
                                        <p:tgtEl>
                                          <p:spTgt spid="8"/>
                                        </p:tgtEl>
                                        <p:attrNameLst>
                                          <p:attrName>ppt_y</p:attrName>
                                        </p:attrNameLst>
                                      </p:cBhvr>
                                      <p:tavLst>
                                        <p:tav tm="0">
                                          <p:val>
                                            <p:strVal val="ppt_y"/>
                                          </p:val>
                                        </p:tav>
                                        <p:tav tm="100000">
                                          <p:val>
                                            <p:strVal val="ppt_y"/>
                                          </p:val>
                                        </p:tav>
                                      </p:tavLst>
                                    </p:anim>
                                    <p:set>
                                      <p:cBhvr>
                                        <p:cTn id="539" dur="1" fill="hold">
                                          <p:stCondLst>
                                            <p:cond delay="2999"/>
                                          </p:stCondLst>
                                        </p:cTn>
                                        <p:tgtEl>
                                          <p:spTgt spid="8"/>
                                        </p:tgtEl>
                                        <p:attrNameLst>
                                          <p:attrName>style.visibility</p:attrName>
                                        </p:attrNameLst>
                                      </p:cBhvr>
                                      <p:to>
                                        <p:strVal val="hidden"/>
                                      </p:to>
                                    </p:set>
                                  </p:childTnLst>
                                </p:cTn>
                              </p:par>
                              <p:par>
                                <p:cTn id="540" presetID="2" presetClass="exit" presetSubtype="8" fill="hold" nodeType="withEffect">
                                  <p:stCondLst>
                                    <p:cond delay="0"/>
                                  </p:stCondLst>
                                  <p:childTnLst>
                                    <p:anim calcmode="lin" valueType="num">
                                      <p:cBhvr additive="base">
                                        <p:cTn id="541" dur="3000"/>
                                        <p:tgtEl>
                                          <p:spTgt spid="13"/>
                                        </p:tgtEl>
                                        <p:attrNameLst>
                                          <p:attrName>ppt_x</p:attrName>
                                        </p:attrNameLst>
                                      </p:cBhvr>
                                      <p:tavLst>
                                        <p:tav tm="0">
                                          <p:val>
                                            <p:strVal val="ppt_x"/>
                                          </p:val>
                                        </p:tav>
                                        <p:tav tm="100000">
                                          <p:val>
                                            <p:strVal val="0-ppt_w/2"/>
                                          </p:val>
                                        </p:tav>
                                      </p:tavLst>
                                    </p:anim>
                                    <p:anim calcmode="lin" valueType="num">
                                      <p:cBhvr additive="base">
                                        <p:cTn id="542" dur="3000"/>
                                        <p:tgtEl>
                                          <p:spTgt spid="13"/>
                                        </p:tgtEl>
                                        <p:attrNameLst>
                                          <p:attrName>ppt_y</p:attrName>
                                        </p:attrNameLst>
                                      </p:cBhvr>
                                      <p:tavLst>
                                        <p:tav tm="0">
                                          <p:val>
                                            <p:strVal val="ppt_y"/>
                                          </p:val>
                                        </p:tav>
                                        <p:tav tm="100000">
                                          <p:val>
                                            <p:strVal val="ppt_y"/>
                                          </p:val>
                                        </p:tav>
                                      </p:tavLst>
                                    </p:anim>
                                    <p:set>
                                      <p:cBhvr>
                                        <p:cTn id="543" dur="1" fill="hold">
                                          <p:stCondLst>
                                            <p:cond delay="2999"/>
                                          </p:stCondLst>
                                        </p:cTn>
                                        <p:tgtEl>
                                          <p:spTgt spid="13"/>
                                        </p:tgtEl>
                                        <p:attrNameLst>
                                          <p:attrName>style.visibility</p:attrName>
                                        </p:attrNameLst>
                                      </p:cBhvr>
                                      <p:to>
                                        <p:strVal val="hidden"/>
                                      </p:to>
                                    </p:set>
                                  </p:childTnLst>
                                </p:cTn>
                              </p:par>
                              <p:par>
                                <p:cTn id="544" presetID="2" presetClass="exit" presetSubtype="8" fill="hold" nodeType="withEffect">
                                  <p:stCondLst>
                                    <p:cond delay="0"/>
                                  </p:stCondLst>
                                  <p:childTnLst>
                                    <p:anim calcmode="lin" valueType="num">
                                      <p:cBhvr additive="base">
                                        <p:cTn id="545" dur="3000"/>
                                        <p:tgtEl>
                                          <p:spTgt spid="16"/>
                                        </p:tgtEl>
                                        <p:attrNameLst>
                                          <p:attrName>ppt_x</p:attrName>
                                        </p:attrNameLst>
                                      </p:cBhvr>
                                      <p:tavLst>
                                        <p:tav tm="0">
                                          <p:val>
                                            <p:strVal val="ppt_x"/>
                                          </p:val>
                                        </p:tav>
                                        <p:tav tm="100000">
                                          <p:val>
                                            <p:strVal val="0-ppt_w/2"/>
                                          </p:val>
                                        </p:tav>
                                      </p:tavLst>
                                    </p:anim>
                                    <p:anim calcmode="lin" valueType="num">
                                      <p:cBhvr additive="base">
                                        <p:cTn id="546" dur="3000"/>
                                        <p:tgtEl>
                                          <p:spTgt spid="16"/>
                                        </p:tgtEl>
                                        <p:attrNameLst>
                                          <p:attrName>ppt_y</p:attrName>
                                        </p:attrNameLst>
                                      </p:cBhvr>
                                      <p:tavLst>
                                        <p:tav tm="0">
                                          <p:val>
                                            <p:strVal val="ppt_y"/>
                                          </p:val>
                                        </p:tav>
                                        <p:tav tm="100000">
                                          <p:val>
                                            <p:strVal val="ppt_y"/>
                                          </p:val>
                                        </p:tav>
                                      </p:tavLst>
                                    </p:anim>
                                    <p:set>
                                      <p:cBhvr>
                                        <p:cTn id="547" dur="1" fill="hold">
                                          <p:stCondLst>
                                            <p:cond delay="2999"/>
                                          </p:stCondLst>
                                        </p:cTn>
                                        <p:tgtEl>
                                          <p:spTgt spid="16"/>
                                        </p:tgtEl>
                                        <p:attrNameLst>
                                          <p:attrName>style.visibility</p:attrName>
                                        </p:attrNameLst>
                                      </p:cBhvr>
                                      <p:to>
                                        <p:strVal val="hidden"/>
                                      </p:to>
                                    </p:set>
                                  </p:childTnLst>
                                </p:cTn>
                              </p:par>
                              <p:par>
                                <p:cTn id="548" presetID="2" presetClass="exit" presetSubtype="9" fill="hold" nodeType="withEffect">
                                  <p:stCondLst>
                                    <p:cond delay="0"/>
                                  </p:stCondLst>
                                  <p:childTnLst>
                                    <p:anim calcmode="lin" valueType="num">
                                      <p:cBhvr additive="base">
                                        <p:cTn id="549" dur="3000"/>
                                        <p:tgtEl>
                                          <p:spTgt spid="29"/>
                                        </p:tgtEl>
                                        <p:attrNameLst>
                                          <p:attrName>ppt_x</p:attrName>
                                        </p:attrNameLst>
                                      </p:cBhvr>
                                      <p:tavLst>
                                        <p:tav tm="0">
                                          <p:val>
                                            <p:strVal val="ppt_x"/>
                                          </p:val>
                                        </p:tav>
                                        <p:tav tm="100000">
                                          <p:val>
                                            <p:strVal val="0-ppt_w/2"/>
                                          </p:val>
                                        </p:tav>
                                      </p:tavLst>
                                    </p:anim>
                                    <p:anim calcmode="lin" valueType="num">
                                      <p:cBhvr additive="base">
                                        <p:cTn id="550" dur="3000"/>
                                        <p:tgtEl>
                                          <p:spTgt spid="29"/>
                                        </p:tgtEl>
                                        <p:attrNameLst>
                                          <p:attrName>ppt_y</p:attrName>
                                        </p:attrNameLst>
                                      </p:cBhvr>
                                      <p:tavLst>
                                        <p:tav tm="0">
                                          <p:val>
                                            <p:strVal val="ppt_y"/>
                                          </p:val>
                                        </p:tav>
                                        <p:tav tm="100000">
                                          <p:val>
                                            <p:strVal val="0-ppt_h/2"/>
                                          </p:val>
                                        </p:tav>
                                      </p:tavLst>
                                    </p:anim>
                                    <p:set>
                                      <p:cBhvr>
                                        <p:cTn id="551" dur="1" fill="hold">
                                          <p:stCondLst>
                                            <p:cond delay="2999"/>
                                          </p:stCondLst>
                                        </p:cTn>
                                        <p:tgtEl>
                                          <p:spTgt spid="29"/>
                                        </p:tgtEl>
                                        <p:attrNameLst>
                                          <p:attrName>style.visibility</p:attrName>
                                        </p:attrNameLst>
                                      </p:cBhvr>
                                      <p:to>
                                        <p:strVal val="hidden"/>
                                      </p:to>
                                    </p:set>
                                  </p:childTnLst>
                                </p:cTn>
                              </p:par>
                              <p:par>
                                <p:cTn id="552" presetID="2" presetClass="exit" presetSubtype="9" fill="hold" nodeType="withEffect">
                                  <p:stCondLst>
                                    <p:cond delay="0"/>
                                  </p:stCondLst>
                                  <p:childTnLst>
                                    <p:anim calcmode="lin" valueType="num">
                                      <p:cBhvr additive="base">
                                        <p:cTn id="553" dur="3000"/>
                                        <p:tgtEl>
                                          <p:spTgt spid="30"/>
                                        </p:tgtEl>
                                        <p:attrNameLst>
                                          <p:attrName>ppt_x</p:attrName>
                                        </p:attrNameLst>
                                      </p:cBhvr>
                                      <p:tavLst>
                                        <p:tav tm="0">
                                          <p:val>
                                            <p:strVal val="ppt_x"/>
                                          </p:val>
                                        </p:tav>
                                        <p:tav tm="100000">
                                          <p:val>
                                            <p:strVal val="0-ppt_w/2"/>
                                          </p:val>
                                        </p:tav>
                                      </p:tavLst>
                                    </p:anim>
                                    <p:anim calcmode="lin" valueType="num">
                                      <p:cBhvr additive="base">
                                        <p:cTn id="554" dur="3000"/>
                                        <p:tgtEl>
                                          <p:spTgt spid="30"/>
                                        </p:tgtEl>
                                        <p:attrNameLst>
                                          <p:attrName>ppt_y</p:attrName>
                                        </p:attrNameLst>
                                      </p:cBhvr>
                                      <p:tavLst>
                                        <p:tav tm="0">
                                          <p:val>
                                            <p:strVal val="ppt_y"/>
                                          </p:val>
                                        </p:tav>
                                        <p:tav tm="100000">
                                          <p:val>
                                            <p:strVal val="0-ppt_h/2"/>
                                          </p:val>
                                        </p:tav>
                                      </p:tavLst>
                                    </p:anim>
                                    <p:set>
                                      <p:cBhvr>
                                        <p:cTn id="555" dur="1" fill="hold">
                                          <p:stCondLst>
                                            <p:cond delay="2999"/>
                                          </p:stCondLst>
                                        </p:cTn>
                                        <p:tgtEl>
                                          <p:spTgt spid="30"/>
                                        </p:tgtEl>
                                        <p:attrNameLst>
                                          <p:attrName>style.visibility</p:attrName>
                                        </p:attrNameLst>
                                      </p:cBhvr>
                                      <p:to>
                                        <p:strVal val="hidden"/>
                                      </p:to>
                                    </p:set>
                                  </p:childTnLst>
                                </p:cTn>
                              </p:par>
                              <p:par>
                                <p:cTn id="556" presetID="2" presetClass="exit" presetSubtype="9" fill="hold" nodeType="withEffect">
                                  <p:stCondLst>
                                    <p:cond delay="0"/>
                                  </p:stCondLst>
                                  <p:childTnLst>
                                    <p:anim calcmode="lin" valueType="num">
                                      <p:cBhvr additive="base">
                                        <p:cTn id="557" dur="3000"/>
                                        <p:tgtEl>
                                          <p:spTgt spid="31"/>
                                        </p:tgtEl>
                                        <p:attrNameLst>
                                          <p:attrName>ppt_x</p:attrName>
                                        </p:attrNameLst>
                                      </p:cBhvr>
                                      <p:tavLst>
                                        <p:tav tm="0">
                                          <p:val>
                                            <p:strVal val="ppt_x"/>
                                          </p:val>
                                        </p:tav>
                                        <p:tav tm="100000">
                                          <p:val>
                                            <p:strVal val="0-ppt_w/2"/>
                                          </p:val>
                                        </p:tav>
                                      </p:tavLst>
                                    </p:anim>
                                    <p:anim calcmode="lin" valueType="num">
                                      <p:cBhvr additive="base">
                                        <p:cTn id="558" dur="3000"/>
                                        <p:tgtEl>
                                          <p:spTgt spid="31"/>
                                        </p:tgtEl>
                                        <p:attrNameLst>
                                          <p:attrName>ppt_y</p:attrName>
                                        </p:attrNameLst>
                                      </p:cBhvr>
                                      <p:tavLst>
                                        <p:tav tm="0">
                                          <p:val>
                                            <p:strVal val="ppt_y"/>
                                          </p:val>
                                        </p:tav>
                                        <p:tav tm="100000">
                                          <p:val>
                                            <p:strVal val="0-ppt_h/2"/>
                                          </p:val>
                                        </p:tav>
                                      </p:tavLst>
                                    </p:anim>
                                    <p:set>
                                      <p:cBhvr>
                                        <p:cTn id="559" dur="1" fill="hold">
                                          <p:stCondLst>
                                            <p:cond delay="2999"/>
                                          </p:stCondLst>
                                        </p:cTn>
                                        <p:tgtEl>
                                          <p:spTgt spid="31"/>
                                        </p:tgtEl>
                                        <p:attrNameLst>
                                          <p:attrName>style.visibility</p:attrName>
                                        </p:attrNameLst>
                                      </p:cBhvr>
                                      <p:to>
                                        <p:strVal val="hidden"/>
                                      </p:to>
                                    </p:set>
                                  </p:childTnLst>
                                </p:cTn>
                              </p:par>
                              <p:par>
                                <p:cTn id="560" presetID="2" presetClass="exit" presetSubtype="9" fill="hold" nodeType="withEffect">
                                  <p:stCondLst>
                                    <p:cond delay="0"/>
                                  </p:stCondLst>
                                  <p:childTnLst>
                                    <p:anim calcmode="lin" valueType="num">
                                      <p:cBhvr additive="base">
                                        <p:cTn id="561" dur="3000"/>
                                        <p:tgtEl>
                                          <p:spTgt spid="32"/>
                                        </p:tgtEl>
                                        <p:attrNameLst>
                                          <p:attrName>ppt_x</p:attrName>
                                        </p:attrNameLst>
                                      </p:cBhvr>
                                      <p:tavLst>
                                        <p:tav tm="0">
                                          <p:val>
                                            <p:strVal val="ppt_x"/>
                                          </p:val>
                                        </p:tav>
                                        <p:tav tm="100000">
                                          <p:val>
                                            <p:strVal val="0-ppt_w/2"/>
                                          </p:val>
                                        </p:tav>
                                      </p:tavLst>
                                    </p:anim>
                                    <p:anim calcmode="lin" valueType="num">
                                      <p:cBhvr additive="base">
                                        <p:cTn id="562" dur="3000"/>
                                        <p:tgtEl>
                                          <p:spTgt spid="32"/>
                                        </p:tgtEl>
                                        <p:attrNameLst>
                                          <p:attrName>ppt_y</p:attrName>
                                        </p:attrNameLst>
                                      </p:cBhvr>
                                      <p:tavLst>
                                        <p:tav tm="0">
                                          <p:val>
                                            <p:strVal val="ppt_y"/>
                                          </p:val>
                                        </p:tav>
                                        <p:tav tm="100000">
                                          <p:val>
                                            <p:strVal val="0-ppt_h/2"/>
                                          </p:val>
                                        </p:tav>
                                      </p:tavLst>
                                    </p:anim>
                                    <p:set>
                                      <p:cBhvr>
                                        <p:cTn id="563" dur="1" fill="hold">
                                          <p:stCondLst>
                                            <p:cond delay="2999"/>
                                          </p:stCondLst>
                                        </p:cTn>
                                        <p:tgtEl>
                                          <p:spTgt spid="32"/>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3000"/>
                                        <p:tgtEl>
                                          <p:spTgt spid="4"/>
                                        </p:tgtEl>
                                        <p:attrNameLst>
                                          <p:attrName>ppt_x</p:attrName>
                                        </p:attrNameLst>
                                      </p:cBhvr>
                                      <p:tavLst>
                                        <p:tav tm="0">
                                          <p:val>
                                            <p:strVal val="ppt_x"/>
                                          </p:val>
                                        </p:tav>
                                        <p:tav tm="100000">
                                          <p:val>
                                            <p:strVal val="ppt_x"/>
                                          </p:val>
                                        </p:tav>
                                      </p:tavLst>
                                    </p:anim>
                                    <p:anim calcmode="lin" valueType="num">
                                      <p:cBhvr additive="base">
                                        <p:cTn id="566" dur="3000"/>
                                        <p:tgtEl>
                                          <p:spTgt spid="4"/>
                                        </p:tgtEl>
                                        <p:attrNameLst>
                                          <p:attrName>ppt_y</p:attrName>
                                        </p:attrNameLst>
                                      </p:cBhvr>
                                      <p:tavLst>
                                        <p:tav tm="0">
                                          <p:val>
                                            <p:strVal val="ppt_y"/>
                                          </p:val>
                                        </p:tav>
                                        <p:tav tm="100000">
                                          <p:val>
                                            <p:strVal val="0-ppt_h/2"/>
                                          </p:val>
                                        </p:tav>
                                      </p:tavLst>
                                    </p:anim>
                                    <p:set>
                                      <p:cBhvr>
                                        <p:cTn id="567" dur="1" fill="hold">
                                          <p:stCondLst>
                                            <p:cond delay="2999"/>
                                          </p:stCondLst>
                                        </p:cTn>
                                        <p:tgtEl>
                                          <p:spTgt spid="4"/>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3000"/>
                                        <p:tgtEl>
                                          <p:spTgt spid="9"/>
                                        </p:tgtEl>
                                        <p:attrNameLst>
                                          <p:attrName>ppt_x</p:attrName>
                                        </p:attrNameLst>
                                      </p:cBhvr>
                                      <p:tavLst>
                                        <p:tav tm="0">
                                          <p:val>
                                            <p:strVal val="ppt_x"/>
                                          </p:val>
                                        </p:tav>
                                        <p:tav tm="100000">
                                          <p:val>
                                            <p:strVal val="ppt_x"/>
                                          </p:val>
                                        </p:tav>
                                      </p:tavLst>
                                    </p:anim>
                                    <p:anim calcmode="lin" valueType="num">
                                      <p:cBhvr additive="base">
                                        <p:cTn id="570" dur="3000"/>
                                        <p:tgtEl>
                                          <p:spTgt spid="9"/>
                                        </p:tgtEl>
                                        <p:attrNameLst>
                                          <p:attrName>ppt_y</p:attrName>
                                        </p:attrNameLst>
                                      </p:cBhvr>
                                      <p:tavLst>
                                        <p:tav tm="0">
                                          <p:val>
                                            <p:strVal val="ppt_y"/>
                                          </p:val>
                                        </p:tav>
                                        <p:tav tm="100000">
                                          <p:val>
                                            <p:strVal val="0-ppt_h/2"/>
                                          </p:val>
                                        </p:tav>
                                      </p:tavLst>
                                    </p:anim>
                                    <p:set>
                                      <p:cBhvr>
                                        <p:cTn id="571" dur="1" fill="hold">
                                          <p:stCondLst>
                                            <p:cond delay="2999"/>
                                          </p:stCondLst>
                                        </p:cTn>
                                        <p:tgtEl>
                                          <p:spTgt spid="9"/>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3000"/>
                                        <p:tgtEl>
                                          <p:spTgt spid="12"/>
                                        </p:tgtEl>
                                        <p:attrNameLst>
                                          <p:attrName>ppt_x</p:attrName>
                                        </p:attrNameLst>
                                      </p:cBhvr>
                                      <p:tavLst>
                                        <p:tav tm="0">
                                          <p:val>
                                            <p:strVal val="ppt_x"/>
                                          </p:val>
                                        </p:tav>
                                        <p:tav tm="100000">
                                          <p:val>
                                            <p:strVal val="ppt_x"/>
                                          </p:val>
                                        </p:tav>
                                      </p:tavLst>
                                    </p:anim>
                                    <p:anim calcmode="lin" valueType="num">
                                      <p:cBhvr additive="base">
                                        <p:cTn id="574" dur="3000"/>
                                        <p:tgtEl>
                                          <p:spTgt spid="12"/>
                                        </p:tgtEl>
                                        <p:attrNameLst>
                                          <p:attrName>ppt_y</p:attrName>
                                        </p:attrNameLst>
                                      </p:cBhvr>
                                      <p:tavLst>
                                        <p:tav tm="0">
                                          <p:val>
                                            <p:strVal val="ppt_y"/>
                                          </p:val>
                                        </p:tav>
                                        <p:tav tm="100000">
                                          <p:val>
                                            <p:strVal val="0-ppt_h/2"/>
                                          </p:val>
                                        </p:tav>
                                      </p:tavLst>
                                    </p:anim>
                                    <p:set>
                                      <p:cBhvr>
                                        <p:cTn id="575" dur="1" fill="hold">
                                          <p:stCondLst>
                                            <p:cond delay="2999"/>
                                          </p:stCondLst>
                                        </p:cTn>
                                        <p:tgtEl>
                                          <p:spTgt spid="12"/>
                                        </p:tgtEl>
                                        <p:attrNameLst>
                                          <p:attrName>style.visibility</p:attrName>
                                        </p:attrNameLst>
                                      </p:cBhvr>
                                      <p:to>
                                        <p:strVal val="hidden"/>
                                      </p:to>
                                    </p:set>
                                  </p:childTnLst>
                                </p:cTn>
                              </p:par>
                              <p:par>
                                <p:cTn id="576" presetID="2" presetClass="exit" presetSubtype="3" fill="hold" nodeType="withEffect">
                                  <p:stCondLst>
                                    <p:cond delay="0"/>
                                  </p:stCondLst>
                                  <p:childTnLst>
                                    <p:anim calcmode="lin" valueType="num">
                                      <p:cBhvr additive="base">
                                        <p:cTn id="577" dur="3000"/>
                                        <p:tgtEl>
                                          <p:spTgt spid="21"/>
                                        </p:tgtEl>
                                        <p:attrNameLst>
                                          <p:attrName>ppt_x</p:attrName>
                                        </p:attrNameLst>
                                      </p:cBhvr>
                                      <p:tavLst>
                                        <p:tav tm="0">
                                          <p:val>
                                            <p:strVal val="ppt_x"/>
                                          </p:val>
                                        </p:tav>
                                        <p:tav tm="100000">
                                          <p:val>
                                            <p:strVal val="1+ppt_w/2"/>
                                          </p:val>
                                        </p:tav>
                                      </p:tavLst>
                                    </p:anim>
                                    <p:anim calcmode="lin" valueType="num">
                                      <p:cBhvr additive="base">
                                        <p:cTn id="578" dur="3000"/>
                                        <p:tgtEl>
                                          <p:spTgt spid="21"/>
                                        </p:tgtEl>
                                        <p:attrNameLst>
                                          <p:attrName>ppt_y</p:attrName>
                                        </p:attrNameLst>
                                      </p:cBhvr>
                                      <p:tavLst>
                                        <p:tav tm="0">
                                          <p:val>
                                            <p:strVal val="ppt_y"/>
                                          </p:val>
                                        </p:tav>
                                        <p:tav tm="100000">
                                          <p:val>
                                            <p:strVal val="0-ppt_h/2"/>
                                          </p:val>
                                        </p:tav>
                                      </p:tavLst>
                                    </p:anim>
                                    <p:set>
                                      <p:cBhvr>
                                        <p:cTn id="579" dur="1" fill="hold">
                                          <p:stCondLst>
                                            <p:cond delay="2999"/>
                                          </p:stCondLst>
                                        </p:cTn>
                                        <p:tgtEl>
                                          <p:spTgt spid="21"/>
                                        </p:tgtEl>
                                        <p:attrNameLst>
                                          <p:attrName>style.visibility</p:attrName>
                                        </p:attrNameLst>
                                      </p:cBhvr>
                                      <p:to>
                                        <p:strVal val="hidden"/>
                                      </p:to>
                                    </p:set>
                                  </p:childTnLst>
                                </p:cTn>
                              </p:par>
                              <p:par>
                                <p:cTn id="580" presetID="2" presetClass="exit" presetSubtype="3" fill="hold" nodeType="withEffect">
                                  <p:stCondLst>
                                    <p:cond delay="0"/>
                                  </p:stCondLst>
                                  <p:childTnLst>
                                    <p:anim calcmode="lin" valueType="num">
                                      <p:cBhvr additive="base">
                                        <p:cTn id="581" dur="3000"/>
                                        <p:tgtEl>
                                          <p:spTgt spid="22"/>
                                        </p:tgtEl>
                                        <p:attrNameLst>
                                          <p:attrName>ppt_x</p:attrName>
                                        </p:attrNameLst>
                                      </p:cBhvr>
                                      <p:tavLst>
                                        <p:tav tm="0">
                                          <p:val>
                                            <p:strVal val="ppt_x"/>
                                          </p:val>
                                        </p:tav>
                                        <p:tav tm="100000">
                                          <p:val>
                                            <p:strVal val="1+ppt_w/2"/>
                                          </p:val>
                                        </p:tav>
                                      </p:tavLst>
                                    </p:anim>
                                    <p:anim calcmode="lin" valueType="num">
                                      <p:cBhvr additive="base">
                                        <p:cTn id="582" dur="3000"/>
                                        <p:tgtEl>
                                          <p:spTgt spid="22"/>
                                        </p:tgtEl>
                                        <p:attrNameLst>
                                          <p:attrName>ppt_y</p:attrName>
                                        </p:attrNameLst>
                                      </p:cBhvr>
                                      <p:tavLst>
                                        <p:tav tm="0">
                                          <p:val>
                                            <p:strVal val="ppt_y"/>
                                          </p:val>
                                        </p:tav>
                                        <p:tav tm="100000">
                                          <p:val>
                                            <p:strVal val="0-ppt_h/2"/>
                                          </p:val>
                                        </p:tav>
                                      </p:tavLst>
                                    </p:anim>
                                    <p:set>
                                      <p:cBhvr>
                                        <p:cTn id="583" dur="1" fill="hold">
                                          <p:stCondLst>
                                            <p:cond delay="2999"/>
                                          </p:stCondLst>
                                        </p:cTn>
                                        <p:tgtEl>
                                          <p:spTgt spid="22"/>
                                        </p:tgtEl>
                                        <p:attrNameLst>
                                          <p:attrName>style.visibility</p:attrName>
                                        </p:attrNameLst>
                                      </p:cBhvr>
                                      <p:to>
                                        <p:strVal val="hidden"/>
                                      </p:to>
                                    </p:set>
                                  </p:childTnLst>
                                </p:cTn>
                              </p:par>
                              <p:par>
                                <p:cTn id="584" presetID="2" presetClass="exit" presetSubtype="3" fill="hold" nodeType="withEffect">
                                  <p:stCondLst>
                                    <p:cond delay="0"/>
                                  </p:stCondLst>
                                  <p:childTnLst>
                                    <p:anim calcmode="lin" valueType="num">
                                      <p:cBhvr additive="base">
                                        <p:cTn id="585" dur="3000"/>
                                        <p:tgtEl>
                                          <p:spTgt spid="23"/>
                                        </p:tgtEl>
                                        <p:attrNameLst>
                                          <p:attrName>ppt_x</p:attrName>
                                        </p:attrNameLst>
                                      </p:cBhvr>
                                      <p:tavLst>
                                        <p:tav tm="0">
                                          <p:val>
                                            <p:strVal val="ppt_x"/>
                                          </p:val>
                                        </p:tav>
                                        <p:tav tm="100000">
                                          <p:val>
                                            <p:strVal val="1+ppt_w/2"/>
                                          </p:val>
                                        </p:tav>
                                      </p:tavLst>
                                    </p:anim>
                                    <p:anim calcmode="lin" valueType="num">
                                      <p:cBhvr additive="base">
                                        <p:cTn id="586" dur="3000"/>
                                        <p:tgtEl>
                                          <p:spTgt spid="23"/>
                                        </p:tgtEl>
                                        <p:attrNameLst>
                                          <p:attrName>ppt_y</p:attrName>
                                        </p:attrNameLst>
                                      </p:cBhvr>
                                      <p:tavLst>
                                        <p:tav tm="0">
                                          <p:val>
                                            <p:strVal val="ppt_y"/>
                                          </p:val>
                                        </p:tav>
                                        <p:tav tm="100000">
                                          <p:val>
                                            <p:strVal val="0-ppt_h/2"/>
                                          </p:val>
                                        </p:tav>
                                      </p:tavLst>
                                    </p:anim>
                                    <p:set>
                                      <p:cBhvr>
                                        <p:cTn id="587" dur="1" fill="hold">
                                          <p:stCondLst>
                                            <p:cond delay="2999"/>
                                          </p:stCondLst>
                                        </p:cTn>
                                        <p:tgtEl>
                                          <p:spTgt spid="23"/>
                                        </p:tgtEl>
                                        <p:attrNameLst>
                                          <p:attrName>style.visibility</p:attrName>
                                        </p:attrNameLst>
                                      </p:cBhvr>
                                      <p:to>
                                        <p:strVal val="hidden"/>
                                      </p:to>
                                    </p:set>
                                  </p:childTnLst>
                                </p:cTn>
                              </p:par>
                              <p:par>
                                <p:cTn id="588" presetID="2" presetClass="exit" presetSubtype="3" fill="hold" nodeType="withEffect">
                                  <p:stCondLst>
                                    <p:cond delay="0"/>
                                  </p:stCondLst>
                                  <p:childTnLst>
                                    <p:anim calcmode="lin" valueType="num">
                                      <p:cBhvr additive="base">
                                        <p:cTn id="589" dur="3000"/>
                                        <p:tgtEl>
                                          <p:spTgt spid="24"/>
                                        </p:tgtEl>
                                        <p:attrNameLst>
                                          <p:attrName>ppt_x</p:attrName>
                                        </p:attrNameLst>
                                      </p:cBhvr>
                                      <p:tavLst>
                                        <p:tav tm="0">
                                          <p:val>
                                            <p:strVal val="ppt_x"/>
                                          </p:val>
                                        </p:tav>
                                        <p:tav tm="100000">
                                          <p:val>
                                            <p:strVal val="1+ppt_w/2"/>
                                          </p:val>
                                        </p:tav>
                                      </p:tavLst>
                                    </p:anim>
                                    <p:anim calcmode="lin" valueType="num">
                                      <p:cBhvr additive="base">
                                        <p:cTn id="590" dur="3000"/>
                                        <p:tgtEl>
                                          <p:spTgt spid="24"/>
                                        </p:tgtEl>
                                        <p:attrNameLst>
                                          <p:attrName>ppt_y</p:attrName>
                                        </p:attrNameLst>
                                      </p:cBhvr>
                                      <p:tavLst>
                                        <p:tav tm="0">
                                          <p:val>
                                            <p:strVal val="ppt_y"/>
                                          </p:val>
                                        </p:tav>
                                        <p:tav tm="100000">
                                          <p:val>
                                            <p:strVal val="0-ppt_h/2"/>
                                          </p:val>
                                        </p:tav>
                                      </p:tavLst>
                                    </p:anim>
                                    <p:set>
                                      <p:cBhvr>
                                        <p:cTn id="591" dur="1" fill="hold">
                                          <p:stCondLst>
                                            <p:cond delay="2999"/>
                                          </p:stCondLst>
                                        </p:cTn>
                                        <p:tgtEl>
                                          <p:spTgt spid="24"/>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3000"/>
                                        <p:tgtEl>
                                          <p:spTgt spid="6"/>
                                        </p:tgtEl>
                                        <p:attrNameLst>
                                          <p:attrName>ppt_x</p:attrName>
                                        </p:attrNameLst>
                                      </p:cBhvr>
                                      <p:tavLst>
                                        <p:tav tm="0">
                                          <p:val>
                                            <p:strVal val="ppt_x"/>
                                          </p:val>
                                        </p:tav>
                                        <p:tav tm="100000">
                                          <p:val>
                                            <p:strVal val="1+ppt_w/2"/>
                                          </p:val>
                                        </p:tav>
                                      </p:tavLst>
                                    </p:anim>
                                    <p:anim calcmode="lin" valueType="num">
                                      <p:cBhvr additive="base">
                                        <p:cTn id="594" dur="3000"/>
                                        <p:tgtEl>
                                          <p:spTgt spid="6"/>
                                        </p:tgtEl>
                                        <p:attrNameLst>
                                          <p:attrName>ppt_y</p:attrName>
                                        </p:attrNameLst>
                                      </p:cBhvr>
                                      <p:tavLst>
                                        <p:tav tm="0">
                                          <p:val>
                                            <p:strVal val="ppt_y"/>
                                          </p:val>
                                        </p:tav>
                                        <p:tav tm="100000">
                                          <p:val>
                                            <p:strVal val="ppt_y"/>
                                          </p:val>
                                        </p:tav>
                                      </p:tavLst>
                                    </p:anim>
                                    <p:set>
                                      <p:cBhvr>
                                        <p:cTn id="595" dur="1" fill="hold">
                                          <p:stCondLst>
                                            <p:cond delay="2999"/>
                                          </p:stCondLst>
                                        </p:cTn>
                                        <p:tgtEl>
                                          <p:spTgt spid="6"/>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3000"/>
                                        <p:tgtEl>
                                          <p:spTgt spid="10"/>
                                        </p:tgtEl>
                                        <p:attrNameLst>
                                          <p:attrName>ppt_x</p:attrName>
                                        </p:attrNameLst>
                                      </p:cBhvr>
                                      <p:tavLst>
                                        <p:tav tm="0">
                                          <p:val>
                                            <p:strVal val="ppt_x"/>
                                          </p:val>
                                        </p:tav>
                                        <p:tav tm="100000">
                                          <p:val>
                                            <p:strVal val="1+ppt_w/2"/>
                                          </p:val>
                                        </p:tav>
                                      </p:tavLst>
                                    </p:anim>
                                    <p:anim calcmode="lin" valueType="num">
                                      <p:cBhvr additive="base">
                                        <p:cTn id="598" dur="3000"/>
                                        <p:tgtEl>
                                          <p:spTgt spid="10"/>
                                        </p:tgtEl>
                                        <p:attrNameLst>
                                          <p:attrName>ppt_y</p:attrName>
                                        </p:attrNameLst>
                                      </p:cBhvr>
                                      <p:tavLst>
                                        <p:tav tm="0">
                                          <p:val>
                                            <p:strVal val="ppt_y"/>
                                          </p:val>
                                        </p:tav>
                                        <p:tav tm="100000">
                                          <p:val>
                                            <p:strVal val="ppt_y"/>
                                          </p:val>
                                        </p:tav>
                                      </p:tavLst>
                                    </p:anim>
                                    <p:set>
                                      <p:cBhvr>
                                        <p:cTn id="599" dur="1" fill="hold">
                                          <p:stCondLst>
                                            <p:cond delay="2999"/>
                                          </p:stCondLst>
                                        </p:cTn>
                                        <p:tgtEl>
                                          <p:spTgt spid="10"/>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3000"/>
                                        <p:tgtEl>
                                          <p:spTgt spid="14"/>
                                        </p:tgtEl>
                                        <p:attrNameLst>
                                          <p:attrName>ppt_x</p:attrName>
                                        </p:attrNameLst>
                                      </p:cBhvr>
                                      <p:tavLst>
                                        <p:tav tm="0">
                                          <p:val>
                                            <p:strVal val="ppt_x"/>
                                          </p:val>
                                        </p:tav>
                                        <p:tav tm="100000">
                                          <p:val>
                                            <p:strVal val="1+ppt_w/2"/>
                                          </p:val>
                                        </p:tav>
                                      </p:tavLst>
                                    </p:anim>
                                    <p:anim calcmode="lin" valueType="num">
                                      <p:cBhvr additive="base">
                                        <p:cTn id="602" dur="3000"/>
                                        <p:tgtEl>
                                          <p:spTgt spid="14"/>
                                        </p:tgtEl>
                                        <p:attrNameLst>
                                          <p:attrName>ppt_y</p:attrName>
                                        </p:attrNameLst>
                                      </p:cBhvr>
                                      <p:tavLst>
                                        <p:tav tm="0">
                                          <p:val>
                                            <p:strVal val="ppt_y"/>
                                          </p:val>
                                        </p:tav>
                                        <p:tav tm="100000">
                                          <p:val>
                                            <p:strVal val="ppt_y"/>
                                          </p:val>
                                        </p:tav>
                                      </p:tavLst>
                                    </p:anim>
                                    <p:set>
                                      <p:cBhvr>
                                        <p:cTn id="603" dur="1" fill="hold">
                                          <p:stCondLst>
                                            <p:cond delay="2999"/>
                                          </p:stCondLst>
                                        </p:cTn>
                                        <p:tgtEl>
                                          <p:spTgt spid="14"/>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3000"/>
                                        <p:tgtEl>
                                          <p:spTgt spid="15"/>
                                        </p:tgtEl>
                                        <p:attrNameLst>
                                          <p:attrName>ppt_x</p:attrName>
                                        </p:attrNameLst>
                                      </p:cBhvr>
                                      <p:tavLst>
                                        <p:tav tm="0">
                                          <p:val>
                                            <p:strVal val="ppt_x"/>
                                          </p:val>
                                        </p:tav>
                                        <p:tav tm="100000">
                                          <p:val>
                                            <p:strVal val="1+ppt_w/2"/>
                                          </p:val>
                                        </p:tav>
                                      </p:tavLst>
                                    </p:anim>
                                    <p:anim calcmode="lin" valueType="num">
                                      <p:cBhvr additive="base">
                                        <p:cTn id="606" dur="3000"/>
                                        <p:tgtEl>
                                          <p:spTgt spid="15"/>
                                        </p:tgtEl>
                                        <p:attrNameLst>
                                          <p:attrName>ppt_y</p:attrName>
                                        </p:attrNameLst>
                                      </p:cBhvr>
                                      <p:tavLst>
                                        <p:tav tm="0">
                                          <p:val>
                                            <p:strVal val="ppt_y"/>
                                          </p:val>
                                        </p:tav>
                                        <p:tav tm="100000">
                                          <p:val>
                                            <p:strVal val="ppt_y"/>
                                          </p:val>
                                        </p:tav>
                                      </p:tavLst>
                                    </p:anim>
                                    <p:set>
                                      <p:cBhvr>
                                        <p:cTn id="607" dur="1" fill="hold">
                                          <p:stCondLst>
                                            <p:cond delay="2999"/>
                                          </p:stCondLst>
                                        </p:cTn>
                                        <p:tgtEl>
                                          <p:spTgt spid="15"/>
                                        </p:tgtEl>
                                        <p:attrNameLst>
                                          <p:attrName>style.visibility</p:attrName>
                                        </p:attrNameLst>
                                      </p:cBhvr>
                                      <p:to>
                                        <p:strVal val="hidden"/>
                                      </p:to>
                                    </p:set>
                                  </p:childTnLst>
                                </p:cTn>
                              </p:par>
                              <p:par>
                                <p:cTn id="608" presetID="23" presetClass="entr" presetSubtype="272" fill="hold" nodeType="withEffect">
                                  <p:stCondLst>
                                    <p:cond delay="0"/>
                                  </p:stCondLst>
                                  <p:childTnLst>
                                    <p:set>
                                      <p:cBhvr>
                                        <p:cTn id="609" dur="1" fill="hold">
                                          <p:stCondLst>
                                            <p:cond delay="0"/>
                                          </p:stCondLst>
                                        </p:cTn>
                                        <p:tgtEl>
                                          <p:spTgt spid="2"/>
                                        </p:tgtEl>
                                        <p:attrNameLst>
                                          <p:attrName>style.visibility</p:attrName>
                                        </p:attrNameLst>
                                      </p:cBhvr>
                                      <p:to>
                                        <p:strVal val="visible"/>
                                      </p:to>
                                    </p:set>
                                    <p:anim calcmode="lin" valueType="num">
                                      <p:cBhvr>
                                        <p:cTn id="610" dur="3000" fill="hold"/>
                                        <p:tgtEl>
                                          <p:spTgt spid="2"/>
                                        </p:tgtEl>
                                        <p:attrNameLst>
                                          <p:attrName>ppt_w</p:attrName>
                                        </p:attrNameLst>
                                      </p:cBhvr>
                                      <p:tavLst>
                                        <p:tav tm="0">
                                          <p:val>
                                            <p:strVal val="2/3*#ppt_w"/>
                                          </p:val>
                                        </p:tav>
                                        <p:tav tm="100000">
                                          <p:val>
                                            <p:strVal val="#ppt_w"/>
                                          </p:val>
                                        </p:tav>
                                      </p:tavLst>
                                    </p:anim>
                                    <p:anim calcmode="lin" valueType="num">
                                      <p:cBhvr>
                                        <p:cTn id="611" dur="3000" fill="hold"/>
                                        <p:tgtEl>
                                          <p:spTgt spid="2"/>
                                        </p:tgtEl>
                                        <p:attrNameLst>
                                          <p:attrName>ppt_h</p:attrName>
                                        </p:attrNameLst>
                                      </p:cBhvr>
                                      <p:tavLst>
                                        <p:tav tm="0">
                                          <p:val>
                                            <p:strVal val="2/3*#ppt_h"/>
                                          </p:val>
                                        </p:tav>
                                        <p:tav tm="100000">
                                          <p:val>
                                            <p:strVal val="#ppt_h"/>
                                          </p:val>
                                        </p:tav>
                                      </p:tavLst>
                                    </p:anim>
                                  </p:childTnLst>
                                </p:cTn>
                              </p:par>
                              <p:par>
                                <p:cTn id="612" presetID="4" presetClass="entr" presetSubtype="32" fill="hold" nodeType="withEffect">
                                  <p:stCondLst>
                                    <p:cond delay="0"/>
                                  </p:stCondLst>
                                  <p:childTnLst>
                                    <p:set>
                                      <p:cBhvr>
                                        <p:cTn id="613" dur="1" fill="hold">
                                          <p:stCondLst>
                                            <p:cond delay="0"/>
                                          </p:stCondLst>
                                        </p:cTn>
                                        <p:tgtEl>
                                          <p:spTgt spid="2"/>
                                        </p:tgtEl>
                                        <p:attrNameLst>
                                          <p:attrName>style.visibility</p:attrName>
                                        </p:attrNameLst>
                                      </p:cBhvr>
                                      <p:to>
                                        <p:strVal val="visible"/>
                                      </p:to>
                                    </p:set>
                                    <p:animEffect transition="in" filter="box(out)">
                                      <p:cBhvr>
                                        <p:cTn id="6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83068d5a8737c1e9cd814c1dc4fbfb3f.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Triángulo rectángulo"/>
          <p:cNvSpPr/>
          <p:nvPr/>
        </p:nvSpPr>
        <p:spPr>
          <a:xfrm>
            <a:off x="4500562" y="-107169"/>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107169"/>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4500562" y="178559"/>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143240" y="178559"/>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00562" y="464335"/>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143240" y="464335"/>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00562" y="750063"/>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750063"/>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035839"/>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143240" y="1035839"/>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00562" y="1321567"/>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143240" y="1321567"/>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00562" y="1607343"/>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1607343"/>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1893071"/>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143240" y="1893071"/>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00562" y="2178847"/>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143240" y="2178847"/>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00562" y="2464575"/>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143240" y="2464575"/>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2750351"/>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143240" y="2750351"/>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00562" y="3036079"/>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143240" y="3036079"/>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3321855"/>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143240" y="3321855"/>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500562" y="3607583"/>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143240" y="3607583"/>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00562" y="3893359"/>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143240" y="3893359"/>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500562" y="4179087"/>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143240" y="4179087"/>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00562" y="4357694"/>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143240" y="4357694"/>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500562" y="4643422"/>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143240" y="4643422"/>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a:off x="4500562" y="4929198"/>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flipH="1">
            <a:off x="3143240" y="4929198"/>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a:off x="4500562" y="5214926"/>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flipH="1">
            <a:off x="3143240" y="5214926"/>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a:off x="4500562" y="5500702"/>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flipH="1">
            <a:off x="3143240" y="5500702"/>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a:off x="4500562" y="5786430"/>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flipH="1">
            <a:off x="3143240" y="5786430"/>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a:off x="4500562" y="6072206"/>
            <a:ext cx="1643074"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flipH="1">
            <a:off x="3143240" y="6072206"/>
            <a:ext cx="1652598" cy="785794"/>
          </a:xfrm>
          <a:prstGeom prst="rtTriangle">
            <a:avLst/>
          </a:prstGeom>
          <a:gradFill flip="none" rotWithShape="1">
            <a:gsLst>
              <a:gs pos="0">
                <a:schemeClr val="accent3">
                  <a:lumMod val="75000"/>
                  <a:alpha val="49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0"/>
            <a:ext cx="9144000" cy="7572404"/>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0-#ppt_w/2"/>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0-#ppt_w/2"/>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0-#ppt_w/2"/>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0-#ppt_w/2"/>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3000" fill="hold"/>
                                        <p:tgtEl>
                                          <p:spTgt spid="28"/>
                                        </p:tgtEl>
                                        <p:attrNameLst>
                                          <p:attrName>ppt_x</p:attrName>
                                        </p:attrNameLst>
                                      </p:cBhvr>
                                      <p:tavLst>
                                        <p:tav tm="0">
                                          <p:val>
                                            <p:strVal val="0-#ppt_w/2"/>
                                          </p:val>
                                        </p:tav>
                                        <p:tav tm="100000">
                                          <p:val>
                                            <p:strVal val="#ppt_x"/>
                                          </p:val>
                                        </p:tav>
                                      </p:tavLst>
                                    </p:anim>
                                    <p:anim calcmode="lin" valueType="num">
                                      <p:cBhvr additive="base">
                                        <p:cTn id="59" dur="3000" fill="hold"/>
                                        <p:tgtEl>
                                          <p:spTgt spid="2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3000" fill="hold"/>
                                        <p:tgtEl>
                                          <p:spTgt spid="30"/>
                                        </p:tgtEl>
                                        <p:attrNameLst>
                                          <p:attrName>ppt_x</p:attrName>
                                        </p:attrNameLst>
                                      </p:cBhvr>
                                      <p:tavLst>
                                        <p:tav tm="0">
                                          <p:val>
                                            <p:strVal val="0-#ppt_w/2"/>
                                          </p:val>
                                        </p:tav>
                                        <p:tav tm="100000">
                                          <p:val>
                                            <p:strVal val="#ppt_x"/>
                                          </p:val>
                                        </p:tav>
                                      </p:tavLst>
                                    </p:anim>
                                    <p:anim calcmode="lin" valueType="num">
                                      <p:cBhvr additive="base">
                                        <p:cTn id="63" dur="3000" fill="hold"/>
                                        <p:tgtEl>
                                          <p:spTgt spid="30"/>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3000" fill="hold"/>
                                        <p:tgtEl>
                                          <p:spTgt spid="32"/>
                                        </p:tgtEl>
                                        <p:attrNameLst>
                                          <p:attrName>ppt_x</p:attrName>
                                        </p:attrNameLst>
                                      </p:cBhvr>
                                      <p:tavLst>
                                        <p:tav tm="0">
                                          <p:val>
                                            <p:strVal val="0-#ppt_w/2"/>
                                          </p:val>
                                        </p:tav>
                                        <p:tav tm="100000">
                                          <p:val>
                                            <p:strVal val="#ppt_x"/>
                                          </p:val>
                                        </p:tav>
                                      </p:tavLst>
                                    </p:anim>
                                    <p:anim calcmode="lin" valueType="num">
                                      <p:cBhvr additive="base">
                                        <p:cTn id="67" dur="3000" fill="hold"/>
                                        <p:tgtEl>
                                          <p:spTgt spid="32"/>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0-#ppt_w/2"/>
                                          </p:val>
                                        </p:tav>
                                        <p:tav tm="100000">
                                          <p:val>
                                            <p:strVal val="#ppt_x"/>
                                          </p:val>
                                        </p:tav>
                                      </p:tavLst>
                                    </p:anim>
                                    <p:anim calcmode="lin" valueType="num">
                                      <p:cBhvr additive="base">
                                        <p:cTn id="71" dur="3000" fill="hold"/>
                                        <p:tgtEl>
                                          <p:spTgt spid="34"/>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0-#ppt_w/2"/>
                                          </p:val>
                                        </p:tav>
                                        <p:tav tm="100000">
                                          <p:val>
                                            <p:strVal val="#ppt_x"/>
                                          </p:val>
                                        </p:tav>
                                      </p:tavLst>
                                    </p:anim>
                                    <p:anim calcmode="lin" valueType="num">
                                      <p:cBhvr additive="base">
                                        <p:cTn id="75" dur="3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3000" fill="hold"/>
                                        <p:tgtEl>
                                          <p:spTgt spid="38"/>
                                        </p:tgtEl>
                                        <p:attrNameLst>
                                          <p:attrName>ppt_x</p:attrName>
                                        </p:attrNameLst>
                                      </p:cBhvr>
                                      <p:tavLst>
                                        <p:tav tm="0">
                                          <p:val>
                                            <p:strVal val="0-#ppt_w/2"/>
                                          </p:val>
                                        </p:tav>
                                        <p:tav tm="100000">
                                          <p:val>
                                            <p:strVal val="#ppt_x"/>
                                          </p:val>
                                        </p:tav>
                                      </p:tavLst>
                                    </p:anim>
                                    <p:anim calcmode="lin" valueType="num">
                                      <p:cBhvr additive="base">
                                        <p:cTn id="79" dur="3000" fill="hold"/>
                                        <p:tgtEl>
                                          <p:spTgt spid="38"/>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3000" fill="hold"/>
                                        <p:tgtEl>
                                          <p:spTgt spid="40"/>
                                        </p:tgtEl>
                                        <p:attrNameLst>
                                          <p:attrName>ppt_x</p:attrName>
                                        </p:attrNameLst>
                                      </p:cBhvr>
                                      <p:tavLst>
                                        <p:tav tm="0">
                                          <p:val>
                                            <p:strVal val="0-#ppt_w/2"/>
                                          </p:val>
                                        </p:tav>
                                        <p:tav tm="100000">
                                          <p:val>
                                            <p:strVal val="#ppt_x"/>
                                          </p:val>
                                        </p:tav>
                                      </p:tavLst>
                                    </p:anim>
                                    <p:anim calcmode="lin" valueType="num">
                                      <p:cBhvr additive="base">
                                        <p:cTn id="83" dur="3000" fill="hold"/>
                                        <p:tgtEl>
                                          <p:spTgt spid="40"/>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 calcmode="lin" valueType="num">
                                      <p:cBhvr additive="base">
                                        <p:cTn id="86" dur="3000" fill="hold"/>
                                        <p:tgtEl>
                                          <p:spTgt spid="42"/>
                                        </p:tgtEl>
                                        <p:attrNameLst>
                                          <p:attrName>ppt_x</p:attrName>
                                        </p:attrNameLst>
                                      </p:cBhvr>
                                      <p:tavLst>
                                        <p:tav tm="0">
                                          <p:val>
                                            <p:strVal val="0-#ppt_w/2"/>
                                          </p:val>
                                        </p:tav>
                                        <p:tav tm="100000">
                                          <p:val>
                                            <p:strVal val="#ppt_x"/>
                                          </p:val>
                                        </p:tav>
                                      </p:tavLst>
                                    </p:anim>
                                    <p:anim calcmode="lin" valueType="num">
                                      <p:cBhvr additive="base">
                                        <p:cTn id="87" dur="3000" fill="hold"/>
                                        <p:tgtEl>
                                          <p:spTgt spid="42"/>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4"/>
                                        </p:tgtEl>
                                        <p:attrNameLst>
                                          <p:attrName>style.visibility</p:attrName>
                                        </p:attrNameLst>
                                      </p:cBhvr>
                                      <p:to>
                                        <p:strVal val="visible"/>
                                      </p:to>
                                    </p:set>
                                    <p:anim calcmode="lin" valueType="num">
                                      <p:cBhvr additive="base">
                                        <p:cTn id="90" dur="3000" fill="hold"/>
                                        <p:tgtEl>
                                          <p:spTgt spid="44"/>
                                        </p:tgtEl>
                                        <p:attrNameLst>
                                          <p:attrName>ppt_x</p:attrName>
                                        </p:attrNameLst>
                                      </p:cBhvr>
                                      <p:tavLst>
                                        <p:tav tm="0">
                                          <p:val>
                                            <p:strVal val="0-#ppt_w/2"/>
                                          </p:val>
                                        </p:tav>
                                        <p:tav tm="100000">
                                          <p:val>
                                            <p:strVal val="#ppt_x"/>
                                          </p:val>
                                        </p:tav>
                                      </p:tavLst>
                                    </p:anim>
                                    <p:anim calcmode="lin" valueType="num">
                                      <p:cBhvr additive="base">
                                        <p:cTn id="91" dur="3000" fill="hold"/>
                                        <p:tgtEl>
                                          <p:spTgt spid="44"/>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 calcmode="lin" valueType="num">
                                      <p:cBhvr additive="base">
                                        <p:cTn id="94" dur="3000" fill="hold"/>
                                        <p:tgtEl>
                                          <p:spTgt spid="46"/>
                                        </p:tgtEl>
                                        <p:attrNameLst>
                                          <p:attrName>ppt_x</p:attrName>
                                        </p:attrNameLst>
                                      </p:cBhvr>
                                      <p:tavLst>
                                        <p:tav tm="0">
                                          <p:val>
                                            <p:strVal val="0-#ppt_w/2"/>
                                          </p:val>
                                        </p:tav>
                                        <p:tav tm="100000">
                                          <p:val>
                                            <p:strVal val="#ppt_x"/>
                                          </p:val>
                                        </p:tav>
                                      </p:tavLst>
                                    </p:anim>
                                    <p:anim calcmode="lin" valueType="num">
                                      <p:cBhvr additive="base">
                                        <p:cTn id="95" dur="3000" fill="hold"/>
                                        <p:tgtEl>
                                          <p:spTgt spid="4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 calcmode="lin" valueType="num">
                                      <p:cBhvr additive="base">
                                        <p:cTn id="98" dur="3000" fill="hold"/>
                                        <p:tgtEl>
                                          <p:spTgt spid="48"/>
                                        </p:tgtEl>
                                        <p:attrNameLst>
                                          <p:attrName>ppt_x</p:attrName>
                                        </p:attrNameLst>
                                      </p:cBhvr>
                                      <p:tavLst>
                                        <p:tav tm="0">
                                          <p:val>
                                            <p:strVal val="0-#ppt_w/2"/>
                                          </p:val>
                                        </p:tav>
                                        <p:tav tm="100000">
                                          <p:val>
                                            <p:strVal val="#ppt_x"/>
                                          </p:val>
                                        </p:tav>
                                      </p:tavLst>
                                    </p:anim>
                                    <p:anim calcmode="lin" valueType="num">
                                      <p:cBhvr additive="base">
                                        <p:cTn id="99" dur="3000" fill="hold"/>
                                        <p:tgtEl>
                                          <p:spTgt spid="48"/>
                                        </p:tgtEl>
                                        <p:attrNameLst>
                                          <p:attrName>ppt_y</p:attrName>
                                        </p:attrNameLst>
                                      </p:cBhvr>
                                      <p:tavLst>
                                        <p:tav tm="0">
                                          <p:val>
                                            <p:strVal val="1+#ppt_h/2"/>
                                          </p:val>
                                        </p:tav>
                                        <p:tav tm="100000">
                                          <p:val>
                                            <p:strVal val="#ppt_y"/>
                                          </p:val>
                                        </p:tav>
                                      </p:tavLst>
                                    </p:anim>
                                  </p:childTnLst>
                                </p:cTn>
                              </p:par>
                              <p:par>
                                <p:cTn id="100" presetID="2" presetClass="entr" presetSubtype="6" fill="hold" grpId="0" nodeType="withEffect">
                                  <p:stCondLst>
                                    <p:cond delay="0"/>
                                  </p:stCondLst>
                                  <p:childTnLst>
                                    <p:set>
                                      <p:cBhvr>
                                        <p:cTn id="101" dur="1" fill="hold">
                                          <p:stCondLst>
                                            <p:cond delay="0"/>
                                          </p:stCondLst>
                                        </p:cTn>
                                        <p:tgtEl>
                                          <p:spTgt spid="3"/>
                                        </p:tgtEl>
                                        <p:attrNameLst>
                                          <p:attrName>style.visibility</p:attrName>
                                        </p:attrNameLst>
                                      </p:cBhvr>
                                      <p:to>
                                        <p:strVal val="visible"/>
                                      </p:to>
                                    </p:set>
                                    <p:anim calcmode="lin" valueType="num">
                                      <p:cBhvr additive="base">
                                        <p:cTn id="102" dur="3000" fill="hold"/>
                                        <p:tgtEl>
                                          <p:spTgt spid="3"/>
                                        </p:tgtEl>
                                        <p:attrNameLst>
                                          <p:attrName>ppt_x</p:attrName>
                                        </p:attrNameLst>
                                      </p:cBhvr>
                                      <p:tavLst>
                                        <p:tav tm="0">
                                          <p:val>
                                            <p:strVal val="1+#ppt_w/2"/>
                                          </p:val>
                                        </p:tav>
                                        <p:tav tm="100000">
                                          <p:val>
                                            <p:strVal val="#ppt_x"/>
                                          </p:val>
                                        </p:tav>
                                      </p:tavLst>
                                    </p:anim>
                                    <p:anim calcmode="lin" valueType="num">
                                      <p:cBhvr additive="base">
                                        <p:cTn id="103" dur="3000" fill="hold"/>
                                        <p:tgtEl>
                                          <p:spTgt spid="3"/>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1+#ppt_w/2"/>
                                          </p:val>
                                        </p:tav>
                                        <p:tav tm="100000">
                                          <p:val>
                                            <p:strVal val="#ppt_x"/>
                                          </p:val>
                                        </p:tav>
                                      </p:tavLst>
                                    </p:anim>
                                    <p:anim calcmode="lin" valueType="num">
                                      <p:cBhvr additive="base">
                                        <p:cTn id="107" dur="3000" fill="hold"/>
                                        <p:tgtEl>
                                          <p:spTgt spid="5"/>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additive="base">
                                        <p:cTn id="110" dur="3000" fill="hold"/>
                                        <p:tgtEl>
                                          <p:spTgt spid="7"/>
                                        </p:tgtEl>
                                        <p:attrNameLst>
                                          <p:attrName>ppt_x</p:attrName>
                                        </p:attrNameLst>
                                      </p:cBhvr>
                                      <p:tavLst>
                                        <p:tav tm="0">
                                          <p:val>
                                            <p:strVal val="1+#ppt_w/2"/>
                                          </p:val>
                                        </p:tav>
                                        <p:tav tm="100000">
                                          <p:val>
                                            <p:strVal val="#ppt_x"/>
                                          </p:val>
                                        </p:tav>
                                      </p:tavLst>
                                    </p:anim>
                                    <p:anim calcmode="lin" valueType="num">
                                      <p:cBhvr additive="base">
                                        <p:cTn id="111" dur="3000" fill="hold"/>
                                        <p:tgtEl>
                                          <p:spTgt spid="7"/>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additive="base">
                                        <p:cTn id="114" dur="3000" fill="hold"/>
                                        <p:tgtEl>
                                          <p:spTgt spid="9"/>
                                        </p:tgtEl>
                                        <p:attrNameLst>
                                          <p:attrName>ppt_x</p:attrName>
                                        </p:attrNameLst>
                                      </p:cBhvr>
                                      <p:tavLst>
                                        <p:tav tm="0">
                                          <p:val>
                                            <p:strVal val="1+#ppt_w/2"/>
                                          </p:val>
                                        </p:tav>
                                        <p:tav tm="100000">
                                          <p:val>
                                            <p:strVal val="#ppt_x"/>
                                          </p:val>
                                        </p:tav>
                                      </p:tavLst>
                                    </p:anim>
                                    <p:anim calcmode="lin" valueType="num">
                                      <p:cBhvr additive="base">
                                        <p:cTn id="115" dur="3000" fill="hold"/>
                                        <p:tgtEl>
                                          <p:spTgt spid="9"/>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additive="base">
                                        <p:cTn id="118" dur="3000" fill="hold"/>
                                        <p:tgtEl>
                                          <p:spTgt spid="11"/>
                                        </p:tgtEl>
                                        <p:attrNameLst>
                                          <p:attrName>ppt_x</p:attrName>
                                        </p:attrNameLst>
                                      </p:cBhvr>
                                      <p:tavLst>
                                        <p:tav tm="0">
                                          <p:val>
                                            <p:strVal val="1+#ppt_w/2"/>
                                          </p:val>
                                        </p:tav>
                                        <p:tav tm="100000">
                                          <p:val>
                                            <p:strVal val="#ppt_x"/>
                                          </p:val>
                                        </p:tav>
                                      </p:tavLst>
                                    </p:anim>
                                    <p:anim calcmode="lin" valueType="num">
                                      <p:cBhvr additive="base">
                                        <p:cTn id="119" dur="3000" fill="hold"/>
                                        <p:tgtEl>
                                          <p:spTgt spid="11"/>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1+#ppt_w/2"/>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3000" fill="hold"/>
                                        <p:tgtEl>
                                          <p:spTgt spid="15"/>
                                        </p:tgtEl>
                                        <p:attrNameLst>
                                          <p:attrName>ppt_x</p:attrName>
                                        </p:attrNameLst>
                                      </p:cBhvr>
                                      <p:tavLst>
                                        <p:tav tm="0">
                                          <p:val>
                                            <p:strVal val="1+#ppt_w/2"/>
                                          </p:val>
                                        </p:tav>
                                        <p:tav tm="100000">
                                          <p:val>
                                            <p:strVal val="#ppt_x"/>
                                          </p:val>
                                        </p:tav>
                                      </p:tavLst>
                                    </p:anim>
                                    <p:anim calcmode="lin" valueType="num">
                                      <p:cBhvr additive="base">
                                        <p:cTn id="127" dur="3000" fill="hold"/>
                                        <p:tgtEl>
                                          <p:spTgt spid="15"/>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additive="base">
                                        <p:cTn id="130" dur="3000" fill="hold"/>
                                        <p:tgtEl>
                                          <p:spTgt spid="17"/>
                                        </p:tgtEl>
                                        <p:attrNameLst>
                                          <p:attrName>ppt_x</p:attrName>
                                        </p:attrNameLst>
                                      </p:cBhvr>
                                      <p:tavLst>
                                        <p:tav tm="0">
                                          <p:val>
                                            <p:strVal val="1+#ppt_w/2"/>
                                          </p:val>
                                        </p:tav>
                                        <p:tav tm="100000">
                                          <p:val>
                                            <p:strVal val="#ppt_x"/>
                                          </p:val>
                                        </p:tav>
                                      </p:tavLst>
                                    </p:anim>
                                    <p:anim calcmode="lin" valueType="num">
                                      <p:cBhvr additive="base">
                                        <p:cTn id="131" dur="3000" fill="hold"/>
                                        <p:tgtEl>
                                          <p:spTgt spid="17"/>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19"/>
                                        </p:tgtEl>
                                        <p:attrNameLst>
                                          <p:attrName>style.visibility</p:attrName>
                                        </p:attrNameLst>
                                      </p:cBhvr>
                                      <p:to>
                                        <p:strVal val="visible"/>
                                      </p:to>
                                    </p:set>
                                    <p:anim calcmode="lin" valueType="num">
                                      <p:cBhvr additive="base">
                                        <p:cTn id="134" dur="3000" fill="hold"/>
                                        <p:tgtEl>
                                          <p:spTgt spid="19"/>
                                        </p:tgtEl>
                                        <p:attrNameLst>
                                          <p:attrName>ppt_x</p:attrName>
                                        </p:attrNameLst>
                                      </p:cBhvr>
                                      <p:tavLst>
                                        <p:tav tm="0">
                                          <p:val>
                                            <p:strVal val="1+#ppt_w/2"/>
                                          </p:val>
                                        </p:tav>
                                        <p:tav tm="100000">
                                          <p:val>
                                            <p:strVal val="#ppt_x"/>
                                          </p:val>
                                        </p:tav>
                                      </p:tavLst>
                                    </p:anim>
                                    <p:anim calcmode="lin" valueType="num">
                                      <p:cBhvr additive="base">
                                        <p:cTn id="135" dur="3000" fill="hold"/>
                                        <p:tgtEl>
                                          <p:spTgt spid="19"/>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3000" fill="hold"/>
                                        <p:tgtEl>
                                          <p:spTgt spid="21"/>
                                        </p:tgtEl>
                                        <p:attrNameLst>
                                          <p:attrName>ppt_x</p:attrName>
                                        </p:attrNameLst>
                                      </p:cBhvr>
                                      <p:tavLst>
                                        <p:tav tm="0">
                                          <p:val>
                                            <p:strVal val="1+#ppt_w/2"/>
                                          </p:val>
                                        </p:tav>
                                        <p:tav tm="100000">
                                          <p:val>
                                            <p:strVal val="#ppt_x"/>
                                          </p:val>
                                        </p:tav>
                                      </p:tavLst>
                                    </p:anim>
                                    <p:anim calcmode="lin" valueType="num">
                                      <p:cBhvr additive="base">
                                        <p:cTn id="139" dur="3000" fill="hold"/>
                                        <p:tgtEl>
                                          <p:spTgt spid="21"/>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3000" fill="hold"/>
                                        <p:tgtEl>
                                          <p:spTgt spid="23"/>
                                        </p:tgtEl>
                                        <p:attrNameLst>
                                          <p:attrName>ppt_x</p:attrName>
                                        </p:attrNameLst>
                                      </p:cBhvr>
                                      <p:tavLst>
                                        <p:tav tm="0">
                                          <p:val>
                                            <p:strVal val="1+#ppt_w/2"/>
                                          </p:val>
                                        </p:tav>
                                        <p:tav tm="100000">
                                          <p:val>
                                            <p:strVal val="#ppt_x"/>
                                          </p:val>
                                        </p:tav>
                                      </p:tavLst>
                                    </p:anim>
                                    <p:anim calcmode="lin" valueType="num">
                                      <p:cBhvr additive="base">
                                        <p:cTn id="143" dur="3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7"/>
                                        </p:tgtEl>
                                        <p:attrNameLst>
                                          <p:attrName>style.visibility</p:attrName>
                                        </p:attrNameLst>
                                      </p:cBhvr>
                                      <p:to>
                                        <p:strVal val="visible"/>
                                      </p:to>
                                    </p:set>
                                    <p:anim calcmode="lin" valueType="num">
                                      <p:cBhvr additive="base">
                                        <p:cTn id="150" dur="3000" fill="hold"/>
                                        <p:tgtEl>
                                          <p:spTgt spid="27"/>
                                        </p:tgtEl>
                                        <p:attrNameLst>
                                          <p:attrName>ppt_x</p:attrName>
                                        </p:attrNameLst>
                                      </p:cBhvr>
                                      <p:tavLst>
                                        <p:tav tm="0">
                                          <p:val>
                                            <p:strVal val="1+#ppt_w/2"/>
                                          </p:val>
                                        </p:tav>
                                        <p:tav tm="100000">
                                          <p:val>
                                            <p:strVal val="#ppt_x"/>
                                          </p:val>
                                        </p:tav>
                                      </p:tavLst>
                                    </p:anim>
                                    <p:anim calcmode="lin" valueType="num">
                                      <p:cBhvr additive="base">
                                        <p:cTn id="151" dur="3000" fill="hold"/>
                                        <p:tgtEl>
                                          <p:spTgt spid="27"/>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3000" fill="hold"/>
                                        <p:tgtEl>
                                          <p:spTgt spid="29"/>
                                        </p:tgtEl>
                                        <p:attrNameLst>
                                          <p:attrName>ppt_x</p:attrName>
                                        </p:attrNameLst>
                                      </p:cBhvr>
                                      <p:tavLst>
                                        <p:tav tm="0">
                                          <p:val>
                                            <p:strVal val="1+#ppt_w/2"/>
                                          </p:val>
                                        </p:tav>
                                        <p:tav tm="100000">
                                          <p:val>
                                            <p:strVal val="#ppt_x"/>
                                          </p:val>
                                        </p:tav>
                                      </p:tavLst>
                                    </p:anim>
                                    <p:anim calcmode="lin" valueType="num">
                                      <p:cBhvr additive="base">
                                        <p:cTn id="155" dur="3000" fill="hold"/>
                                        <p:tgtEl>
                                          <p:spTgt spid="29"/>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31"/>
                                        </p:tgtEl>
                                        <p:attrNameLst>
                                          <p:attrName>style.visibility</p:attrName>
                                        </p:attrNameLst>
                                      </p:cBhvr>
                                      <p:to>
                                        <p:strVal val="visible"/>
                                      </p:to>
                                    </p:set>
                                    <p:anim calcmode="lin" valueType="num">
                                      <p:cBhvr additive="base">
                                        <p:cTn id="158" dur="3000" fill="hold"/>
                                        <p:tgtEl>
                                          <p:spTgt spid="31"/>
                                        </p:tgtEl>
                                        <p:attrNameLst>
                                          <p:attrName>ppt_x</p:attrName>
                                        </p:attrNameLst>
                                      </p:cBhvr>
                                      <p:tavLst>
                                        <p:tav tm="0">
                                          <p:val>
                                            <p:strVal val="1+#ppt_w/2"/>
                                          </p:val>
                                        </p:tav>
                                        <p:tav tm="100000">
                                          <p:val>
                                            <p:strVal val="#ppt_x"/>
                                          </p:val>
                                        </p:tav>
                                      </p:tavLst>
                                    </p:anim>
                                    <p:anim calcmode="lin" valueType="num">
                                      <p:cBhvr additive="base">
                                        <p:cTn id="159" dur="3000" fill="hold"/>
                                        <p:tgtEl>
                                          <p:spTgt spid="31"/>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33"/>
                                        </p:tgtEl>
                                        <p:attrNameLst>
                                          <p:attrName>style.visibility</p:attrName>
                                        </p:attrNameLst>
                                      </p:cBhvr>
                                      <p:to>
                                        <p:strVal val="visible"/>
                                      </p:to>
                                    </p:set>
                                    <p:anim calcmode="lin" valueType="num">
                                      <p:cBhvr additive="base">
                                        <p:cTn id="162" dur="3000" fill="hold"/>
                                        <p:tgtEl>
                                          <p:spTgt spid="33"/>
                                        </p:tgtEl>
                                        <p:attrNameLst>
                                          <p:attrName>ppt_x</p:attrName>
                                        </p:attrNameLst>
                                      </p:cBhvr>
                                      <p:tavLst>
                                        <p:tav tm="0">
                                          <p:val>
                                            <p:strVal val="1+#ppt_w/2"/>
                                          </p:val>
                                        </p:tav>
                                        <p:tav tm="100000">
                                          <p:val>
                                            <p:strVal val="#ppt_x"/>
                                          </p:val>
                                        </p:tav>
                                      </p:tavLst>
                                    </p:anim>
                                    <p:anim calcmode="lin" valueType="num">
                                      <p:cBhvr additive="base">
                                        <p:cTn id="163" dur="3000" fill="hold"/>
                                        <p:tgtEl>
                                          <p:spTgt spid="33"/>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additive="base">
                                        <p:cTn id="166" dur="3000" fill="hold"/>
                                        <p:tgtEl>
                                          <p:spTgt spid="35"/>
                                        </p:tgtEl>
                                        <p:attrNameLst>
                                          <p:attrName>ppt_x</p:attrName>
                                        </p:attrNameLst>
                                      </p:cBhvr>
                                      <p:tavLst>
                                        <p:tav tm="0">
                                          <p:val>
                                            <p:strVal val="1+#ppt_w/2"/>
                                          </p:val>
                                        </p:tav>
                                        <p:tav tm="100000">
                                          <p:val>
                                            <p:strVal val="#ppt_x"/>
                                          </p:val>
                                        </p:tav>
                                      </p:tavLst>
                                    </p:anim>
                                    <p:anim calcmode="lin" valueType="num">
                                      <p:cBhvr additive="base">
                                        <p:cTn id="167" dur="3000" fill="hold"/>
                                        <p:tgtEl>
                                          <p:spTgt spid="35"/>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 calcmode="lin" valueType="num">
                                      <p:cBhvr additive="base">
                                        <p:cTn id="170" dur="3000" fill="hold"/>
                                        <p:tgtEl>
                                          <p:spTgt spid="37"/>
                                        </p:tgtEl>
                                        <p:attrNameLst>
                                          <p:attrName>ppt_x</p:attrName>
                                        </p:attrNameLst>
                                      </p:cBhvr>
                                      <p:tavLst>
                                        <p:tav tm="0">
                                          <p:val>
                                            <p:strVal val="1+#ppt_w/2"/>
                                          </p:val>
                                        </p:tav>
                                        <p:tav tm="100000">
                                          <p:val>
                                            <p:strVal val="#ppt_x"/>
                                          </p:val>
                                        </p:tav>
                                      </p:tavLst>
                                    </p:anim>
                                    <p:anim calcmode="lin" valueType="num">
                                      <p:cBhvr additive="base">
                                        <p:cTn id="171" dur="3000" fill="hold"/>
                                        <p:tgtEl>
                                          <p:spTgt spid="37"/>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39"/>
                                        </p:tgtEl>
                                        <p:attrNameLst>
                                          <p:attrName>style.visibility</p:attrName>
                                        </p:attrNameLst>
                                      </p:cBhvr>
                                      <p:to>
                                        <p:strVal val="visible"/>
                                      </p:to>
                                    </p:set>
                                    <p:anim calcmode="lin" valueType="num">
                                      <p:cBhvr additive="base">
                                        <p:cTn id="174" dur="3000" fill="hold"/>
                                        <p:tgtEl>
                                          <p:spTgt spid="39"/>
                                        </p:tgtEl>
                                        <p:attrNameLst>
                                          <p:attrName>ppt_x</p:attrName>
                                        </p:attrNameLst>
                                      </p:cBhvr>
                                      <p:tavLst>
                                        <p:tav tm="0">
                                          <p:val>
                                            <p:strVal val="1+#ppt_w/2"/>
                                          </p:val>
                                        </p:tav>
                                        <p:tav tm="100000">
                                          <p:val>
                                            <p:strVal val="#ppt_x"/>
                                          </p:val>
                                        </p:tav>
                                      </p:tavLst>
                                    </p:anim>
                                    <p:anim calcmode="lin" valueType="num">
                                      <p:cBhvr additive="base">
                                        <p:cTn id="175" dur="3000" fill="hold"/>
                                        <p:tgtEl>
                                          <p:spTgt spid="39"/>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41"/>
                                        </p:tgtEl>
                                        <p:attrNameLst>
                                          <p:attrName>style.visibility</p:attrName>
                                        </p:attrNameLst>
                                      </p:cBhvr>
                                      <p:to>
                                        <p:strVal val="visible"/>
                                      </p:to>
                                    </p:set>
                                    <p:anim calcmode="lin" valueType="num">
                                      <p:cBhvr additive="base">
                                        <p:cTn id="178" dur="3000" fill="hold"/>
                                        <p:tgtEl>
                                          <p:spTgt spid="41"/>
                                        </p:tgtEl>
                                        <p:attrNameLst>
                                          <p:attrName>ppt_x</p:attrName>
                                        </p:attrNameLst>
                                      </p:cBhvr>
                                      <p:tavLst>
                                        <p:tav tm="0">
                                          <p:val>
                                            <p:strVal val="1+#ppt_w/2"/>
                                          </p:val>
                                        </p:tav>
                                        <p:tav tm="100000">
                                          <p:val>
                                            <p:strVal val="#ppt_x"/>
                                          </p:val>
                                        </p:tav>
                                      </p:tavLst>
                                    </p:anim>
                                    <p:anim calcmode="lin" valueType="num">
                                      <p:cBhvr additive="base">
                                        <p:cTn id="179" dur="3000" fill="hold"/>
                                        <p:tgtEl>
                                          <p:spTgt spid="41"/>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3"/>
                                        </p:tgtEl>
                                        <p:attrNameLst>
                                          <p:attrName>style.visibility</p:attrName>
                                        </p:attrNameLst>
                                      </p:cBhvr>
                                      <p:to>
                                        <p:strVal val="visible"/>
                                      </p:to>
                                    </p:set>
                                    <p:anim calcmode="lin" valueType="num">
                                      <p:cBhvr additive="base">
                                        <p:cTn id="182" dur="3000" fill="hold"/>
                                        <p:tgtEl>
                                          <p:spTgt spid="43"/>
                                        </p:tgtEl>
                                        <p:attrNameLst>
                                          <p:attrName>ppt_x</p:attrName>
                                        </p:attrNameLst>
                                      </p:cBhvr>
                                      <p:tavLst>
                                        <p:tav tm="0">
                                          <p:val>
                                            <p:strVal val="1+#ppt_w/2"/>
                                          </p:val>
                                        </p:tav>
                                        <p:tav tm="100000">
                                          <p:val>
                                            <p:strVal val="#ppt_x"/>
                                          </p:val>
                                        </p:tav>
                                      </p:tavLst>
                                    </p:anim>
                                    <p:anim calcmode="lin" valueType="num">
                                      <p:cBhvr additive="base">
                                        <p:cTn id="183" dur="3000" fill="hold"/>
                                        <p:tgtEl>
                                          <p:spTgt spid="43"/>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5"/>
                                        </p:tgtEl>
                                        <p:attrNameLst>
                                          <p:attrName>style.visibility</p:attrName>
                                        </p:attrNameLst>
                                      </p:cBhvr>
                                      <p:to>
                                        <p:strVal val="visible"/>
                                      </p:to>
                                    </p:set>
                                    <p:anim calcmode="lin" valueType="num">
                                      <p:cBhvr additive="base">
                                        <p:cTn id="186" dur="3000" fill="hold"/>
                                        <p:tgtEl>
                                          <p:spTgt spid="45"/>
                                        </p:tgtEl>
                                        <p:attrNameLst>
                                          <p:attrName>ppt_x</p:attrName>
                                        </p:attrNameLst>
                                      </p:cBhvr>
                                      <p:tavLst>
                                        <p:tav tm="0">
                                          <p:val>
                                            <p:strVal val="1+#ppt_w/2"/>
                                          </p:val>
                                        </p:tav>
                                        <p:tav tm="100000">
                                          <p:val>
                                            <p:strVal val="#ppt_x"/>
                                          </p:val>
                                        </p:tav>
                                      </p:tavLst>
                                    </p:anim>
                                    <p:anim calcmode="lin" valueType="num">
                                      <p:cBhvr additive="base">
                                        <p:cTn id="187" dur="3000" fill="hold"/>
                                        <p:tgtEl>
                                          <p:spTgt spid="45"/>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47"/>
                                        </p:tgtEl>
                                        <p:attrNameLst>
                                          <p:attrName>style.visibility</p:attrName>
                                        </p:attrNameLst>
                                      </p:cBhvr>
                                      <p:to>
                                        <p:strVal val="visible"/>
                                      </p:to>
                                    </p:set>
                                    <p:anim calcmode="lin" valueType="num">
                                      <p:cBhvr additive="base">
                                        <p:cTn id="190" dur="3000" fill="hold"/>
                                        <p:tgtEl>
                                          <p:spTgt spid="47"/>
                                        </p:tgtEl>
                                        <p:attrNameLst>
                                          <p:attrName>ppt_x</p:attrName>
                                        </p:attrNameLst>
                                      </p:cBhvr>
                                      <p:tavLst>
                                        <p:tav tm="0">
                                          <p:val>
                                            <p:strVal val="1+#ppt_w/2"/>
                                          </p:val>
                                        </p:tav>
                                        <p:tav tm="100000">
                                          <p:val>
                                            <p:strVal val="#ppt_x"/>
                                          </p:val>
                                        </p:tav>
                                      </p:tavLst>
                                    </p:anim>
                                    <p:anim calcmode="lin" valueType="num">
                                      <p:cBhvr additive="base">
                                        <p:cTn id="191" dur="3000" fill="hold"/>
                                        <p:tgtEl>
                                          <p:spTgt spid="47"/>
                                        </p:tgtEl>
                                        <p:attrNameLst>
                                          <p:attrName>ppt_y</p:attrName>
                                        </p:attrNameLst>
                                      </p:cBhvr>
                                      <p:tavLst>
                                        <p:tav tm="0">
                                          <p:val>
                                            <p:strVal val="1+#ppt_h/2"/>
                                          </p:val>
                                        </p:tav>
                                        <p:tav tm="100000">
                                          <p:val>
                                            <p:strVal val="#ppt_y"/>
                                          </p:val>
                                        </p:tav>
                                      </p:tavLst>
                                    </p:anim>
                                  </p:childTnLst>
                                </p:cTn>
                              </p:par>
                              <p:par>
                                <p:cTn id="192" presetID="3" presetClass="entr" presetSubtype="5" fill="hold" grpId="1" nodeType="withEffect">
                                  <p:stCondLst>
                                    <p:cond delay="0"/>
                                  </p:stCondLst>
                                  <p:childTnLst>
                                    <p:set>
                                      <p:cBhvr>
                                        <p:cTn id="193" dur="1" fill="hold">
                                          <p:stCondLst>
                                            <p:cond delay="0"/>
                                          </p:stCondLst>
                                        </p:cTn>
                                        <p:tgtEl>
                                          <p:spTgt spid="4"/>
                                        </p:tgtEl>
                                        <p:attrNameLst>
                                          <p:attrName>style.visibility</p:attrName>
                                        </p:attrNameLst>
                                      </p:cBhvr>
                                      <p:to>
                                        <p:strVal val="visible"/>
                                      </p:to>
                                    </p:set>
                                    <p:animEffect transition="in" filter="blinds(vertical)">
                                      <p:cBhvr>
                                        <p:cTn id="194" dur="3000"/>
                                        <p:tgtEl>
                                          <p:spTgt spid="4"/>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6"/>
                                        </p:tgtEl>
                                        <p:attrNameLst>
                                          <p:attrName>style.visibility</p:attrName>
                                        </p:attrNameLst>
                                      </p:cBhvr>
                                      <p:to>
                                        <p:strVal val="visible"/>
                                      </p:to>
                                    </p:set>
                                    <p:animEffect transition="in" filter="blinds(vertical)">
                                      <p:cBhvr>
                                        <p:cTn id="197" dur="3000"/>
                                        <p:tgtEl>
                                          <p:spTgt spid="6"/>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8"/>
                                        </p:tgtEl>
                                        <p:attrNameLst>
                                          <p:attrName>style.visibility</p:attrName>
                                        </p:attrNameLst>
                                      </p:cBhvr>
                                      <p:to>
                                        <p:strVal val="visible"/>
                                      </p:to>
                                    </p:set>
                                    <p:animEffect transition="in" filter="blinds(vertical)">
                                      <p:cBhvr>
                                        <p:cTn id="200" dur="3000"/>
                                        <p:tgtEl>
                                          <p:spTgt spid="8"/>
                                        </p:tgtEl>
                                      </p:cBhvr>
                                    </p:animEffect>
                                  </p:childTnLst>
                                </p:cTn>
                              </p:par>
                              <p:par>
                                <p:cTn id="201" presetID="3" presetClass="entr" presetSubtype="5" fill="hold" grpId="1" nodeType="withEffect">
                                  <p:stCondLst>
                                    <p:cond delay="0"/>
                                  </p:stCondLst>
                                  <p:childTnLst>
                                    <p:set>
                                      <p:cBhvr>
                                        <p:cTn id="202" dur="1" fill="hold">
                                          <p:stCondLst>
                                            <p:cond delay="0"/>
                                          </p:stCondLst>
                                        </p:cTn>
                                        <p:tgtEl>
                                          <p:spTgt spid="10"/>
                                        </p:tgtEl>
                                        <p:attrNameLst>
                                          <p:attrName>style.visibility</p:attrName>
                                        </p:attrNameLst>
                                      </p:cBhvr>
                                      <p:to>
                                        <p:strVal val="visible"/>
                                      </p:to>
                                    </p:set>
                                    <p:animEffect transition="in" filter="blinds(vertical)">
                                      <p:cBhvr>
                                        <p:cTn id="203" dur="3000"/>
                                        <p:tgtEl>
                                          <p:spTgt spid="10"/>
                                        </p:tgtEl>
                                      </p:cBhvr>
                                    </p:animEffect>
                                  </p:childTnLst>
                                </p:cTn>
                              </p:par>
                              <p:par>
                                <p:cTn id="204" presetID="3" presetClass="entr" presetSubtype="5"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Effect transition="in" filter="blinds(vertical)">
                                      <p:cBhvr>
                                        <p:cTn id="206" dur="3000"/>
                                        <p:tgtEl>
                                          <p:spTgt spid="12"/>
                                        </p:tgtEl>
                                      </p:cBhvr>
                                    </p:animEffect>
                                  </p:childTnLst>
                                </p:cTn>
                              </p:par>
                              <p:par>
                                <p:cTn id="207" presetID="3" presetClass="entr" presetSubtype="5" fill="hold" grpId="1" nodeType="withEffect">
                                  <p:stCondLst>
                                    <p:cond delay="0"/>
                                  </p:stCondLst>
                                  <p:childTnLst>
                                    <p:set>
                                      <p:cBhvr>
                                        <p:cTn id="208" dur="1" fill="hold">
                                          <p:stCondLst>
                                            <p:cond delay="0"/>
                                          </p:stCondLst>
                                        </p:cTn>
                                        <p:tgtEl>
                                          <p:spTgt spid="14"/>
                                        </p:tgtEl>
                                        <p:attrNameLst>
                                          <p:attrName>style.visibility</p:attrName>
                                        </p:attrNameLst>
                                      </p:cBhvr>
                                      <p:to>
                                        <p:strVal val="visible"/>
                                      </p:to>
                                    </p:set>
                                    <p:animEffect transition="in" filter="blinds(vertical)">
                                      <p:cBhvr>
                                        <p:cTn id="209" dur="3000"/>
                                        <p:tgtEl>
                                          <p:spTgt spid="14"/>
                                        </p:tgtEl>
                                      </p:cBhvr>
                                    </p:animEffect>
                                  </p:childTnLst>
                                </p:cTn>
                              </p:par>
                              <p:par>
                                <p:cTn id="210" presetID="3" presetClass="entr" presetSubtype="5" fill="hold" grpId="1" nodeType="withEffect">
                                  <p:stCondLst>
                                    <p:cond delay="0"/>
                                  </p:stCondLst>
                                  <p:childTnLst>
                                    <p:set>
                                      <p:cBhvr>
                                        <p:cTn id="211" dur="1" fill="hold">
                                          <p:stCondLst>
                                            <p:cond delay="0"/>
                                          </p:stCondLst>
                                        </p:cTn>
                                        <p:tgtEl>
                                          <p:spTgt spid="16"/>
                                        </p:tgtEl>
                                        <p:attrNameLst>
                                          <p:attrName>style.visibility</p:attrName>
                                        </p:attrNameLst>
                                      </p:cBhvr>
                                      <p:to>
                                        <p:strVal val="visible"/>
                                      </p:to>
                                    </p:set>
                                    <p:animEffect transition="in" filter="blinds(vertical)">
                                      <p:cBhvr>
                                        <p:cTn id="212" dur="3000"/>
                                        <p:tgtEl>
                                          <p:spTgt spid="16"/>
                                        </p:tgtEl>
                                      </p:cBhvr>
                                    </p:animEffect>
                                  </p:childTnLst>
                                </p:cTn>
                              </p:par>
                              <p:par>
                                <p:cTn id="213" presetID="3" presetClass="entr" presetSubtype="5" fill="hold" grpId="1" nodeType="withEffect">
                                  <p:stCondLst>
                                    <p:cond delay="0"/>
                                  </p:stCondLst>
                                  <p:childTnLst>
                                    <p:set>
                                      <p:cBhvr>
                                        <p:cTn id="214" dur="1" fill="hold">
                                          <p:stCondLst>
                                            <p:cond delay="0"/>
                                          </p:stCondLst>
                                        </p:cTn>
                                        <p:tgtEl>
                                          <p:spTgt spid="18"/>
                                        </p:tgtEl>
                                        <p:attrNameLst>
                                          <p:attrName>style.visibility</p:attrName>
                                        </p:attrNameLst>
                                      </p:cBhvr>
                                      <p:to>
                                        <p:strVal val="visible"/>
                                      </p:to>
                                    </p:set>
                                    <p:animEffect transition="in" filter="blinds(vertical)">
                                      <p:cBhvr>
                                        <p:cTn id="215" dur="3000"/>
                                        <p:tgtEl>
                                          <p:spTgt spid="18"/>
                                        </p:tgtEl>
                                      </p:cBhvr>
                                    </p:animEffect>
                                  </p:childTnLst>
                                </p:cTn>
                              </p:par>
                              <p:par>
                                <p:cTn id="216" presetID="3" presetClass="entr" presetSubtype="5" fill="hold" grpId="1" nodeType="withEffect">
                                  <p:stCondLst>
                                    <p:cond delay="0"/>
                                  </p:stCondLst>
                                  <p:childTnLst>
                                    <p:set>
                                      <p:cBhvr>
                                        <p:cTn id="217" dur="1" fill="hold">
                                          <p:stCondLst>
                                            <p:cond delay="0"/>
                                          </p:stCondLst>
                                        </p:cTn>
                                        <p:tgtEl>
                                          <p:spTgt spid="20"/>
                                        </p:tgtEl>
                                        <p:attrNameLst>
                                          <p:attrName>style.visibility</p:attrName>
                                        </p:attrNameLst>
                                      </p:cBhvr>
                                      <p:to>
                                        <p:strVal val="visible"/>
                                      </p:to>
                                    </p:set>
                                    <p:animEffect transition="in" filter="blinds(vertical)">
                                      <p:cBhvr>
                                        <p:cTn id="218" dur="3000"/>
                                        <p:tgtEl>
                                          <p:spTgt spid="20"/>
                                        </p:tgtEl>
                                      </p:cBhvr>
                                    </p:animEffect>
                                  </p:childTnLst>
                                </p:cTn>
                              </p:par>
                              <p:par>
                                <p:cTn id="219" presetID="3" presetClass="entr" presetSubtype="5" fill="hold" grpId="1" nodeType="withEffect">
                                  <p:stCondLst>
                                    <p:cond delay="0"/>
                                  </p:stCondLst>
                                  <p:childTnLst>
                                    <p:set>
                                      <p:cBhvr>
                                        <p:cTn id="220" dur="1" fill="hold">
                                          <p:stCondLst>
                                            <p:cond delay="0"/>
                                          </p:stCondLst>
                                        </p:cTn>
                                        <p:tgtEl>
                                          <p:spTgt spid="22"/>
                                        </p:tgtEl>
                                        <p:attrNameLst>
                                          <p:attrName>style.visibility</p:attrName>
                                        </p:attrNameLst>
                                      </p:cBhvr>
                                      <p:to>
                                        <p:strVal val="visible"/>
                                      </p:to>
                                    </p:set>
                                    <p:animEffect transition="in" filter="blinds(vertical)">
                                      <p:cBhvr>
                                        <p:cTn id="221" dur="3000"/>
                                        <p:tgtEl>
                                          <p:spTgt spid="22"/>
                                        </p:tgtEl>
                                      </p:cBhvr>
                                    </p:animEffect>
                                  </p:childTnLst>
                                </p:cTn>
                              </p:par>
                              <p:par>
                                <p:cTn id="222" presetID="3" presetClass="entr" presetSubtype="5" fill="hold" grpId="1" nodeType="withEffect">
                                  <p:stCondLst>
                                    <p:cond delay="0"/>
                                  </p:stCondLst>
                                  <p:childTnLst>
                                    <p:set>
                                      <p:cBhvr>
                                        <p:cTn id="223" dur="1" fill="hold">
                                          <p:stCondLst>
                                            <p:cond delay="0"/>
                                          </p:stCondLst>
                                        </p:cTn>
                                        <p:tgtEl>
                                          <p:spTgt spid="24"/>
                                        </p:tgtEl>
                                        <p:attrNameLst>
                                          <p:attrName>style.visibility</p:attrName>
                                        </p:attrNameLst>
                                      </p:cBhvr>
                                      <p:to>
                                        <p:strVal val="visible"/>
                                      </p:to>
                                    </p:set>
                                    <p:animEffect transition="in" filter="blinds(vertical)">
                                      <p:cBhvr>
                                        <p:cTn id="224" dur="3000"/>
                                        <p:tgtEl>
                                          <p:spTgt spid="24"/>
                                        </p:tgtEl>
                                      </p:cBhvr>
                                    </p:animEffect>
                                  </p:childTnLst>
                                </p:cTn>
                              </p:par>
                              <p:par>
                                <p:cTn id="225" presetID="3" presetClass="entr" presetSubtype="5" fill="hold" grpId="1" nodeType="withEffect">
                                  <p:stCondLst>
                                    <p:cond delay="0"/>
                                  </p:stCondLst>
                                  <p:childTnLst>
                                    <p:set>
                                      <p:cBhvr>
                                        <p:cTn id="226" dur="1" fill="hold">
                                          <p:stCondLst>
                                            <p:cond delay="0"/>
                                          </p:stCondLst>
                                        </p:cTn>
                                        <p:tgtEl>
                                          <p:spTgt spid="26"/>
                                        </p:tgtEl>
                                        <p:attrNameLst>
                                          <p:attrName>style.visibility</p:attrName>
                                        </p:attrNameLst>
                                      </p:cBhvr>
                                      <p:to>
                                        <p:strVal val="visible"/>
                                      </p:to>
                                    </p:set>
                                    <p:animEffect transition="in" filter="blinds(vertical)">
                                      <p:cBhvr>
                                        <p:cTn id="227" dur="3000"/>
                                        <p:tgtEl>
                                          <p:spTgt spid="26"/>
                                        </p:tgtEl>
                                      </p:cBhvr>
                                    </p:animEffect>
                                  </p:childTnLst>
                                </p:cTn>
                              </p:par>
                              <p:par>
                                <p:cTn id="228" presetID="3" presetClass="entr" presetSubtype="5" fill="hold" grpId="1" nodeType="withEffect">
                                  <p:stCondLst>
                                    <p:cond delay="0"/>
                                  </p:stCondLst>
                                  <p:childTnLst>
                                    <p:set>
                                      <p:cBhvr>
                                        <p:cTn id="229" dur="1" fill="hold">
                                          <p:stCondLst>
                                            <p:cond delay="0"/>
                                          </p:stCondLst>
                                        </p:cTn>
                                        <p:tgtEl>
                                          <p:spTgt spid="28"/>
                                        </p:tgtEl>
                                        <p:attrNameLst>
                                          <p:attrName>style.visibility</p:attrName>
                                        </p:attrNameLst>
                                      </p:cBhvr>
                                      <p:to>
                                        <p:strVal val="visible"/>
                                      </p:to>
                                    </p:set>
                                    <p:animEffect transition="in" filter="blinds(vertical)">
                                      <p:cBhvr>
                                        <p:cTn id="230" dur="3000"/>
                                        <p:tgtEl>
                                          <p:spTgt spid="28"/>
                                        </p:tgtEl>
                                      </p:cBhvr>
                                    </p:animEffect>
                                  </p:childTnLst>
                                </p:cTn>
                              </p:par>
                              <p:par>
                                <p:cTn id="231" presetID="3" presetClass="entr" presetSubtype="5" fill="hold" grpId="1" nodeType="withEffect">
                                  <p:stCondLst>
                                    <p:cond delay="0"/>
                                  </p:stCondLst>
                                  <p:childTnLst>
                                    <p:set>
                                      <p:cBhvr>
                                        <p:cTn id="232" dur="1" fill="hold">
                                          <p:stCondLst>
                                            <p:cond delay="0"/>
                                          </p:stCondLst>
                                        </p:cTn>
                                        <p:tgtEl>
                                          <p:spTgt spid="30"/>
                                        </p:tgtEl>
                                        <p:attrNameLst>
                                          <p:attrName>style.visibility</p:attrName>
                                        </p:attrNameLst>
                                      </p:cBhvr>
                                      <p:to>
                                        <p:strVal val="visible"/>
                                      </p:to>
                                    </p:set>
                                    <p:animEffect transition="in" filter="blinds(vertical)">
                                      <p:cBhvr>
                                        <p:cTn id="233" dur="3000"/>
                                        <p:tgtEl>
                                          <p:spTgt spid="30"/>
                                        </p:tgtEl>
                                      </p:cBhvr>
                                    </p:animEffect>
                                  </p:childTnLst>
                                </p:cTn>
                              </p:par>
                              <p:par>
                                <p:cTn id="234" presetID="3" presetClass="entr" presetSubtype="5" fill="hold" grpId="1" nodeType="withEffect">
                                  <p:stCondLst>
                                    <p:cond delay="0"/>
                                  </p:stCondLst>
                                  <p:childTnLst>
                                    <p:set>
                                      <p:cBhvr>
                                        <p:cTn id="235" dur="1" fill="hold">
                                          <p:stCondLst>
                                            <p:cond delay="0"/>
                                          </p:stCondLst>
                                        </p:cTn>
                                        <p:tgtEl>
                                          <p:spTgt spid="32"/>
                                        </p:tgtEl>
                                        <p:attrNameLst>
                                          <p:attrName>style.visibility</p:attrName>
                                        </p:attrNameLst>
                                      </p:cBhvr>
                                      <p:to>
                                        <p:strVal val="visible"/>
                                      </p:to>
                                    </p:set>
                                    <p:animEffect transition="in" filter="blinds(vertical)">
                                      <p:cBhvr>
                                        <p:cTn id="236" dur="3000"/>
                                        <p:tgtEl>
                                          <p:spTgt spid="32"/>
                                        </p:tgtEl>
                                      </p:cBhvr>
                                    </p:animEffect>
                                  </p:childTnLst>
                                </p:cTn>
                              </p:par>
                              <p:par>
                                <p:cTn id="237" presetID="3" presetClass="entr" presetSubtype="5" fill="hold" grpId="1" nodeType="withEffect">
                                  <p:stCondLst>
                                    <p:cond delay="0"/>
                                  </p:stCondLst>
                                  <p:childTnLst>
                                    <p:set>
                                      <p:cBhvr>
                                        <p:cTn id="238" dur="1" fill="hold">
                                          <p:stCondLst>
                                            <p:cond delay="0"/>
                                          </p:stCondLst>
                                        </p:cTn>
                                        <p:tgtEl>
                                          <p:spTgt spid="34"/>
                                        </p:tgtEl>
                                        <p:attrNameLst>
                                          <p:attrName>style.visibility</p:attrName>
                                        </p:attrNameLst>
                                      </p:cBhvr>
                                      <p:to>
                                        <p:strVal val="visible"/>
                                      </p:to>
                                    </p:set>
                                    <p:animEffect transition="in" filter="blinds(vertical)">
                                      <p:cBhvr>
                                        <p:cTn id="239" dur="3000"/>
                                        <p:tgtEl>
                                          <p:spTgt spid="34"/>
                                        </p:tgtEl>
                                      </p:cBhvr>
                                    </p:animEffect>
                                  </p:childTnLst>
                                </p:cTn>
                              </p:par>
                              <p:par>
                                <p:cTn id="240" presetID="3" presetClass="entr" presetSubtype="5" fill="hold" grpId="1" nodeType="withEffect">
                                  <p:stCondLst>
                                    <p:cond delay="0"/>
                                  </p:stCondLst>
                                  <p:childTnLst>
                                    <p:set>
                                      <p:cBhvr>
                                        <p:cTn id="241" dur="1" fill="hold">
                                          <p:stCondLst>
                                            <p:cond delay="0"/>
                                          </p:stCondLst>
                                        </p:cTn>
                                        <p:tgtEl>
                                          <p:spTgt spid="36"/>
                                        </p:tgtEl>
                                        <p:attrNameLst>
                                          <p:attrName>style.visibility</p:attrName>
                                        </p:attrNameLst>
                                      </p:cBhvr>
                                      <p:to>
                                        <p:strVal val="visible"/>
                                      </p:to>
                                    </p:set>
                                    <p:animEffect transition="in" filter="blinds(vertical)">
                                      <p:cBhvr>
                                        <p:cTn id="242" dur="3000"/>
                                        <p:tgtEl>
                                          <p:spTgt spid="36"/>
                                        </p:tgtEl>
                                      </p:cBhvr>
                                    </p:animEffect>
                                  </p:childTnLst>
                                </p:cTn>
                              </p:par>
                              <p:par>
                                <p:cTn id="243" presetID="3" presetClass="entr" presetSubtype="5" fill="hold" grpId="1" nodeType="withEffect">
                                  <p:stCondLst>
                                    <p:cond delay="0"/>
                                  </p:stCondLst>
                                  <p:childTnLst>
                                    <p:set>
                                      <p:cBhvr>
                                        <p:cTn id="244" dur="1" fill="hold">
                                          <p:stCondLst>
                                            <p:cond delay="0"/>
                                          </p:stCondLst>
                                        </p:cTn>
                                        <p:tgtEl>
                                          <p:spTgt spid="38"/>
                                        </p:tgtEl>
                                        <p:attrNameLst>
                                          <p:attrName>style.visibility</p:attrName>
                                        </p:attrNameLst>
                                      </p:cBhvr>
                                      <p:to>
                                        <p:strVal val="visible"/>
                                      </p:to>
                                    </p:set>
                                    <p:animEffect transition="in" filter="blinds(vertical)">
                                      <p:cBhvr>
                                        <p:cTn id="245" dur="3000"/>
                                        <p:tgtEl>
                                          <p:spTgt spid="38"/>
                                        </p:tgtEl>
                                      </p:cBhvr>
                                    </p:animEffect>
                                  </p:childTnLst>
                                </p:cTn>
                              </p:par>
                              <p:par>
                                <p:cTn id="246" presetID="3" presetClass="entr" presetSubtype="5" fill="hold" grpId="1" nodeType="withEffect">
                                  <p:stCondLst>
                                    <p:cond delay="0"/>
                                  </p:stCondLst>
                                  <p:childTnLst>
                                    <p:set>
                                      <p:cBhvr>
                                        <p:cTn id="247" dur="1" fill="hold">
                                          <p:stCondLst>
                                            <p:cond delay="0"/>
                                          </p:stCondLst>
                                        </p:cTn>
                                        <p:tgtEl>
                                          <p:spTgt spid="40"/>
                                        </p:tgtEl>
                                        <p:attrNameLst>
                                          <p:attrName>style.visibility</p:attrName>
                                        </p:attrNameLst>
                                      </p:cBhvr>
                                      <p:to>
                                        <p:strVal val="visible"/>
                                      </p:to>
                                    </p:set>
                                    <p:animEffect transition="in" filter="blinds(vertical)">
                                      <p:cBhvr>
                                        <p:cTn id="248" dur="3000"/>
                                        <p:tgtEl>
                                          <p:spTgt spid="40"/>
                                        </p:tgtEl>
                                      </p:cBhvr>
                                    </p:animEffect>
                                  </p:childTnLst>
                                </p:cTn>
                              </p:par>
                              <p:par>
                                <p:cTn id="249" presetID="3" presetClass="entr" presetSubtype="5" fill="hold" grpId="1" nodeType="withEffect">
                                  <p:stCondLst>
                                    <p:cond delay="0"/>
                                  </p:stCondLst>
                                  <p:childTnLst>
                                    <p:set>
                                      <p:cBhvr>
                                        <p:cTn id="250" dur="1" fill="hold">
                                          <p:stCondLst>
                                            <p:cond delay="0"/>
                                          </p:stCondLst>
                                        </p:cTn>
                                        <p:tgtEl>
                                          <p:spTgt spid="42"/>
                                        </p:tgtEl>
                                        <p:attrNameLst>
                                          <p:attrName>style.visibility</p:attrName>
                                        </p:attrNameLst>
                                      </p:cBhvr>
                                      <p:to>
                                        <p:strVal val="visible"/>
                                      </p:to>
                                    </p:set>
                                    <p:animEffect transition="in" filter="blinds(vertical)">
                                      <p:cBhvr>
                                        <p:cTn id="251" dur="3000"/>
                                        <p:tgtEl>
                                          <p:spTgt spid="42"/>
                                        </p:tgtEl>
                                      </p:cBhvr>
                                    </p:animEffect>
                                  </p:childTnLst>
                                </p:cTn>
                              </p:par>
                              <p:par>
                                <p:cTn id="252" presetID="3" presetClass="entr" presetSubtype="5" fill="hold" grpId="1" nodeType="withEffect">
                                  <p:stCondLst>
                                    <p:cond delay="0"/>
                                  </p:stCondLst>
                                  <p:childTnLst>
                                    <p:set>
                                      <p:cBhvr>
                                        <p:cTn id="253" dur="1" fill="hold">
                                          <p:stCondLst>
                                            <p:cond delay="0"/>
                                          </p:stCondLst>
                                        </p:cTn>
                                        <p:tgtEl>
                                          <p:spTgt spid="44"/>
                                        </p:tgtEl>
                                        <p:attrNameLst>
                                          <p:attrName>style.visibility</p:attrName>
                                        </p:attrNameLst>
                                      </p:cBhvr>
                                      <p:to>
                                        <p:strVal val="visible"/>
                                      </p:to>
                                    </p:set>
                                    <p:animEffect transition="in" filter="blinds(vertical)">
                                      <p:cBhvr>
                                        <p:cTn id="254" dur="3000"/>
                                        <p:tgtEl>
                                          <p:spTgt spid="44"/>
                                        </p:tgtEl>
                                      </p:cBhvr>
                                    </p:animEffect>
                                  </p:childTnLst>
                                </p:cTn>
                              </p:par>
                              <p:par>
                                <p:cTn id="255" presetID="3" presetClass="entr" presetSubtype="5" fill="hold" grpId="1" nodeType="withEffect">
                                  <p:stCondLst>
                                    <p:cond delay="0"/>
                                  </p:stCondLst>
                                  <p:childTnLst>
                                    <p:set>
                                      <p:cBhvr>
                                        <p:cTn id="256" dur="1" fill="hold">
                                          <p:stCondLst>
                                            <p:cond delay="0"/>
                                          </p:stCondLst>
                                        </p:cTn>
                                        <p:tgtEl>
                                          <p:spTgt spid="46"/>
                                        </p:tgtEl>
                                        <p:attrNameLst>
                                          <p:attrName>style.visibility</p:attrName>
                                        </p:attrNameLst>
                                      </p:cBhvr>
                                      <p:to>
                                        <p:strVal val="visible"/>
                                      </p:to>
                                    </p:set>
                                    <p:animEffect transition="in" filter="blinds(vertical)">
                                      <p:cBhvr>
                                        <p:cTn id="257" dur="3000"/>
                                        <p:tgtEl>
                                          <p:spTgt spid="46"/>
                                        </p:tgtEl>
                                      </p:cBhvr>
                                    </p:animEffect>
                                  </p:childTnLst>
                                </p:cTn>
                              </p:par>
                              <p:par>
                                <p:cTn id="258" presetID="3" presetClass="entr" presetSubtype="5" fill="hold" grpId="1" nodeType="withEffect">
                                  <p:stCondLst>
                                    <p:cond delay="0"/>
                                  </p:stCondLst>
                                  <p:childTnLst>
                                    <p:set>
                                      <p:cBhvr>
                                        <p:cTn id="259" dur="1" fill="hold">
                                          <p:stCondLst>
                                            <p:cond delay="0"/>
                                          </p:stCondLst>
                                        </p:cTn>
                                        <p:tgtEl>
                                          <p:spTgt spid="48"/>
                                        </p:tgtEl>
                                        <p:attrNameLst>
                                          <p:attrName>style.visibility</p:attrName>
                                        </p:attrNameLst>
                                      </p:cBhvr>
                                      <p:to>
                                        <p:strVal val="visible"/>
                                      </p:to>
                                    </p:set>
                                    <p:animEffect transition="in" filter="blinds(vertical)">
                                      <p:cBhvr>
                                        <p:cTn id="260" dur="3000"/>
                                        <p:tgtEl>
                                          <p:spTgt spid="48"/>
                                        </p:tgtEl>
                                      </p:cBhvr>
                                    </p:animEffect>
                                  </p:childTnLst>
                                </p:cTn>
                              </p:par>
                              <p:par>
                                <p:cTn id="261" presetID="3" presetClass="entr" presetSubtype="5" fill="hold" grpId="1" nodeType="withEffect">
                                  <p:stCondLst>
                                    <p:cond delay="0"/>
                                  </p:stCondLst>
                                  <p:childTnLst>
                                    <p:set>
                                      <p:cBhvr>
                                        <p:cTn id="262" dur="1" fill="hold">
                                          <p:stCondLst>
                                            <p:cond delay="0"/>
                                          </p:stCondLst>
                                        </p:cTn>
                                        <p:tgtEl>
                                          <p:spTgt spid="3"/>
                                        </p:tgtEl>
                                        <p:attrNameLst>
                                          <p:attrName>style.visibility</p:attrName>
                                        </p:attrNameLst>
                                      </p:cBhvr>
                                      <p:to>
                                        <p:strVal val="visible"/>
                                      </p:to>
                                    </p:set>
                                    <p:animEffect transition="in" filter="blinds(vertical)">
                                      <p:cBhvr>
                                        <p:cTn id="263" dur="3000"/>
                                        <p:tgtEl>
                                          <p:spTgt spid="3"/>
                                        </p:tgtEl>
                                      </p:cBhvr>
                                    </p:animEffect>
                                  </p:childTnLst>
                                </p:cTn>
                              </p:par>
                              <p:par>
                                <p:cTn id="264" presetID="3" presetClass="entr" presetSubtype="5" fill="hold" grpId="1" nodeType="withEffect">
                                  <p:stCondLst>
                                    <p:cond delay="0"/>
                                  </p:stCondLst>
                                  <p:childTnLst>
                                    <p:set>
                                      <p:cBhvr>
                                        <p:cTn id="265" dur="1" fill="hold">
                                          <p:stCondLst>
                                            <p:cond delay="0"/>
                                          </p:stCondLst>
                                        </p:cTn>
                                        <p:tgtEl>
                                          <p:spTgt spid="5"/>
                                        </p:tgtEl>
                                        <p:attrNameLst>
                                          <p:attrName>style.visibility</p:attrName>
                                        </p:attrNameLst>
                                      </p:cBhvr>
                                      <p:to>
                                        <p:strVal val="visible"/>
                                      </p:to>
                                    </p:set>
                                    <p:animEffect transition="in" filter="blinds(vertical)">
                                      <p:cBhvr>
                                        <p:cTn id="266" dur="3000"/>
                                        <p:tgtEl>
                                          <p:spTgt spid="5"/>
                                        </p:tgtEl>
                                      </p:cBhvr>
                                    </p:animEffect>
                                  </p:childTnLst>
                                </p:cTn>
                              </p:par>
                              <p:par>
                                <p:cTn id="267" presetID="3" presetClass="entr" presetSubtype="5" fill="hold" grpId="1" nodeType="withEffect">
                                  <p:stCondLst>
                                    <p:cond delay="0"/>
                                  </p:stCondLst>
                                  <p:childTnLst>
                                    <p:set>
                                      <p:cBhvr>
                                        <p:cTn id="268" dur="1" fill="hold">
                                          <p:stCondLst>
                                            <p:cond delay="0"/>
                                          </p:stCondLst>
                                        </p:cTn>
                                        <p:tgtEl>
                                          <p:spTgt spid="7"/>
                                        </p:tgtEl>
                                        <p:attrNameLst>
                                          <p:attrName>style.visibility</p:attrName>
                                        </p:attrNameLst>
                                      </p:cBhvr>
                                      <p:to>
                                        <p:strVal val="visible"/>
                                      </p:to>
                                    </p:set>
                                    <p:animEffect transition="in" filter="blinds(vertical)">
                                      <p:cBhvr>
                                        <p:cTn id="269" dur="3000"/>
                                        <p:tgtEl>
                                          <p:spTgt spid="7"/>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9"/>
                                        </p:tgtEl>
                                        <p:attrNameLst>
                                          <p:attrName>style.visibility</p:attrName>
                                        </p:attrNameLst>
                                      </p:cBhvr>
                                      <p:to>
                                        <p:strVal val="visible"/>
                                      </p:to>
                                    </p:set>
                                    <p:animEffect transition="in" filter="blinds(vertical)">
                                      <p:cBhvr>
                                        <p:cTn id="272" dur="3000"/>
                                        <p:tgtEl>
                                          <p:spTgt spid="9"/>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11"/>
                                        </p:tgtEl>
                                        <p:attrNameLst>
                                          <p:attrName>style.visibility</p:attrName>
                                        </p:attrNameLst>
                                      </p:cBhvr>
                                      <p:to>
                                        <p:strVal val="visible"/>
                                      </p:to>
                                    </p:set>
                                    <p:animEffect transition="in" filter="blinds(vertical)">
                                      <p:cBhvr>
                                        <p:cTn id="275" dur="3000"/>
                                        <p:tgtEl>
                                          <p:spTgt spid="11"/>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13"/>
                                        </p:tgtEl>
                                        <p:attrNameLst>
                                          <p:attrName>style.visibility</p:attrName>
                                        </p:attrNameLst>
                                      </p:cBhvr>
                                      <p:to>
                                        <p:strVal val="visible"/>
                                      </p:to>
                                    </p:set>
                                    <p:animEffect transition="in" filter="blinds(vertical)">
                                      <p:cBhvr>
                                        <p:cTn id="278" dur="3000"/>
                                        <p:tgtEl>
                                          <p:spTgt spid="13"/>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15"/>
                                        </p:tgtEl>
                                        <p:attrNameLst>
                                          <p:attrName>style.visibility</p:attrName>
                                        </p:attrNameLst>
                                      </p:cBhvr>
                                      <p:to>
                                        <p:strVal val="visible"/>
                                      </p:to>
                                    </p:set>
                                    <p:animEffect transition="in" filter="blinds(vertical)">
                                      <p:cBhvr>
                                        <p:cTn id="281" dur="3000"/>
                                        <p:tgtEl>
                                          <p:spTgt spid="15"/>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17"/>
                                        </p:tgtEl>
                                        <p:attrNameLst>
                                          <p:attrName>style.visibility</p:attrName>
                                        </p:attrNameLst>
                                      </p:cBhvr>
                                      <p:to>
                                        <p:strVal val="visible"/>
                                      </p:to>
                                    </p:set>
                                    <p:animEffect transition="in" filter="blinds(vertical)">
                                      <p:cBhvr>
                                        <p:cTn id="284" dur="3000"/>
                                        <p:tgtEl>
                                          <p:spTgt spid="17"/>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9"/>
                                        </p:tgtEl>
                                        <p:attrNameLst>
                                          <p:attrName>style.visibility</p:attrName>
                                        </p:attrNameLst>
                                      </p:cBhvr>
                                      <p:to>
                                        <p:strVal val="visible"/>
                                      </p:to>
                                    </p:set>
                                    <p:animEffect transition="in" filter="blinds(vertical)">
                                      <p:cBhvr>
                                        <p:cTn id="287" dur="3000"/>
                                        <p:tgtEl>
                                          <p:spTgt spid="1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1"/>
                                        </p:tgtEl>
                                        <p:attrNameLst>
                                          <p:attrName>style.visibility</p:attrName>
                                        </p:attrNameLst>
                                      </p:cBhvr>
                                      <p:to>
                                        <p:strVal val="visible"/>
                                      </p:to>
                                    </p:set>
                                    <p:animEffect transition="in" filter="blinds(vertical)">
                                      <p:cBhvr>
                                        <p:cTn id="290" dur="3000"/>
                                        <p:tgtEl>
                                          <p:spTgt spid="21"/>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23"/>
                                        </p:tgtEl>
                                        <p:attrNameLst>
                                          <p:attrName>style.visibility</p:attrName>
                                        </p:attrNameLst>
                                      </p:cBhvr>
                                      <p:to>
                                        <p:strVal val="visible"/>
                                      </p:to>
                                    </p:set>
                                    <p:animEffect transition="in" filter="blinds(vertical)">
                                      <p:cBhvr>
                                        <p:cTn id="293" dur="3000"/>
                                        <p:tgtEl>
                                          <p:spTgt spid="23"/>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25"/>
                                        </p:tgtEl>
                                        <p:attrNameLst>
                                          <p:attrName>style.visibility</p:attrName>
                                        </p:attrNameLst>
                                      </p:cBhvr>
                                      <p:to>
                                        <p:strVal val="visible"/>
                                      </p:to>
                                    </p:set>
                                    <p:animEffect transition="in" filter="blinds(vertical)">
                                      <p:cBhvr>
                                        <p:cTn id="296" dur="3000"/>
                                        <p:tgtEl>
                                          <p:spTgt spid="25"/>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3000"/>
                                        <p:tgtEl>
                                          <p:spTgt spid="2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29"/>
                                        </p:tgtEl>
                                        <p:attrNameLst>
                                          <p:attrName>style.visibility</p:attrName>
                                        </p:attrNameLst>
                                      </p:cBhvr>
                                      <p:to>
                                        <p:strVal val="visible"/>
                                      </p:to>
                                    </p:set>
                                    <p:animEffect transition="in" filter="blinds(vertical)">
                                      <p:cBhvr>
                                        <p:cTn id="302" dur="3000"/>
                                        <p:tgtEl>
                                          <p:spTgt spid="29"/>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31"/>
                                        </p:tgtEl>
                                        <p:attrNameLst>
                                          <p:attrName>style.visibility</p:attrName>
                                        </p:attrNameLst>
                                      </p:cBhvr>
                                      <p:to>
                                        <p:strVal val="visible"/>
                                      </p:to>
                                    </p:set>
                                    <p:animEffect transition="in" filter="blinds(vertical)">
                                      <p:cBhvr>
                                        <p:cTn id="305" dur="3000"/>
                                        <p:tgtEl>
                                          <p:spTgt spid="31"/>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33"/>
                                        </p:tgtEl>
                                        <p:attrNameLst>
                                          <p:attrName>style.visibility</p:attrName>
                                        </p:attrNameLst>
                                      </p:cBhvr>
                                      <p:to>
                                        <p:strVal val="visible"/>
                                      </p:to>
                                    </p:set>
                                    <p:animEffect transition="in" filter="blinds(vertical)">
                                      <p:cBhvr>
                                        <p:cTn id="308" dur="3000"/>
                                        <p:tgtEl>
                                          <p:spTgt spid="33"/>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35"/>
                                        </p:tgtEl>
                                        <p:attrNameLst>
                                          <p:attrName>style.visibility</p:attrName>
                                        </p:attrNameLst>
                                      </p:cBhvr>
                                      <p:to>
                                        <p:strVal val="visible"/>
                                      </p:to>
                                    </p:set>
                                    <p:animEffect transition="in" filter="blinds(vertical)">
                                      <p:cBhvr>
                                        <p:cTn id="311" dur="3000"/>
                                        <p:tgtEl>
                                          <p:spTgt spid="35"/>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37"/>
                                        </p:tgtEl>
                                        <p:attrNameLst>
                                          <p:attrName>style.visibility</p:attrName>
                                        </p:attrNameLst>
                                      </p:cBhvr>
                                      <p:to>
                                        <p:strVal val="visible"/>
                                      </p:to>
                                    </p:set>
                                    <p:animEffect transition="in" filter="blinds(vertical)">
                                      <p:cBhvr>
                                        <p:cTn id="314" dur="3000"/>
                                        <p:tgtEl>
                                          <p:spTgt spid="3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39"/>
                                        </p:tgtEl>
                                        <p:attrNameLst>
                                          <p:attrName>style.visibility</p:attrName>
                                        </p:attrNameLst>
                                      </p:cBhvr>
                                      <p:to>
                                        <p:strVal val="visible"/>
                                      </p:to>
                                    </p:set>
                                    <p:animEffect transition="in" filter="blinds(vertical)">
                                      <p:cBhvr>
                                        <p:cTn id="317" dur="3000"/>
                                        <p:tgtEl>
                                          <p:spTgt spid="3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41"/>
                                        </p:tgtEl>
                                        <p:attrNameLst>
                                          <p:attrName>style.visibility</p:attrName>
                                        </p:attrNameLst>
                                      </p:cBhvr>
                                      <p:to>
                                        <p:strVal val="visible"/>
                                      </p:to>
                                    </p:set>
                                    <p:animEffect transition="in" filter="blinds(vertical)">
                                      <p:cBhvr>
                                        <p:cTn id="320" dur="3000"/>
                                        <p:tgtEl>
                                          <p:spTgt spid="41"/>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43"/>
                                        </p:tgtEl>
                                        <p:attrNameLst>
                                          <p:attrName>style.visibility</p:attrName>
                                        </p:attrNameLst>
                                      </p:cBhvr>
                                      <p:to>
                                        <p:strVal val="visible"/>
                                      </p:to>
                                    </p:set>
                                    <p:animEffect transition="in" filter="blinds(vertical)">
                                      <p:cBhvr>
                                        <p:cTn id="323" dur="3000"/>
                                        <p:tgtEl>
                                          <p:spTgt spid="43"/>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45"/>
                                        </p:tgtEl>
                                        <p:attrNameLst>
                                          <p:attrName>style.visibility</p:attrName>
                                        </p:attrNameLst>
                                      </p:cBhvr>
                                      <p:to>
                                        <p:strVal val="visible"/>
                                      </p:to>
                                    </p:set>
                                    <p:animEffect transition="in" filter="blinds(vertical)">
                                      <p:cBhvr>
                                        <p:cTn id="326" dur="3000"/>
                                        <p:tgtEl>
                                          <p:spTgt spid="45"/>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47"/>
                                        </p:tgtEl>
                                        <p:attrNameLst>
                                          <p:attrName>style.visibility</p:attrName>
                                        </p:attrNameLst>
                                      </p:cBhvr>
                                      <p:to>
                                        <p:strVal val="visible"/>
                                      </p:to>
                                    </p:set>
                                    <p:animEffect transition="in" filter="blinds(vertical)">
                                      <p:cBhvr>
                                        <p:cTn id="329" dur="3000"/>
                                        <p:tgtEl>
                                          <p:spTgt spid="47"/>
                                        </p:tgtEl>
                                      </p:cBhvr>
                                    </p:animEffect>
                                  </p:childTnLst>
                                </p:cTn>
                              </p:par>
                              <p:par>
                                <p:cTn id="330" presetID="8" presetClass="emph" presetSubtype="0" fill="hold" grpId="2" nodeType="withEffect">
                                  <p:stCondLst>
                                    <p:cond delay="0"/>
                                  </p:stCondLst>
                                  <p:childTnLst>
                                    <p:animRot by="21600000">
                                      <p:cBhvr>
                                        <p:cTn id="331" dur="3000" fill="hold"/>
                                        <p:tgtEl>
                                          <p:spTgt spid="4"/>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6"/>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8"/>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2"/>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14"/>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16"/>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8"/>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20"/>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22"/>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24"/>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26"/>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28"/>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30"/>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32"/>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34"/>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6"/>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0"/>
                                        </p:tgtEl>
                                        <p:attrNameLst>
                                          <p:attrName>r</p:attrName>
                                        </p:attrNameLst>
                                      </p:cBhvr>
                                    </p:animRot>
                                  </p:childTnLst>
                                </p:cTn>
                              </p:par>
                              <p:par>
                                <p:cTn id="368" presetID="8" presetClass="emph" presetSubtype="0" fill="hold" grpId="2" nodeType="withEffect">
                                  <p:stCondLst>
                                    <p:cond delay="0"/>
                                  </p:stCondLst>
                                  <p:childTnLst>
                                    <p:animRot by="21600000">
                                      <p:cBhvr>
                                        <p:cTn id="369" dur="3000" fill="hold"/>
                                        <p:tgtEl>
                                          <p:spTgt spid="42"/>
                                        </p:tgtEl>
                                        <p:attrNameLst>
                                          <p:attrName>r</p:attrName>
                                        </p:attrNameLst>
                                      </p:cBhvr>
                                    </p:animRot>
                                  </p:childTnLst>
                                </p:cTn>
                              </p:par>
                              <p:par>
                                <p:cTn id="370" presetID="8" presetClass="emph" presetSubtype="0" fill="hold" grpId="2" nodeType="withEffect">
                                  <p:stCondLst>
                                    <p:cond delay="0"/>
                                  </p:stCondLst>
                                  <p:childTnLst>
                                    <p:animRot by="21600000">
                                      <p:cBhvr>
                                        <p:cTn id="371" dur="3000" fill="hold"/>
                                        <p:tgtEl>
                                          <p:spTgt spid="44"/>
                                        </p:tgtEl>
                                        <p:attrNameLst>
                                          <p:attrName>r</p:attrName>
                                        </p:attrNameLst>
                                      </p:cBhvr>
                                    </p:animRot>
                                  </p:childTnLst>
                                </p:cTn>
                              </p:par>
                              <p:par>
                                <p:cTn id="372" presetID="8" presetClass="emph" presetSubtype="0" fill="hold" grpId="2" nodeType="withEffect">
                                  <p:stCondLst>
                                    <p:cond delay="0"/>
                                  </p:stCondLst>
                                  <p:childTnLst>
                                    <p:animRot by="21600000">
                                      <p:cBhvr>
                                        <p:cTn id="373" dur="3000" fill="hold"/>
                                        <p:tgtEl>
                                          <p:spTgt spid="46"/>
                                        </p:tgtEl>
                                        <p:attrNameLst>
                                          <p:attrName>r</p:attrName>
                                        </p:attrNameLst>
                                      </p:cBhvr>
                                    </p:animRot>
                                  </p:childTnLst>
                                </p:cTn>
                              </p:par>
                              <p:par>
                                <p:cTn id="374" presetID="8" presetClass="emph" presetSubtype="0" fill="hold" grpId="2" nodeType="withEffect">
                                  <p:stCondLst>
                                    <p:cond delay="0"/>
                                  </p:stCondLst>
                                  <p:childTnLst>
                                    <p:animRot by="21600000">
                                      <p:cBhvr>
                                        <p:cTn id="375" dur="3000" fill="hold"/>
                                        <p:tgtEl>
                                          <p:spTgt spid="48"/>
                                        </p:tgtEl>
                                        <p:attrNameLst>
                                          <p:attrName>r</p:attrName>
                                        </p:attrNameLst>
                                      </p:cBhvr>
                                    </p:animRot>
                                  </p:childTnLst>
                                </p:cTn>
                              </p:par>
                              <p:par>
                                <p:cTn id="376" presetID="8" presetClass="emph" presetSubtype="0" fill="hold" grpId="2" nodeType="withEffect">
                                  <p:stCondLst>
                                    <p:cond delay="0"/>
                                  </p:stCondLst>
                                  <p:childTnLst>
                                    <p:animRot by="-21600000">
                                      <p:cBhvr>
                                        <p:cTn id="377" dur="3000" fill="hold"/>
                                        <p:tgtEl>
                                          <p:spTgt spid="3"/>
                                        </p:tgtEl>
                                        <p:attrNameLst>
                                          <p:attrName>r</p:attrName>
                                        </p:attrNameLst>
                                      </p:cBhvr>
                                    </p:animRot>
                                  </p:childTnLst>
                                </p:cTn>
                              </p:par>
                              <p:par>
                                <p:cTn id="378" presetID="8" presetClass="emph" presetSubtype="0" fill="hold" grpId="2" nodeType="withEffect">
                                  <p:stCondLst>
                                    <p:cond delay="0"/>
                                  </p:stCondLst>
                                  <p:childTnLst>
                                    <p:animRot by="-21600000">
                                      <p:cBhvr>
                                        <p:cTn id="379" dur="3000" fill="hold"/>
                                        <p:tgtEl>
                                          <p:spTgt spid="5"/>
                                        </p:tgtEl>
                                        <p:attrNameLst>
                                          <p:attrName>r</p:attrName>
                                        </p:attrNameLst>
                                      </p:cBhvr>
                                    </p:animRot>
                                  </p:childTnLst>
                                </p:cTn>
                              </p:par>
                              <p:par>
                                <p:cTn id="380" presetID="8" presetClass="emph" presetSubtype="0" fill="hold" grpId="2" nodeType="withEffect">
                                  <p:stCondLst>
                                    <p:cond delay="0"/>
                                  </p:stCondLst>
                                  <p:childTnLst>
                                    <p:animRot by="-21600000">
                                      <p:cBhvr>
                                        <p:cTn id="381" dur="3000" fill="hold"/>
                                        <p:tgtEl>
                                          <p:spTgt spid="7"/>
                                        </p:tgtEl>
                                        <p:attrNameLst>
                                          <p:attrName>r</p:attrName>
                                        </p:attrNameLst>
                                      </p:cBhvr>
                                    </p:animRot>
                                  </p:childTnLst>
                                </p:cTn>
                              </p:par>
                              <p:par>
                                <p:cTn id="382" presetID="8" presetClass="emph" presetSubtype="0" fill="hold" grpId="2" nodeType="withEffect">
                                  <p:stCondLst>
                                    <p:cond delay="0"/>
                                  </p:stCondLst>
                                  <p:childTnLst>
                                    <p:animRot by="-21600000">
                                      <p:cBhvr>
                                        <p:cTn id="383" dur="3000" fill="hold"/>
                                        <p:tgtEl>
                                          <p:spTgt spid="9"/>
                                        </p:tgtEl>
                                        <p:attrNameLst>
                                          <p:attrName>r</p:attrName>
                                        </p:attrNameLst>
                                      </p:cBhvr>
                                    </p:animRot>
                                  </p:childTnLst>
                                </p:cTn>
                              </p:par>
                              <p:par>
                                <p:cTn id="384" presetID="8" presetClass="emph" presetSubtype="0" fill="hold" grpId="2" nodeType="withEffect">
                                  <p:stCondLst>
                                    <p:cond delay="0"/>
                                  </p:stCondLst>
                                  <p:childTnLst>
                                    <p:animRot by="-21600000">
                                      <p:cBhvr>
                                        <p:cTn id="385" dur="3000" fill="hold"/>
                                        <p:tgtEl>
                                          <p:spTgt spid="11"/>
                                        </p:tgtEl>
                                        <p:attrNameLst>
                                          <p:attrName>r</p:attrName>
                                        </p:attrNameLst>
                                      </p:cBhvr>
                                    </p:animRot>
                                  </p:childTnLst>
                                </p:cTn>
                              </p:par>
                              <p:par>
                                <p:cTn id="386" presetID="8" presetClass="emph" presetSubtype="0" fill="hold" grpId="2" nodeType="withEffect">
                                  <p:stCondLst>
                                    <p:cond delay="0"/>
                                  </p:stCondLst>
                                  <p:childTnLst>
                                    <p:animRot by="-21600000">
                                      <p:cBhvr>
                                        <p:cTn id="387" dur="3000" fill="hold"/>
                                        <p:tgtEl>
                                          <p:spTgt spid="13"/>
                                        </p:tgtEl>
                                        <p:attrNameLst>
                                          <p:attrName>r</p:attrName>
                                        </p:attrNameLst>
                                      </p:cBhvr>
                                    </p:animRot>
                                  </p:childTnLst>
                                </p:cTn>
                              </p:par>
                              <p:par>
                                <p:cTn id="388" presetID="8" presetClass="emph" presetSubtype="0" fill="hold" grpId="2" nodeType="withEffect">
                                  <p:stCondLst>
                                    <p:cond delay="0"/>
                                  </p:stCondLst>
                                  <p:childTnLst>
                                    <p:animRot by="-21600000">
                                      <p:cBhvr>
                                        <p:cTn id="389" dur="3000" fill="hold"/>
                                        <p:tgtEl>
                                          <p:spTgt spid="15"/>
                                        </p:tgtEl>
                                        <p:attrNameLst>
                                          <p:attrName>r</p:attrName>
                                        </p:attrNameLst>
                                      </p:cBhvr>
                                    </p:animRot>
                                  </p:childTnLst>
                                </p:cTn>
                              </p:par>
                              <p:par>
                                <p:cTn id="390" presetID="8" presetClass="emph" presetSubtype="0" fill="hold" grpId="2" nodeType="withEffect">
                                  <p:stCondLst>
                                    <p:cond delay="0"/>
                                  </p:stCondLst>
                                  <p:childTnLst>
                                    <p:animRot by="-21600000">
                                      <p:cBhvr>
                                        <p:cTn id="391" dur="3000" fill="hold"/>
                                        <p:tgtEl>
                                          <p:spTgt spid="17"/>
                                        </p:tgtEl>
                                        <p:attrNameLst>
                                          <p:attrName>r</p:attrName>
                                        </p:attrNameLst>
                                      </p:cBhvr>
                                    </p:animRot>
                                  </p:childTnLst>
                                </p:cTn>
                              </p:par>
                              <p:par>
                                <p:cTn id="392" presetID="8" presetClass="emph" presetSubtype="0" fill="hold" grpId="2" nodeType="withEffect">
                                  <p:stCondLst>
                                    <p:cond delay="0"/>
                                  </p:stCondLst>
                                  <p:childTnLst>
                                    <p:animRot by="-21600000">
                                      <p:cBhvr>
                                        <p:cTn id="393" dur="3000" fill="hold"/>
                                        <p:tgtEl>
                                          <p:spTgt spid="19"/>
                                        </p:tgtEl>
                                        <p:attrNameLst>
                                          <p:attrName>r</p:attrName>
                                        </p:attrNameLst>
                                      </p:cBhvr>
                                    </p:animRot>
                                  </p:childTnLst>
                                </p:cTn>
                              </p:par>
                              <p:par>
                                <p:cTn id="394" presetID="8" presetClass="emph" presetSubtype="0" fill="hold" grpId="2" nodeType="withEffect">
                                  <p:stCondLst>
                                    <p:cond delay="0"/>
                                  </p:stCondLst>
                                  <p:childTnLst>
                                    <p:animRot by="-21600000">
                                      <p:cBhvr>
                                        <p:cTn id="395" dur="3000" fill="hold"/>
                                        <p:tgtEl>
                                          <p:spTgt spid="21"/>
                                        </p:tgtEl>
                                        <p:attrNameLst>
                                          <p:attrName>r</p:attrName>
                                        </p:attrNameLst>
                                      </p:cBhvr>
                                    </p:animRot>
                                  </p:childTnLst>
                                </p:cTn>
                              </p:par>
                              <p:par>
                                <p:cTn id="396" presetID="8" presetClass="emph" presetSubtype="0" fill="hold" grpId="2" nodeType="withEffect">
                                  <p:stCondLst>
                                    <p:cond delay="0"/>
                                  </p:stCondLst>
                                  <p:childTnLst>
                                    <p:animRot by="-21600000">
                                      <p:cBhvr>
                                        <p:cTn id="397" dur="3000" fill="hold"/>
                                        <p:tgtEl>
                                          <p:spTgt spid="23"/>
                                        </p:tgtEl>
                                        <p:attrNameLst>
                                          <p:attrName>r</p:attrName>
                                        </p:attrNameLst>
                                      </p:cBhvr>
                                    </p:animRot>
                                  </p:childTnLst>
                                </p:cTn>
                              </p:par>
                              <p:par>
                                <p:cTn id="398" presetID="8" presetClass="emph" presetSubtype="0" fill="hold" grpId="2" nodeType="withEffect">
                                  <p:stCondLst>
                                    <p:cond delay="0"/>
                                  </p:stCondLst>
                                  <p:childTnLst>
                                    <p:animRot by="-21600000">
                                      <p:cBhvr>
                                        <p:cTn id="399" dur="3000" fill="hold"/>
                                        <p:tgtEl>
                                          <p:spTgt spid="25"/>
                                        </p:tgtEl>
                                        <p:attrNameLst>
                                          <p:attrName>r</p:attrName>
                                        </p:attrNameLst>
                                      </p:cBhvr>
                                    </p:animRot>
                                  </p:childTnLst>
                                </p:cTn>
                              </p:par>
                              <p:par>
                                <p:cTn id="400" presetID="8" presetClass="emph" presetSubtype="0" fill="hold" grpId="2" nodeType="withEffect">
                                  <p:stCondLst>
                                    <p:cond delay="0"/>
                                  </p:stCondLst>
                                  <p:childTnLst>
                                    <p:animRot by="-21600000">
                                      <p:cBhvr>
                                        <p:cTn id="401" dur="3000" fill="hold"/>
                                        <p:tgtEl>
                                          <p:spTgt spid="27"/>
                                        </p:tgtEl>
                                        <p:attrNameLst>
                                          <p:attrName>r</p:attrName>
                                        </p:attrNameLst>
                                      </p:cBhvr>
                                    </p:animRot>
                                  </p:childTnLst>
                                </p:cTn>
                              </p:par>
                              <p:par>
                                <p:cTn id="402" presetID="8" presetClass="emph" presetSubtype="0" fill="hold" grpId="2" nodeType="withEffect">
                                  <p:stCondLst>
                                    <p:cond delay="0"/>
                                  </p:stCondLst>
                                  <p:childTnLst>
                                    <p:animRot by="-21600000">
                                      <p:cBhvr>
                                        <p:cTn id="403" dur="3000" fill="hold"/>
                                        <p:tgtEl>
                                          <p:spTgt spid="29"/>
                                        </p:tgtEl>
                                        <p:attrNameLst>
                                          <p:attrName>r</p:attrName>
                                        </p:attrNameLst>
                                      </p:cBhvr>
                                    </p:animRot>
                                  </p:childTnLst>
                                </p:cTn>
                              </p:par>
                              <p:par>
                                <p:cTn id="404" presetID="8" presetClass="emph" presetSubtype="0" fill="hold" grpId="2" nodeType="withEffect">
                                  <p:stCondLst>
                                    <p:cond delay="0"/>
                                  </p:stCondLst>
                                  <p:childTnLst>
                                    <p:animRot by="-21600000">
                                      <p:cBhvr>
                                        <p:cTn id="405" dur="3000" fill="hold"/>
                                        <p:tgtEl>
                                          <p:spTgt spid="31"/>
                                        </p:tgtEl>
                                        <p:attrNameLst>
                                          <p:attrName>r</p:attrName>
                                        </p:attrNameLst>
                                      </p:cBhvr>
                                    </p:animRot>
                                  </p:childTnLst>
                                </p:cTn>
                              </p:par>
                              <p:par>
                                <p:cTn id="406" presetID="8" presetClass="emph" presetSubtype="0" fill="hold" grpId="2" nodeType="withEffect">
                                  <p:stCondLst>
                                    <p:cond delay="0"/>
                                  </p:stCondLst>
                                  <p:childTnLst>
                                    <p:animRot by="-21600000">
                                      <p:cBhvr>
                                        <p:cTn id="407" dur="3000" fill="hold"/>
                                        <p:tgtEl>
                                          <p:spTgt spid="33"/>
                                        </p:tgtEl>
                                        <p:attrNameLst>
                                          <p:attrName>r</p:attrName>
                                        </p:attrNameLst>
                                      </p:cBhvr>
                                    </p:animRot>
                                  </p:childTnLst>
                                </p:cTn>
                              </p:par>
                              <p:par>
                                <p:cTn id="408" presetID="8" presetClass="emph" presetSubtype="0" fill="hold" grpId="2" nodeType="withEffect">
                                  <p:stCondLst>
                                    <p:cond delay="0"/>
                                  </p:stCondLst>
                                  <p:childTnLst>
                                    <p:animRot by="-21600000">
                                      <p:cBhvr>
                                        <p:cTn id="409" dur="3000" fill="hold"/>
                                        <p:tgtEl>
                                          <p:spTgt spid="35"/>
                                        </p:tgtEl>
                                        <p:attrNameLst>
                                          <p:attrName>r</p:attrName>
                                        </p:attrNameLst>
                                      </p:cBhvr>
                                    </p:animRot>
                                  </p:childTnLst>
                                </p:cTn>
                              </p:par>
                              <p:par>
                                <p:cTn id="410" presetID="8" presetClass="emph" presetSubtype="0" fill="hold" grpId="2" nodeType="withEffect">
                                  <p:stCondLst>
                                    <p:cond delay="0"/>
                                  </p:stCondLst>
                                  <p:childTnLst>
                                    <p:animRot by="-21600000">
                                      <p:cBhvr>
                                        <p:cTn id="411" dur="3000" fill="hold"/>
                                        <p:tgtEl>
                                          <p:spTgt spid="37"/>
                                        </p:tgtEl>
                                        <p:attrNameLst>
                                          <p:attrName>r</p:attrName>
                                        </p:attrNameLst>
                                      </p:cBhvr>
                                    </p:animRot>
                                  </p:childTnLst>
                                </p:cTn>
                              </p:par>
                              <p:par>
                                <p:cTn id="412" presetID="8" presetClass="emph" presetSubtype="0" fill="hold" grpId="2" nodeType="withEffect">
                                  <p:stCondLst>
                                    <p:cond delay="0"/>
                                  </p:stCondLst>
                                  <p:childTnLst>
                                    <p:animRot by="-21600000">
                                      <p:cBhvr>
                                        <p:cTn id="413" dur="3000" fill="hold"/>
                                        <p:tgtEl>
                                          <p:spTgt spid="39"/>
                                        </p:tgtEl>
                                        <p:attrNameLst>
                                          <p:attrName>r</p:attrName>
                                        </p:attrNameLst>
                                      </p:cBhvr>
                                    </p:animRot>
                                  </p:childTnLst>
                                </p:cTn>
                              </p:par>
                              <p:par>
                                <p:cTn id="414" presetID="8" presetClass="emph" presetSubtype="0" fill="hold" grpId="2" nodeType="withEffect">
                                  <p:stCondLst>
                                    <p:cond delay="0"/>
                                  </p:stCondLst>
                                  <p:childTnLst>
                                    <p:animRot by="-21600000">
                                      <p:cBhvr>
                                        <p:cTn id="415" dur="3000" fill="hold"/>
                                        <p:tgtEl>
                                          <p:spTgt spid="41"/>
                                        </p:tgtEl>
                                        <p:attrNameLst>
                                          <p:attrName>r</p:attrName>
                                        </p:attrNameLst>
                                      </p:cBhvr>
                                    </p:animRot>
                                  </p:childTnLst>
                                </p:cTn>
                              </p:par>
                              <p:par>
                                <p:cTn id="416" presetID="8" presetClass="emph" presetSubtype="0" fill="hold" grpId="2" nodeType="withEffect">
                                  <p:stCondLst>
                                    <p:cond delay="0"/>
                                  </p:stCondLst>
                                  <p:childTnLst>
                                    <p:animRot by="-21600000">
                                      <p:cBhvr>
                                        <p:cTn id="417" dur="3000" fill="hold"/>
                                        <p:tgtEl>
                                          <p:spTgt spid="43"/>
                                        </p:tgtEl>
                                        <p:attrNameLst>
                                          <p:attrName>r</p:attrName>
                                        </p:attrNameLst>
                                      </p:cBhvr>
                                    </p:animRot>
                                  </p:childTnLst>
                                </p:cTn>
                              </p:par>
                              <p:par>
                                <p:cTn id="418" presetID="8" presetClass="emph" presetSubtype="0" fill="hold" grpId="2" nodeType="withEffect">
                                  <p:stCondLst>
                                    <p:cond delay="0"/>
                                  </p:stCondLst>
                                  <p:childTnLst>
                                    <p:animRot by="-21600000">
                                      <p:cBhvr>
                                        <p:cTn id="419" dur="3000" fill="hold"/>
                                        <p:tgtEl>
                                          <p:spTgt spid="45"/>
                                        </p:tgtEl>
                                        <p:attrNameLst>
                                          <p:attrName>r</p:attrName>
                                        </p:attrNameLst>
                                      </p:cBhvr>
                                    </p:animRot>
                                  </p:childTnLst>
                                </p:cTn>
                              </p:par>
                              <p:par>
                                <p:cTn id="420" presetID="8" presetClass="emph" presetSubtype="0" fill="hold" grpId="2" nodeType="withEffect">
                                  <p:stCondLst>
                                    <p:cond delay="0"/>
                                  </p:stCondLst>
                                  <p:childTnLst>
                                    <p:animRot by="-21600000">
                                      <p:cBhvr>
                                        <p:cTn id="421" dur="3000" fill="hold"/>
                                        <p:tgtEl>
                                          <p:spTgt spid="47"/>
                                        </p:tgtEl>
                                        <p:attrNameLst>
                                          <p:attrName>r</p:attrName>
                                        </p:attrNameLst>
                                      </p:cBhvr>
                                    </p:animRot>
                                  </p:childTnLst>
                                </p:cTn>
                              </p:par>
                            </p:childTnLst>
                          </p:cTn>
                        </p:par>
                        <p:par>
                          <p:cTn id="422" fill="hold">
                            <p:stCondLst>
                              <p:cond delay="3000"/>
                            </p:stCondLst>
                            <p:childTnLst>
                              <p:par>
                                <p:cTn id="423" presetID="2" presetClass="exit" presetSubtype="4" fill="hold" grpId="3" nodeType="afterEffect">
                                  <p:stCondLst>
                                    <p:cond delay="0"/>
                                  </p:stCondLst>
                                  <p:childTnLst>
                                    <p:anim calcmode="lin" valueType="num">
                                      <p:cBhvr additive="base">
                                        <p:cTn id="424" dur="3000"/>
                                        <p:tgtEl>
                                          <p:spTgt spid="4"/>
                                        </p:tgtEl>
                                        <p:attrNameLst>
                                          <p:attrName>ppt_x</p:attrName>
                                        </p:attrNameLst>
                                      </p:cBhvr>
                                      <p:tavLst>
                                        <p:tav tm="0">
                                          <p:val>
                                            <p:strVal val="ppt_x"/>
                                          </p:val>
                                        </p:tav>
                                        <p:tav tm="100000">
                                          <p:val>
                                            <p:strVal val="ppt_x"/>
                                          </p:val>
                                        </p:tav>
                                      </p:tavLst>
                                    </p:anim>
                                    <p:anim calcmode="lin" valueType="num">
                                      <p:cBhvr additive="base">
                                        <p:cTn id="425" dur="3000"/>
                                        <p:tgtEl>
                                          <p:spTgt spid="4"/>
                                        </p:tgtEl>
                                        <p:attrNameLst>
                                          <p:attrName>ppt_y</p:attrName>
                                        </p:attrNameLst>
                                      </p:cBhvr>
                                      <p:tavLst>
                                        <p:tav tm="0">
                                          <p:val>
                                            <p:strVal val="ppt_y"/>
                                          </p:val>
                                        </p:tav>
                                        <p:tav tm="100000">
                                          <p:val>
                                            <p:strVal val="1+ppt_h/2"/>
                                          </p:val>
                                        </p:tav>
                                      </p:tavLst>
                                    </p:anim>
                                    <p:set>
                                      <p:cBhvr>
                                        <p:cTn id="426" dur="1" fill="hold">
                                          <p:stCondLst>
                                            <p:cond delay="2999"/>
                                          </p:stCondLst>
                                        </p:cTn>
                                        <p:tgtEl>
                                          <p:spTgt spid="4"/>
                                        </p:tgtEl>
                                        <p:attrNameLst>
                                          <p:attrName>style.visibility</p:attrName>
                                        </p:attrNameLst>
                                      </p:cBhvr>
                                      <p:to>
                                        <p:strVal val="hidden"/>
                                      </p:to>
                                    </p:set>
                                  </p:childTnLst>
                                </p:cTn>
                              </p:par>
                              <p:par>
                                <p:cTn id="427" presetID="2" presetClass="exit" presetSubtype="4" fill="hold" grpId="3" nodeType="withEffect">
                                  <p:stCondLst>
                                    <p:cond delay="0"/>
                                  </p:stCondLst>
                                  <p:childTnLst>
                                    <p:anim calcmode="lin" valueType="num">
                                      <p:cBhvr additive="base">
                                        <p:cTn id="428" dur="3000"/>
                                        <p:tgtEl>
                                          <p:spTgt spid="6"/>
                                        </p:tgtEl>
                                        <p:attrNameLst>
                                          <p:attrName>ppt_x</p:attrName>
                                        </p:attrNameLst>
                                      </p:cBhvr>
                                      <p:tavLst>
                                        <p:tav tm="0">
                                          <p:val>
                                            <p:strVal val="ppt_x"/>
                                          </p:val>
                                        </p:tav>
                                        <p:tav tm="100000">
                                          <p:val>
                                            <p:strVal val="ppt_x"/>
                                          </p:val>
                                        </p:tav>
                                      </p:tavLst>
                                    </p:anim>
                                    <p:anim calcmode="lin" valueType="num">
                                      <p:cBhvr additive="base">
                                        <p:cTn id="429" dur="3000"/>
                                        <p:tgtEl>
                                          <p:spTgt spid="6"/>
                                        </p:tgtEl>
                                        <p:attrNameLst>
                                          <p:attrName>ppt_y</p:attrName>
                                        </p:attrNameLst>
                                      </p:cBhvr>
                                      <p:tavLst>
                                        <p:tav tm="0">
                                          <p:val>
                                            <p:strVal val="ppt_y"/>
                                          </p:val>
                                        </p:tav>
                                        <p:tav tm="100000">
                                          <p:val>
                                            <p:strVal val="1+ppt_h/2"/>
                                          </p:val>
                                        </p:tav>
                                      </p:tavLst>
                                    </p:anim>
                                    <p:set>
                                      <p:cBhvr>
                                        <p:cTn id="430" dur="1" fill="hold">
                                          <p:stCondLst>
                                            <p:cond delay="2999"/>
                                          </p:stCondLst>
                                        </p:cTn>
                                        <p:tgtEl>
                                          <p:spTgt spid="6"/>
                                        </p:tgtEl>
                                        <p:attrNameLst>
                                          <p:attrName>style.visibility</p:attrName>
                                        </p:attrNameLst>
                                      </p:cBhvr>
                                      <p:to>
                                        <p:strVal val="hidden"/>
                                      </p:to>
                                    </p:set>
                                  </p:childTnLst>
                                </p:cTn>
                              </p:par>
                              <p:par>
                                <p:cTn id="431" presetID="2" presetClass="exit" presetSubtype="4" fill="hold" grpId="3" nodeType="withEffect">
                                  <p:stCondLst>
                                    <p:cond delay="0"/>
                                  </p:stCondLst>
                                  <p:childTnLst>
                                    <p:anim calcmode="lin" valueType="num">
                                      <p:cBhvr additive="base">
                                        <p:cTn id="432" dur="3000"/>
                                        <p:tgtEl>
                                          <p:spTgt spid="8"/>
                                        </p:tgtEl>
                                        <p:attrNameLst>
                                          <p:attrName>ppt_x</p:attrName>
                                        </p:attrNameLst>
                                      </p:cBhvr>
                                      <p:tavLst>
                                        <p:tav tm="0">
                                          <p:val>
                                            <p:strVal val="ppt_x"/>
                                          </p:val>
                                        </p:tav>
                                        <p:tav tm="100000">
                                          <p:val>
                                            <p:strVal val="ppt_x"/>
                                          </p:val>
                                        </p:tav>
                                      </p:tavLst>
                                    </p:anim>
                                    <p:anim calcmode="lin" valueType="num">
                                      <p:cBhvr additive="base">
                                        <p:cTn id="433" dur="3000"/>
                                        <p:tgtEl>
                                          <p:spTgt spid="8"/>
                                        </p:tgtEl>
                                        <p:attrNameLst>
                                          <p:attrName>ppt_y</p:attrName>
                                        </p:attrNameLst>
                                      </p:cBhvr>
                                      <p:tavLst>
                                        <p:tav tm="0">
                                          <p:val>
                                            <p:strVal val="ppt_y"/>
                                          </p:val>
                                        </p:tav>
                                        <p:tav tm="100000">
                                          <p:val>
                                            <p:strVal val="1+ppt_h/2"/>
                                          </p:val>
                                        </p:tav>
                                      </p:tavLst>
                                    </p:anim>
                                    <p:set>
                                      <p:cBhvr>
                                        <p:cTn id="434" dur="1" fill="hold">
                                          <p:stCondLst>
                                            <p:cond delay="2999"/>
                                          </p:stCondLst>
                                        </p:cTn>
                                        <p:tgtEl>
                                          <p:spTgt spid="8"/>
                                        </p:tgtEl>
                                        <p:attrNameLst>
                                          <p:attrName>style.visibility</p:attrName>
                                        </p:attrNameLst>
                                      </p:cBhvr>
                                      <p:to>
                                        <p:strVal val="hidden"/>
                                      </p:to>
                                    </p:set>
                                  </p:childTnLst>
                                </p:cTn>
                              </p:par>
                              <p:par>
                                <p:cTn id="435" presetID="2" presetClass="exit" presetSubtype="4" fill="hold" grpId="3" nodeType="withEffect">
                                  <p:stCondLst>
                                    <p:cond delay="0"/>
                                  </p:stCondLst>
                                  <p:childTnLst>
                                    <p:anim calcmode="lin" valueType="num">
                                      <p:cBhvr additive="base">
                                        <p:cTn id="436" dur="3000"/>
                                        <p:tgtEl>
                                          <p:spTgt spid="10"/>
                                        </p:tgtEl>
                                        <p:attrNameLst>
                                          <p:attrName>ppt_x</p:attrName>
                                        </p:attrNameLst>
                                      </p:cBhvr>
                                      <p:tavLst>
                                        <p:tav tm="0">
                                          <p:val>
                                            <p:strVal val="ppt_x"/>
                                          </p:val>
                                        </p:tav>
                                        <p:tav tm="100000">
                                          <p:val>
                                            <p:strVal val="ppt_x"/>
                                          </p:val>
                                        </p:tav>
                                      </p:tavLst>
                                    </p:anim>
                                    <p:anim calcmode="lin" valueType="num">
                                      <p:cBhvr additive="base">
                                        <p:cTn id="437" dur="3000"/>
                                        <p:tgtEl>
                                          <p:spTgt spid="10"/>
                                        </p:tgtEl>
                                        <p:attrNameLst>
                                          <p:attrName>ppt_y</p:attrName>
                                        </p:attrNameLst>
                                      </p:cBhvr>
                                      <p:tavLst>
                                        <p:tav tm="0">
                                          <p:val>
                                            <p:strVal val="ppt_y"/>
                                          </p:val>
                                        </p:tav>
                                        <p:tav tm="100000">
                                          <p:val>
                                            <p:strVal val="1+ppt_h/2"/>
                                          </p:val>
                                        </p:tav>
                                      </p:tavLst>
                                    </p:anim>
                                    <p:set>
                                      <p:cBhvr>
                                        <p:cTn id="438" dur="1" fill="hold">
                                          <p:stCondLst>
                                            <p:cond delay="2999"/>
                                          </p:stCondLst>
                                        </p:cTn>
                                        <p:tgtEl>
                                          <p:spTgt spid="10"/>
                                        </p:tgtEl>
                                        <p:attrNameLst>
                                          <p:attrName>style.visibility</p:attrName>
                                        </p:attrNameLst>
                                      </p:cBhvr>
                                      <p:to>
                                        <p:strVal val="hidden"/>
                                      </p:to>
                                    </p:set>
                                  </p:childTnLst>
                                </p:cTn>
                              </p:par>
                              <p:par>
                                <p:cTn id="439" presetID="2" presetClass="exit" presetSubtype="4" fill="hold" grpId="3" nodeType="withEffect">
                                  <p:stCondLst>
                                    <p:cond delay="0"/>
                                  </p:stCondLst>
                                  <p:childTnLst>
                                    <p:anim calcmode="lin" valueType="num">
                                      <p:cBhvr additive="base">
                                        <p:cTn id="440" dur="3000"/>
                                        <p:tgtEl>
                                          <p:spTgt spid="12"/>
                                        </p:tgtEl>
                                        <p:attrNameLst>
                                          <p:attrName>ppt_x</p:attrName>
                                        </p:attrNameLst>
                                      </p:cBhvr>
                                      <p:tavLst>
                                        <p:tav tm="0">
                                          <p:val>
                                            <p:strVal val="ppt_x"/>
                                          </p:val>
                                        </p:tav>
                                        <p:tav tm="100000">
                                          <p:val>
                                            <p:strVal val="ppt_x"/>
                                          </p:val>
                                        </p:tav>
                                      </p:tavLst>
                                    </p:anim>
                                    <p:anim calcmode="lin" valueType="num">
                                      <p:cBhvr additive="base">
                                        <p:cTn id="441" dur="3000"/>
                                        <p:tgtEl>
                                          <p:spTgt spid="12"/>
                                        </p:tgtEl>
                                        <p:attrNameLst>
                                          <p:attrName>ppt_y</p:attrName>
                                        </p:attrNameLst>
                                      </p:cBhvr>
                                      <p:tavLst>
                                        <p:tav tm="0">
                                          <p:val>
                                            <p:strVal val="ppt_y"/>
                                          </p:val>
                                        </p:tav>
                                        <p:tav tm="100000">
                                          <p:val>
                                            <p:strVal val="1+ppt_h/2"/>
                                          </p:val>
                                        </p:tav>
                                      </p:tavLst>
                                    </p:anim>
                                    <p:set>
                                      <p:cBhvr>
                                        <p:cTn id="442" dur="1" fill="hold">
                                          <p:stCondLst>
                                            <p:cond delay="2999"/>
                                          </p:stCondLst>
                                        </p:cTn>
                                        <p:tgtEl>
                                          <p:spTgt spid="12"/>
                                        </p:tgtEl>
                                        <p:attrNameLst>
                                          <p:attrName>style.visibility</p:attrName>
                                        </p:attrNameLst>
                                      </p:cBhvr>
                                      <p:to>
                                        <p:strVal val="hidden"/>
                                      </p:to>
                                    </p:set>
                                  </p:childTnLst>
                                </p:cTn>
                              </p:par>
                              <p:par>
                                <p:cTn id="443" presetID="2" presetClass="exit" presetSubtype="4" fill="hold" grpId="3" nodeType="withEffect">
                                  <p:stCondLst>
                                    <p:cond delay="0"/>
                                  </p:stCondLst>
                                  <p:childTnLst>
                                    <p:anim calcmode="lin" valueType="num">
                                      <p:cBhvr additive="base">
                                        <p:cTn id="444" dur="3000"/>
                                        <p:tgtEl>
                                          <p:spTgt spid="14"/>
                                        </p:tgtEl>
                                        <p:attrNameLst>
                                          <p:attrName>ppt_x</p:attrName>
                                        </p:attrNameLst>
                                      </p:cBhvr>
                                      <p:tavLst>
                                        <p:tav tm="0">
                                          <p:val>
                                            <p:strVal val="ppt_x"/>
                                          </p:val>
                                        </p:tav>
                                        <p:tav tm="100000">
                                          <p:val>
                                            <p:strVal val="ppt_x"/>
                                          </p:val>
                                        </p:tav>
                                      </p:tavLst>
                                    </p:anim>
                                    <p:anim calcmode="lin" valueType="num">
                                      <p:cBhvr additive="base">
                                        <p:cTn id="445" dur="3000"/>
                                        <p:tgtEl>
                                          <p:spTgt spid="14"/>
                                        </p:tgtEl>
                                        <p:attrNameLst>
                                          <p:attrName>ppt_y</p:attrName>
                                        </p:attrNameLst>
                                      </p:cBhvr>
                                      <p:tavLst>
                                        <p:tav tm="0">
                                          <p:val>
                                            <p:strVal val="ppt_y"/>
                                          </p:val>
                                        </p:tav>
                                        <p:tav tm="100000">
                                          <p:val>
                                            <p:strVal val="1+ppt_h/2"/>
                                          </p:val>
                                        </p:tav>
                                      </p:tavLst>
                                    </p:anim>
                                    <p:set>
                                      <p:cBhvr>
                                        <p:cTn id="446" dur="1" fill="hold">
                                          <p:stCondLst>
                                            <p:cond delay="2999"/>
                                          </p:stCondLst>
                                        </p:cTn>
                                        <p:tgtEl>
                                          <p:spTgt spid="14"/>
                                        </p:tgtEl>
                                        <p:attrNameLst>
                                          <p:attrName>style.visibility</p:attrName>
                                        </p:attrNameLst>
                                      </p:cBhvr>
                                      <p:to>
                                        <p:strVal val="hidden"/>
                                      </p:to>
                                    </p:set>
                                  </p:childTnLst>
                                </p:cTn>
                              </p:par>
                              <p:par>
                                <p:cTn id="447" presetID="2" presetClass="exit" presetSubtype="4" fill="hold" grpId="3" nodeType="withEffect">
                                  <p:stCondLst>
                                    <p:cond delay="0"/>
                                  </p:stCondLst>
                                  <p:childTnLst>
                                    <p:anim calcmode="lin" valueType="num">
                                      <p:cBhvr additive="base">
                                        <p:cTn id="448" dur="3000"/>
                                        <p:tgtEl>
                                          <p:spTgt spid="16"/>
                                        </p:tgtEl>
                                        <p:attrNameLst>
                                          <p:attrName>ppt_x</p:attrName>
                                        </p:attrNameLst>
                                      </p:cBhvr>
                                      <p:tavLst>
                                        <p:tav tm="0">
                                          <p:val>
                                            <p:strVal val="ppt_x"/>
                                          </p:val>
                                        </p:tav>
                                        <p:tav tm="100000">
                                          <p:val>
                                            <p:strVal val="ppt_x"/>
                                          </p:val>
                                        </p:tav>
                                      </p:tavLst>
                                    </p:anim>
                                    <p:anim calcmode="lin" valueType="num">
                                      <p:cBhvr additive="base">
                                        <p:cTn id="449" dur="3000"/>
                                        <p:tgtEl>
                                          <p:spTgt spid="16"/>
                                        </p:tgtEl>
                                        <p:attrNameLst>
                                          <p:attrName>ppt_y</p:attrName>
                                        </p:attrNameLst>
                                      </p:cBhvr>
                                      <p:tavLst>
                                        <p:tav tm="0">
                                          <p:val>
                                            <p:strVal val="ppt_y"/>
                                          </p:val>
                                        </p:tav>
                                        <p:tav tm="100000">
                                          <p:val>
                                            <p:strVal val="1+ppt_h/2"/>
                                          </p:val>
                                        </p:tav>
                                      </p:tavLst>
                                    </p:anim>
                                    <p:set>
                                      <p:cBhvr>
                                        <p:cTn id="450" dur="1" fill="hold">
                                          <p:stCondLst>
                                            <p:cond delay="2999"/>
                                          </p:stCondLst>
                                        </p:cTn>
                                        <p:tgtEl>
                                          <p:spTgt spid="16"/>
                                        </p:tgtEl>
                                        <p:attrNameLst>
                                          <p:attrName>style.visibility</p:attrName>
                                        </p:attrNameLst>
                                      </p:cBhvr>
                                      <p:to>
                                        <p:strVal val="hidden"/>
                                      </p:to>
                                    </p:set>
                                  </p:childTnLst>
                                </p:cTn>
                              </p:par>
                              <p:par>
                                <p:cTn id="451" presetID="2" presetClass="exit" presetSubtype="4" fill="hold" grpId="3" nodeType="withEffect">
                                  <p:stCondLst>
                                    <p:cond delay="0"/>
                                  </p:stCondLst>
                                  <p:childTnLst>
                                    <p:anim calcmode="lin" valueType="num">
                                      <p:cBhvr additive="base">
                                        <p:cTn id="452" dur="3000"/>
                                        <p:tgtEl>
                                          <p:spTgt spid="18"/>
                                        </p:tgtEl>
                                        <p:attrNameLst>
                                          <p:attrName>ppt_x</p:attrName>
                                        </p:attrNameLst>
                                      </p:cBhvr>
                                      <p:tavLst>
                                        <p:tav tm="0">
                                          <p:val>
                                            <p:strVal val="ppt_x"/>
                                          </p:val>
                                        </p:tav>
                                        <p:tav tm="100000">
                                          <p:val>
                                            <p:strVal val="ppt_x"/>
                                          </p:val>
                                        </p:tav>
                                      </p:tavLst>
                                    </p:anim>
                                    <p:anim calcmode="lin" valueType="num">
                                      <p:cBhvr additive="base">
                                        <p:cTn id="453" dur="3000"/>
                                        <p:tgtEl>
                                          <p:spTgt spid="18"/>
                                        </p:tgtEl>
                                        <p:attrNameLst>
                                          <p:attrName>ppt_y</p:attrName>
                                        </p:attrNameLst>
                                      </p:cBhvr>
                                      <p:tavLst>
                                        <p:tav tm="0">
                                          <p:val>
                                            <p:strVal val="ppt_y"/>
                                          </p:val>
                                        </p:tav>
                                        <p:tav tm="100000">
                                          <p:val>
                                            <p:strVal val="1+ppt_h/2"/>
                                          </p:val>
                                        </p:tav>
                                      </p:tavLst>
                                    </p:anim>
                                    <p:set>
                                      <p:cBhvr>
                                        <p:cTn id="454" dur="1" fill="hold">
                                          <p:stCondLst>
                                            <p:cond delay="2999"/>
                                          </p:stCondLst>
                                        </p:cTn>
                                        <p:tgtEl>
                                          <p:spTgt spid="18"/>
                                        </p:tgtEl>
                                        <p:attrNameLst>
                                          <p:attrName>style.visibility</p:attrName>
                                        </p:attrNameLst>
                                      </p:cBhvr>
                                      <p:to>
                                        <p:strVal val="hidden"/>
                                      </p:to>
                                    </p:set>
                                  </p:childTnLst>
                                </p:cTn>
                              </p:par>
                              <p:par>
                                <p:cTn id="455" presetID="2" presetClass="exit" presetSubtype="4" fill="hold" grpId="3" nodeType="withEffect">
                                  <p:stCondLst>
                                    <p:cond delay="0"/>
                                  </p:stCondLst>
                                  <p:childTnLst>
                                    <p:anim calcmode="lin" valueType="num">
                                      <p:cBhvr additive="base">
                                        <p:cTn id="456" dur="3000"/>
                                        <p:tgtEl>
                                          <p:spTgt spid="20"/>
                                        </p:tgtEl>
                                        <p:attrNameLst>
                                          <p:attrName>ppt_x</p:attrName>
                                        </p:attrNameLst>
                                      </p:cBhvr>
                                      <p:tavLst>
                                        <p:tav tm="0">
                                          <p:val>
                                            <p:strVal val="ppt_x"/>
                                          </p:val>
                                        </p:tav>
                                        <p:tav tm="100000">
                                          <p:val>
                                            <p:strVal val="ppt_x"/>
                                          </p:val>
                                        </p:tav>
                                      </p:tavLst>
                                    </p:anim>
                                    <p:anim calcmode="lin" valueType="num">
                                      <p:cBhvr additive="base">
                                        <p:cTn id="457" dur="3000"/>
                                        <p:tgtEl>
                                          <p:spTgt spid="20"/>
                                        </p:tgtEl>
                                        <p:attrNameLst>
                                          <p:attrName>ppt_y</p:attrName>
                                        </p:attrNameLst>
                                      </p:cBhvr>
                                      <p:tavLst>
                                        <p:tav tm="0">
                                          <p:val>
                                            <p:strVal val="ppt_y"/>
                                          </p:val>
                                        </p:tav>
                                        <p:tav tm="100000">
                                          <p:val>
                                            <p:strVal val="1+ppt_h/2"/>
                                          </p:val>
                                        </p:tav>
                                      </p:tavLst>
                                    </p:anim>
                                    <p:set>
                                      <p:cBhvr>
                                        <p:cTn id="458" dur="1" fill="hold">
                                          <p:stCondLst>
                                            <p:cond delay="2999"/>
                                          </p:stCondLst>
                                        </p:cTn>
                                        <p:tgtEl>
                                          <p:spTgt spid="20"/>
                                        </p:tgtEl>
                                        <p:attrNameLst>
                                          <p:attrName>style.visibility</p:attrName>
                                        </p:attrNameLst>
                                      </p:cBhvr>
                                      <p:to>
                                        <p:strVal val="hidden"/>
                                      </p:to>
                                    </p:set>
                                  </p:childTnLst>
                                </p:cTn>
                              </p:par>
                              <p:par>
                                <p:cTn id="459" presetID="2" presetClass="exit" presetSubtype="4" fill="hold" grpId="3" nodeType="withEffect">
                                  <p:stCondLst>
                                    <p:cond delay="0"/>
                                  </p:stCondLst>
                                  <p:childTnLst>
                                    <p:anim calcmode="lin" valueType="num">
                                      <p:cBhvr additive="base">
                                        <p:cTn id="460" dur="3000"/>
                                        <p:tgtEl>
                                          <p:spTgt spid="22"/>
                                        </p:tgtEl>
                                        <p:attrNameLst>
                                          <p:attrName>ppt_x</p:attrName>
                                        </p:attrNameLst>
                                      </p:cBhvr>
                                      <p:tavLst>
                                        <p:tav tm="0">
                                          <p:val>
                                            <p:strVal val="ppt_x"/>
                                          </p:val>
                                        </p:tav>
                                        <p:tav tm="100000">
                                          <p:val>
                                            <p:strVal val="ppt_x"/>
                                          </p:val>
                                        </p:tav>
                                      </p:tavLst>
                                    </p:anim>
                                    <p:anim calcmode="lin" valueType="num">
                                      <p:cBhvr additive="base">
                                        <p:cTn id="461" dur="3000"/>
                                        <p:tgtEl>
                                          <p:spTgt spid="22"/>
                                        </p:tgtEl>
                                        <p:attrNameLst>
                                          <p:attrName>ppt_y</p:attrName>
                                        </p:attrNameLst>
                                      </p:cBhvr>
                                      <p:tavLst>
                                        <p:tav tm="0">
                                          <p:val>
                                            <p:strVal val="ppt_y"/>
                                          </p:val>
                                        </p:tav>
                                        <p:tav tm="100000">
                                          <p:val>
                                            <p:strVal val="1+ppt_h/2"/>
                                          </p:val>
                                        </p:tav>
                                      </p:tavLst>
                                    </p:anim>
                                    <p:set>
                                      <p:cBhvr>
                                        <p:cTn id="462" dur="1" fill="hold">
                                          <p:stCondLst>
                                            <p:cond delay="2999"/>
                                          </p:stCondLst>
                                        </p:cTn>
                                        <p:tgtEl>
                                          <p:spTgt spid="22"/>
                                        </p:tgtEl>
                                        <p:attrNameLst>
                                          <p:attrName>style.visibility</p:attrName>
                                        </p:attrNameLst>
                                      </p:cBhvr>
                                      <p:to>
                                        <p:strVal val="hidden"/>
                                      </p:to>
                                    </p:set>
                                  </p:childTnLst>
                                </p:cTn>
                              </p:par>
                              <p:par>
                                <p:cTn id="463" presetID="2" presetClass="exit" presetSubtype="4" fill="hold" grpId="3" nodeType="withEffect">
                                  <p:stCondLst>
                                    <p:cond delay="0"/>
                                  </p:stCondLst>
                                  <p:childTnLst>
                                    <p:anim calcmode="lin" valueType="num">
                                      <p:cBhvr additive="base">
                                        <p:cTn id="464" dur="3000"/>
                                        <p:tgtEl>
                                          <p:spTgt spid="24"/>
                                        </p:tgtEl>
                                        <p:attrNameLst>
                                          <p:attrName>ppt_x</p:attrName>
                                        </p:attrNameLst>
                                      </p:cBhvr>
                                      <p:tavLst>
                                        <p:tav tm="0">
                                          <p:val>
                                            <p:strVal val="ppt_x"/>
                                          </p:val>
                                        </p:tav>
                                        <p:tav tm="100000">
                                          <p:val>
                                            <p:strVal val="ppt_x"/>
                                          </p:val>
                                        </p:tav>
                                      </p:tavLst>
                                    </p:anim>
                                    <p:anim calcmode="lin" valueType="num">
                                      <p:cBhvr additive="base">
                                        <p:cTn id="465" dur="3000"/>
                                        <p:tgtEl>
                                          <p:spTgt spid="24"/>
                                        </p:tgtEl>
                                        <p:attrNameLst>
                                          <p:attrName>ppt_y</p:attrName>
                                        </p:attrNameLst>
                                      </p:cBhvr>
                                      <p:tavLst>
                                        <p:tav tm="0">
                                          <p:val>
                                            <p:strVal val="ppt_y"/>
                                          </p:val>
                                        </p:tav>
                                        <p:tav tm="100000">
                                          <p:val>
                                            <p:strVal val="1+ppt_h/2"/>
                                          </p:val>
                                        </p:tav>
                                      </p:tavLst>
                                    </p:anim>
                                    <p:set>
                                      <p:cBhvr>
                                        <p:cTn id="466" dur="1" fill="hold">
                                          <p:stCondLst>
                                            <p:cond delay="2999"/>
                                          </p:stCondLst>
                                        </p:cTn>
                                        <p:tgtEl>
                                          <p:spTgt spid="24"/>
                                        </p:tgtEl>
                                        <p:attrNameLst>
                                          <p:attrName>style.visibility</p:attrName>
                                        </p:attrNameLst>
                                      </p:cBhvr>
                                      <p:to>
                                        <p:strVal val="hidden"/>
                                      </p:to>
                                    </p:set>
                                  </p:childTnLst>
                                </p:cTn>
                              </p:par>
                              <p:par>
                                <p:cTn id="467" presetID="2" presetClass="exit" presetSubtype="4" fill="hold" grpId="3" nodeType="withEffect">
                                  <p:stCondLst>
                                    <p:cond delay="0"/>
                                  </p:stCondLst>
                                  <p:childTnLst>
                                    <p:anim calcmode="lin" valueType="num">
                                      <p:cBhvr additive="base">
                                        <p:cTn id="468" dur="3000"/>
                                        <p:tgtEl>
                                          <p:spTgt spid="26"/>
                                        </p:tgtEl>
                                        <p:attrNameLst>
                                          <p:attrName>ppt_x</p:attrName>
                                        </p:attrNameLst>
                                      </p:cBhvr>
                                      <p:tavLst>
                                        <p:tav tm="0">
                                          <p:val>
                                            <p:strVal val="ppt_x"/>
                                          </p:val>
                                        </p:tav>
                                        <p:tav tm="100000">
                                          <p:val>
                                            <p:strVal val="ppt_x"/>
                                          </p:val>
                                        </p:tav>
                                      </p:tavLst>
                                    </p:anim>
                                    <p:anim calcmode="lin" valueType="num">
                                      <p:cBhvr additive="base">
                                        <p:cTn id="469" dur="3000"/>
                                        <p:tgtEl>
                                          <p:spTgt spid="26"/>
                                        </p:tgtEl>
                                        <p:attrNameLst>
                                          <p:attrName>ppt_y</p:attrName>
                                        </p:attrNameLst>
                                      </p:cBhvr>
                                      <p:tavLst>
                                        <p:tav tm="0">
                                          <p:val>
                                            <p:strVal val="ppt_y"/>
                                          </p:val>
                                        </p:tav>
                                        <p:tav tm="100000">
                                          <p:val>
                                            <p:strVal val="1+ppt_h/2"/>
                                          </p:val>
                                        </p:tav>
                                      </p:tavLst>
                                    </p:anim>
                                    <p:set>
                                      <p:cBhvr>
                                        <p:cTn id="470" dur="1" fill="hold">
                                          <p:stCondLst>
                                            <p:cond delay="2999"/>
                                          </p:stCondLst>
                                        </p:cTn>
                                        <p:tgtEl>
                                          <p:spTgt spid="26"/>
                                        </p:tgtEl>
                                        <p:attrNameLst>
                                          <p:attrName>style.visibility</p:attrName>
                                        </p:attrNameLst>
                                      </p:cBhvr>
                                      <p:to>
                                        <p:strVal val="hidden"/>
                                      </p:to>
                                    </p:set>
                                  </p:childTnLst>
                                </p:cTn>
                              </p:par>
                              <p:par>
                                <p:cTn id="471" presetID="2" presetClass="exit" presetSubtype="4" fill="hold" grpId="3" nodeType="withEffect">
                                  <p:stCondLst>
                                    <p:cond delay="0"/>
                                  </p:stCondLst>
                                  <p:childTnLst>
                                    <p:anim calcmode="lin" valueType="num">
                                      <p:cBhvr additive="base">
                                        <p:cTn id="472" dur="3000"/>
                                        <p:tgtEl>
                                          <p:spTgt spid="28"/>
                                        </p:tgtEl>
                                        <p:attrNameLst>
                                          <p:attrName>ppt_x</p:attrName>
                                        </p:attrNameLst>
                                      </p:cBhvr>
                                      <p:tavLst>
                                        <p:tav tm="0">
                                          <p:val>
                                            <p:strVal val="ppt_x"/>
                                          </p:val>
                                        </p:tav>
                                        <p:tav tm="100000">
                                          <p:val>
                                            <p:strVal val="ppt_x"/>
                                          </p:val>
                                        </p:tav>
                                      </p:tavLst>
                                    </p:anim>
                                    <p:anim calcmode="lin" valueType="num">
                                      <p:cBhvr additive="base">
                                        <p:cTn id="473" dur="3000"/>
                                        <p:tgtEl>
                                          <p:spTgt spid="28"/>
                                        </p:tgtEl>
                                        <p:attrNameLst>
                                          <p:attrName>ppt_y</p:attrName>
                                        </p:attrNameLst>
                                      </p:cBhvr>
                                      <p:tavLst>
                                        <p:tav tm="0">
                                          <p:val>
                                            <p:strVal val="ppt_y"/>
                                          </p:val>
                                        </p:tav>
                                        <p:tav tm="100000">
                                          <p:val>
                                            <p:strVal val="1+ppt_h/2"/>
                                          </p:val>
                                        </p:tav>
                                      </p:tavLst>
                                    </p:anim>
                                    <p:set>
                                      <p:cBhvr>
                                        <p:cTn id="474" dur="1" fill="hold">
                                          <p:stCondLst>
                                            <p:cond delay="2999"/>
                                          </p:stCondLst>
                                        </p:cTn>
                                        <p:tgtEl>
                                          <p:spTgt spid="28"/>
                                        </p:tgtEl>
                                        <p:attrNameLst>
                                          <p:attrName>style.visibility</p:attrName>
                                        </p:attrNameLst>
                                      </p:cBhvr>
                                      <p:to>
                                        <p:strVal val="hidden"/>
                                      </p:to>
                                    </p:set>
                                  </p:childTnLst>
                                </p:cTn>
                              </p:par>
                              <p:par>
                                <p:cTn id="475" presetID="2" presetClass="exit" presetSubtype="4" fill="hold" grpId="3" nodeType="withEffect">
                                  <p:stCondLst>
                                    <p:cond delay="0"/>
                                  </p:stCondLst>
                                  <p:childTnLst>
                                    <p:anim calcmode="lin" valueType="num">
                                      <p:cBhvr additive="base">
                                        <p:cTn id="476" dur="3000"/>
                                        <p:tgtEl>
                                          <p:spTgt spid="30"/>
                                        </p:tgtEl>
                                        <p:attrNameLst>
                                          <p:attrName>ppt_x</p:attrName>
                                        </p:attrNameLst>
                                      </p:cBhvr>
                                      <p:tavLst>
                                        <p:tav tm="0">
                                          <p:val>
                                            <p:strVal val="ppt_x"/>
                                          </p:val>
                                        </p:tav>
                                        <p:tav tm="100000">
                                          <p:val>
                                            <p:strVal val="ppt_x"/>
                                          </p:val>
                                        </p:tav>
                                      </p:tavLst>
                                    </p:anim>
                                    <p:anim calcmode="lin" valueType="num">
                                      <p:cBhvr additive="base">
                                        <p:cTn id="477" dur="3000"/>
                                        <p:tgtEl>
                                          <p:spTgt spid="30"/>
                                        </p:tgtEl>
                                        <p:attrNameLst>
                                          <p:attrName>ppt_y</p:attrName>
                                        </p:attrNameLst>
                                      </p:cBhvr>
                                      <p:tavLst>
                                        <p:tav tm="0">
                                          <p:val>
                                            <p:strVal val="ppt_y"/>
                                          </p:val>
                                        </p:tav>
                                        <p:tav tm="100000">
                                          <p:val>
                                            <p:strVal val="1+ppt_h/2"/>
                                          </p:val>
                                        </p:tav>
                                      </p:tavLst>
                                    </p:anim>
                                    <p:set>
                                      <p:cBhvr>
                                        <p:cTn id="478" dur="1" fill="hold">
                                          <p:stCondLst>
                                            <p:cond delay="2999"/>
                                          </p:stCondLst>
                                        </p:cTn>
                                        <p:tgtEl>
                                          <p:spTgt spid="30"/>
                                        </p:tgtEl>
                                        <p:attrNameLst>
                                          <p:attrName>style.visibility</p:attrName>
                                        </p:attrNameLst>
                                      </p:cBhvr>
                                      <p:to>
                                        <p:strVal val="hidden"/>
                                      </p:to>
                                    </p:set>
                                  </p:childTnLst>
                                </p:cTn>
                              </p:par>
                              <p:par>
                                <p:cTn id="479" presetID="2" presetClass="exit" presetSubtype="4" fill="hold" grpId="3" nodeType="withEffect">
                                  <p:stCondLst>
                                    <p:cond delay="0"/>
                                  </p:stCondLst>
                                  <p:childTnLst>
                                    <p:anim calcmode="lin" valueType="num">
                                      <p:cBhvr additive="base">
                                        <p:cTn id="480" dur="3000"/>
                                        <p:tgtEl>
                                          <p:spTgt spid="32"/>
                                        </p:tgtEl>
                                        <p:attrNameLst>
                                          <p:attrName>ppt_x</p:attrName>
                                        </p:attrNameLst>
                                      </p:cBhvr>
                                      <p:tavLst>
                                        <p:tav tm="0">
                                          <p:val>
                                            <p:strVal val="ppt_x"/>
                                          </p:val>
                                        </p:tav>
                                        <p:tav tm="100000">
                                          <p:val>
                                            <p:strVal val="ppt_x"/>
                                          </p:val>
                                        </p:tav>
                                      </p:tavLst>
                                    </p:anim>
                                    <p:anim calcmode="lin" valueType="num">
                                      <p:cBhvr additive="base">
                                        <p:cTn id="481" dur="3000"/>
                                        <p:tgtEl>
                                          <p:spTgt spid="32"/>
                                        </p:tgtEl>
                                        <p:attrNameLst>
                                          <p:attrName>ppt_y</p:attrName>
                                        </p:attrNameLst>
                                      </p:cBhvr>
                                      <p:tavLst>
                                        <p:tav tm="0">
                                          <p:val>
                                            <p:strVal val="ppt_y"/>
                                          </p:val>
                                        </p:tav>
                                        <p:tav tm="100000">
                                          <p:val>
                                            <p:strVal val="1+ppt_h/2"/>
                                          </p:val>
                                        </p:tav>
                                      </p:tavLst>
                                    </p:anim>
                                    <p:set>
                                      <p:cBhvr>
                                        <p:cTn id="482" dur="1" fill="hold">
                                          <p:stCondLst>
                                            <p:cond delay="2999"/>
                                          </p:stCondLst>
                                        </p:cTn>
                                        <p:tgtEl>
                                          <p:spTgt spid="32"/>
                                        </p:tgtEl>
                                        <p:attrNameLst>
                                          <p:attrName>style.visibility</p:attrName>
                                        </p:attrNameLst>
                                      </p:cBhvr>
                                      <p:to>
                                        <p:strVal val="hidden"/>
                                      </p:to>
                                    </p:set>
                                  </p:childTnLst>
                                </p:cTn>
                              </p:par>
                              <p:par>
                                <p:cTn id="483" presetID="2" presetClass="exit" presetSubtype="4" fill="hold" grpId="3" nodeType="withEffect">
                                  <p:stCondLst>
                                    <p:cond delay="0"/>
                                  </p:stCondLst>
                                  <p:childTnLst>
                                    <p:anim calcmode="lin" valueType="num">
                                      <p:cBhvr additive="base">
                                        <p:cTn id="484" dur="3000"/>
                                        <p:tgtEl>
                                          <p:spTgt spid="34"/>
                                        </p:tgtEl>
                                        <p:attrNameLst>
                                          <p:attrName>ppt_x</p:attrName>
                                        </p:attrNameLst>
                                      </p:cBhvr>
                                      <p:tavLst>
                                        <p:tav tm="0">
                                          <p:val>
                                            <p:strVal val="ppt_x"/>
                                          </p:val>
                                        </p:tav>
                                        <p:tav tm="100000">
                                          <p:val>
                                            <p:strVal val="ppt_x"/>
                                          </p:val>
                                        </p:tav>
                                      </p:tavLst>
                                    </p:anim>
                                    <p:anim calcmode="lin" valueType="num">
                                      <p:cBhvr additive="base">
                                        <p:cTn id="485" dur="3000"/>
                                        <p:tgtEl>
                                          <p:spTgt spid="34"/>
                                        </p:tgtEl>
                                        <p:attrNameLst>
                                          <p:attrName>ppt_y</p:attrName>
                                        </p:attrNameLst>
                                      </p:cBhvr>
                                      <p:tavLst>
                                        <p:tav tm="0">
                                          <p:val>
                                            <p:strVal val="ppt_y"/>
                                          </p:val>
                                        </p:tav>
                                        <p:tav tm="100000">
                                          <p:val>
                                            <p:strVal val="1+ppt_h/2"/>
                                          </p:val>
                                        </p:tav>
                                      </p:tavLst>
                                    </p:anim>
                                    <p:set>
                                      <p:cBhvr>
                                        <p:cTn id="486" dur="1" fill="hold">
                                          <p:stCondLst>
                                            <p:cond delay="2999"/>
                                          </p:stCondLst>
                                        </p:cTn>
                                        <p:tgtEl>
                                          <p:spTgt spid="34"/>
                                        </p:tgtEl>
                                        <p:attrNameLst>
                                          <p:attrName>style.visibility</p:attrName>
                                        </p:attrNameLst>
                                      </p:cBhvr>
                                      <p:to>
                                        <p:strVal val="hidden"/>
                                      </p:to>
                                    </p:set>
                                  </p:childTnLst>
                                </p:cTn>
                              </p:par>
                              <p:par>
                                <p:cTn id="487" presetID="2" presetClass="exit" presetSubtype="4" fill="hold" grpId="3" nodeType="withEffect">
                                  <p:stCondLst>
                                    <p:cond delay="0"/>
                                  </p:stCondLst>
                                  <p:childTnLst>
                                    <p:anim calcmode="lin" valueType="num">
                                      <p:cBhvr additive="base">
                                        <p:cTn id="488" dur="3000"/>
                                        <p:tgtEl>
                                          <p:spTgt spid="36"/>
                                        </p:tgtEl>
                                        <p:attrNameLst>
                                          <p:attrName>ppt_x</p:attrName>
                                        </p:attrNameLst>
                                      </p:cBhvr>
                                      <p:tavLst>
                                        <p:tav tm="0">
                                          <p:val>
                                            <p:strVal val="ppt_x"/>
                                          </p:val>
                                        </p:tav>
                                        <p:tav tm="100000">
                                          <p:val>
                                            <p:strVal val="ppt_x"/>
                                          </p:val>
                                        </p:tav>
                                      </p:tavLst>
                                    </p:anim>
                                    <p:anim calcmode="lin" valueType="num">
                                      <p:cBhvr additive="base">
                                        <p:cTn id="489" dur="3000"/>
                                        <p:tgtEl>
                                          <p:spTgt spid="36"/>
                                        </p:tgtEl>
                                        <p:attrNameLst>
                                          <p:attrName>ppt_y</p:attrName>
                                        </p:attrNameLst>
                                      </p:cBhvr>
                                      <p:tavLst>
                                        <p:tav tm="0">
                                          <p:val>
                                            <p:strVal val="ppt_y"/>
                                          </p:val>
                                        </p:tav>
                                        <p:tav tm="100000">
                                          <p:val>
                                            <p:strVal val="1+ppt_h/2"/>
                                          </p:val>
                                        </p:tav>
                                      </p:tavLst>
                                    </p:anim>
                                    <p:set>
                                      <p:cBhvr>
                                        <p:cTn id="490" dur="1" fill="hold">
                                          <p:stCondLst>
                                            <p:cond delay="2999"/>
                                          </p:stCondLst>
                                        </p:cTn>
                                        <p:tgtEl>
                                          <p:spTgt spid="36"/>
                                        </p:tgtEl>
                                        <p:attrNameLst>
                                          <p:attrName>style.visibility</p:attrName>
                                        </p:attrNameLst>
                                      </p:cBhvr>
                                      <p:to>
                                        <p:strVal val="hidden"/>
                                      </p:to>
                                    </p:set>
                                  </p:childTnLst>
                                </p:cTn>
                              </p:par>
                              <p:par>
                                <p:cTn id="491" presetID="2" presetClass="exit" presetSubtype="4" fill="hold" grpId="3" nodeType="withEffect">
                                  <p:stCondLst>
                                    <p:cond delay="0"/>
                                  </p:stCondLst>
                                  <p:childTnLst>
                                    <p:anim calcmode="lin" valueType="num">
                                      <p:cBhvr additive="base">
                                        <p:cTn id="492" dur="3000"/>
                                        <p:tgtEl>
                                          <p:spTgt spid="38"/>
                                        </p:tgtEl>
                                        <p:attrNameLst>
                                          <p:attrName>ppt_x</p:attrName>
                                        </p:attrNameLst>
                                      </p:cBhvr>
                                      <p:tavLst>
                                        <p:tav tm="0">
                                          <p:val>
                                            <p:strVal val="ppt_x"/>
                                          </p:val>
                                        </p:tav>
                                        <p:tav tm="100000">
                                          <p:val>
                                            <p:strVal val="ppt_x"/>
                                          </p:val>
                                        </p:tav>
                                      </p:tavLst>
                                    </p:anim>
                                    <p:anim calcmode="lin" valueType="num">
                                      <p:cBhvr additive="base">
                                        <p:cTn id="493" dur="3000"/>
                                        <p:tgtEl>
                                          <p:spTgt spid="38"/>
                                        </p:tgtEl>
                                        <p:attrNameLst>
                                          <p:attrName>ppt_y</p:attrName>
                                        </p:attrNameLst>
                                      </p:cBhvr>
                                      <p:tavLst>
                                        <p:tav tm="0">
                                          <p:val>
                                            <p:strVal val="ppt_y"/>
                                          </p:val>
                                        </p:tav>
                                        <p:tav tm="100000">
                                          <p:val>
                                            <p:strVal val="1+ppt_h/2"/>
                                          </p:val>
                                        </p:tav>
                                      </p:tavLst>
                                    </p:anim>
                                    <p:set>
                                      <p:cBhvr>
                                        <p:cTn id="494" dur="1" fill="hold">
                                          <p:stCondLst>
                                            <p:cond delay="2999"/>
                                          </p:stCondLst>
                                        </p:cTn>
                                        <p:tgtEl>
                                          <p:spTgt spid="38"/>
                                        </p:tgtEl>
                                        <p:attrNameLst>
                                          <p:attrName>style.visibility</p:attrName>
                                        </p:attrNameLst>
                                      </p:cBhvr>
                                      <p:to>
                                        <p:strVal val="hidden"/>
                                      </p:to>
                                    </p:set>
                                  </p:childTnLst>
                                </p:cTn>
                              </p:par>
                              <p:par>
                                <p:cTn id="495" presetID="2" presetClass="exit" presetSubtype="4" fill="hold" grpId="3" nodeType="withEffect">
                                  <p:stCondLst>
                                    <p:cond delay="0"/>
                                  </p:stCondLst>
                                  <p:childTnLst>
                                    <p:anim calcmode="lin" valueType="num">
                                      <p:cBhvr additive="base">
                                        <p:cTn id="496" dur="3000"/>
                                        <p:tgtEl>
                                          <p:spTgt spid="40"/>
                                        </p:tgtEl>
                                        <p:attrNameLst>
                                          <p:attrName>ppt_x</p:attrName>
                                        </p:attrNameLst>
                                      </p:cBhvr>
                                      <p:tavLst>
                                        <p:tav tm="0">
                                          <p:val>
                                            <p:strVal val="ppt_x"/>
                                          </p:val>
                                        </p:tav>
                                        <p:tav tm="100000">
                                          <p:val>
                                            <p:strVal val="ppt_x"/>
                                          </p:val>
                                        </p:tav>
                                      </p:tavLst>
                                    </p:anim>
                                    <p:anim calcmode="lin" valueType="num">
                                      <p:cBhvr additive="base">
                                        <p:cTn id="497" dur="3000"/>
                                        <p:tgtEl>
                                          <p:spTgt spid="40"/>
                                        </p:tgtEl>
                                        <p:attrNameLst>
                                          <p:attrName>ppt_y</p:attrName>
                                        </p:attrNameLst>
                                      </p:cBhvr>
                                      <p:tavLst>
                                        <p:tav tm="0">
                                          <p:val>
                                            <p:strVal val="ppt_y"/>
                                          </p:val>
                                        </p:tav>
                                        <p:tav tm="100000">
                                          <p:val>
                                            <p:strVal val="1+ppt_h/2"/>
                                          </p:val>
                                        </p:tav>
                                      </p:tavLst>
                                    </p:anim>
                                    <p:set>
                                      <p:cBhvr>
                                        <p:cTn id="498" dur="1" fill="hold">
                                          <p:stCondLst>
                                            <p:cond delay="2999"/>
                                          </p:stCondLst>
                                        </p:cTn>
                                        <p:tgtEl>
                                          <p:spTgt spid="40"/>
                                        </p:tgtEl>
                                        <p:attrNameLst>
                                          <p:attrName>style.visibility</p:attrName>
                                        </p:attrNameLst>
                                      </p:cBhvr>
                                      <p:to>
                                        <p:strVal val="hidden"/>
                                      </p:to>
                                    </p:set>
                                  </p:childTnLst>
                                </p:cTn>
                              </p:par>
                              <p:par>
                                <p:cTn id="499" presetID="2" presetClass="exit" presetSubtype="4" fill="hold" grpId="3" nodeType="withEffect">
                                  <p:stCondLst>
                                    <p:cond delay="0"/>
                                  </p:stCondLst>
                                  <p:childTnLst>
                                    <p:anim calcmode="lin" valueType="num">
                                      <p:cBhvr additive="base">
                                        <p:cTn id="500" dur="3000"/>
                                        <p:tgtEl>
                                          <p:spTgt spid="42"/>
                                        </p:tgtEl>
                                        <p:attrNameLst>
                                          <p:attrName>ppt_x</p:attrName>
                                        </p:attrNameLst>
                                      </p:cBhvr>
                                      <p:tavLst>
                                        <p:tav tm="0">
                                          <p:val>
                                            <p:strVal val="ppt_x"/>
                                          </p:val>
                                        </p:tav>
                                        <p:tav tm="100000">
                                          <p:val>
                                            <p:strVal val="ppt_x"/>
                                          </p:val>
                                        </p:tav>
                                      </p:tavLst>
                                    </p:anim>
                                    <p:anim calcmode="lin" valueType="num">
                                      <p:cBhvr additive="base">
                                        <p:cTn id="501" dur="3000"/>
                                        <p:tgtEl>
                                          <p:spTgt spid="42"/>
                                        </p:tgtEl>
                                        <p:attrNameLst>
                                          <p:attrName>ppt_y</p:attrName>
                                        </p:attrNameLst>
                                      </p:cBhvr>
                                      <p:tavLst>
                                        <p:tav tm="0">
                                          <p:val>
                                            <p:strVal val="ppt_y"/>
                                          </p:val>
                                        </p:tav>
                                        <p:tav tm="100000">
                                          <p:val>
                                            <p:strVal val="1+ppt_h/2"/>
                                          </p:val>
                                        </p:tav>
                                      </p:tavLst>
                                    </p:anim>
                                    <p:set>
                                      <p:cBhvr>
                                        <p:cTn id="502" dur="1" fill="hold">
                                          <p:stCondLst>
                                            <p:cond delay="2999"/>
                                          </p:stCondLst>
                                        </p:cTn>
                                        <p:tgtEl>
                                          <p:spTgt spid="42"/>
                                        </p:tgtEl>
                                        <p:attrNameLst>
                                          <p:attrName>style.visibility</p:attrName>
                                        </p:attrNameLst>
                                      </p:cBhvr>
                                      <p:to>
                                        <p:strVal val="hidden"/>
                                      </p:to>
                                    </p:set>
                                  </p:childTnLst>
                                </p:cTn>
                              </p:par>
                              <p:par>
                                <p:cTn id="503" presetID="2" presetClass="exit" presetSubtype="4" fill="hold" grpId="3" nodeType="withEffect">
                                  <p:stCondLst>
                                    <p:cond delay="0"/>
                                  </p:stCondLst>
                                  <p:childTnLst>
                                    <p:anim calcmode="lin" valueType="num">
                                      <p:cBhvr additive="base">
                                        <p:cTn id="504" dur="3000"/>
                                        <p:tgtEl>
                                          <p:spTgt spid="44"/>
                                        </p:tgtEl>
                                        <p:attrNameLst>
                                          <p:attrName>ppt_x</p:attrName>
                                        </p:attrNameLst>
                                      </p:cBhvr>
                                      <p:tavLst>
                                        <p:tav tm="0">
                                          <p:val>
                                            <p:strVal val="ppt_x"/>
                                          </p:val>
                                        </p:tav>
                                        <p:tav tm="100000">
                                          <p:val>
                                            <p:strVal val="ppt_x"/>
                                          </p:val>
                                        </p:tav>
                                      </p:tavLst>
                                    </p:anim>
                                    <p:anim calcmode="lin" valueType="num">
                                      <p:cBhvr additive="base">
                                        <p:cTn id="505" dur="3000"/>
                                        <p:tgtEl>
                                          <p:spTgt spid="44"/>
                                        </p:tgtEl>
                                        <p:attrNameLst>
                                          <p:attrName>ppt_y</p:attrName>
                                        </p:attrNameLst>
                                      </p:cBhvr>
                                      <p:tavLst>
                                        <p:tav tm="0">
                                          <p:val>
                                            <p:strVal val="ppt_y"/>
                                          </p:val>
                                        </p:tav>
                                        <p:tav tm="100000">
                                          <p:val>
                                            <p:strVal val="1+ppt_h/2"/>
                                          </p:val>
                                        </p:tav>
                                      </p:tavLst>
                                    </p:anim>
                                    <p:set>
                                      <p:cBhvr>
                                        <p:cTn id="506" dur="1" fill="hold">
                                          <p:stCondLst>
                                            <p:cond delay="2999"/>
                                          </p:stCondLst>
                                        </p:cTn>
                                        <p:tgtEl>
                                          <p:spTgt spid="44"/>
                                        </p:tgtEl>
                                        <p:attrNameLst>
                                          <p:attrName>style.visibility</p:attrName>
                                        </p:attrNameLst>
                                      </p:cBhvr>
                                      <p:to>
                                        <p:strVal val="hidden"/>
                                      </p:to>
                                    </p:set>
                                  </p:childTnLst>
                                </p:cTn>
                              </p:par>
                              <p:par>
                                <p:cTn id="507" presetID="2" presetClass="exit" presetSubtype="4" fill="hold" grpId="3" nodeType="withEffect">
                                  <p:stCondLst>
                                    <p:cond delay="0"/>
                                  </p:stCondLst>
                                  <p:childTnLst>
                                    <p:anim calcmode="lin" valueType="num">
                                      <p:cBhvr additive="base">
                                        <p:cTn id="508" dur="3000"/>
                                        <p:tgtEl>
                                          <p:spTgt spid="46"/>
                                        </p:tgtEl>
                                        <p:attrNameLst>
                                          <p:attrName>ppt_x</p:attrName>
                                        </p:attrNameLst>
                                      </p:cBhvr>
                                      <p:tavLst>
                                        <p:tav tm="0">
                                          <p:val>
                                            <p:strVal val="ppt_x"/>
                                          </p:val>
                                        </p:tav>
                                        <p:tav tm="100000">
                                          <p:val>
                                            <p:strVal val="ppt_x"/>
                                          </p:val>
                                        </p:tav>
                                      </p:tavLst>
                                    </p:anim>
                                    <p:anim calcmode="lin" valueType="num">
                                      <p:cBhvr additive="base">
                                        <p:cTn id="509" dur="3000"/>
                                        <p:tgtEl>
                                          <p:spTgt spid="46"/>
                                        </p:tgtEl>
                                        <p:attrNameLst>
                                          <p:attrName>ppt_y</p:attrName>
                                        </p:attrNameLst>
                                      </p:cBhvr>
                                      <p:tavLst>
                                        <p:tav tm="0">
                                          <p:val>
                                            <p:strVal val="ppt_y"/>
                                          </p:val>
                                        </p:tav>
                                        <p:tav tm="100000">
                                          <p:val>
                                            <p:strVal val="1+ppt_h/2"/>
                                          </p:val>
                                        </p:tav>
                                      </p:tavLst>
                                    </p:anim>
                                    <p:set>
                                      <p:cBhvr>
                                        <p:cTn id="510" dur="1" fill="hold">
                                          <p:stCondLst>
                                            <p:cond delay="2999"/>
                                          </p:stCondLst>
                                        </p:cTn>
                                        <p:tgtEl>
                                          <p:spTgt spid="46"/>
                                        </p:tgtEl>
                                        <p:attrNameLst>
                                          <p:attrName>style.visibility</p:attrName>
                                        </p:attrNameLst>
                                      </p:cBhvr>
                                      <p:to>
                                        <p:strVal val="hidden"/>
                                      </p:to>
                                    </p:set>
                                  </p:childTnLst>
                                </p:cTn>
                              </p:par>
                              <p:par>
                                <p:cTn id="511" presetID="2" presetClass="exit" presetSubtype="4" fill="hold" grpId="3" nodeType="withEffect">
                                  <p:stCondLst>
                                    <p:cond delay="0"/>
                                  </p:stCondLst>
                                  <p:childTnLst>
                                    <p:anim calcmode="lin" valueType="num">
                                      <p:cBhvr additive="base">
                                        <p:cTn id="512" dur="3000"/>
                                        <p:tgtEl>
                                          <p:spTgt spid="48"/>
                                        </p:tgtEl>
                                        <p:attrNameLst>
                                          <p:attrName>ppt_x</p:attrName>
                                        </p:attrNameLst>
                                      </p:cBhvr>
                                      <p:tavLst>
                                        <p:tav tm="0">
                                          <p:val>
                                            <p:strVal val="ppt_x"/>
                                          </p:val>
                                        </p:tav>
                                        <p:tav tm="100000">
                                          <p:val>
                                            <p:strVal val="ppt_x"/>
                                          </p:val>
                                        </p:tav>
                                      </p:tavLst>
                                    </p:anim>
                                    <p:anim calcmode="lin" valueType="num">
                                      <p:cBhvr additive="base">
                                        <p:cTn id="513" dur="3000"/>
                                        <p:tgtEl>
                                          <p:spTgt spid="48"/>
                                        </p:tgtEl>
                                        <p:attrNameLst>
                                          <p:attrName>ppt_y</p:attrName>
                                        </p:attrNameLst>
                                      </p:cBhvr>
                                      <p:tavLst>
                                        <p:tav tm="0">
                                          <p:val>
                                            <p:strVal val="ppt_y"/>
                                          </p:val>
                                        </p:tav>
                                        <p:tav tm="100000">
                                          <p:val>
                                            <p:strVal val="1+ppt_h/2"/>
                                          </p:val>
                                        </p:tav>
                                      </p:tavLst>
                                    </p:anim>
                                    <p:set>
                                      <p:cBhvr>
                                        <p:cTn id="514" dur="1" fill="hold">
                                          <p:stCondLst>
                                            <p:cond delay="2999"/>
                                          </p:stCondLst>
                                        </p:cTn>
                                        <p:tgtEl>
                                          <p:spTgt spid="48"/>
                                        </p:tgtEl>
                                        <p:attrNameLst>
                                          <p:attrName>style.visibility</p:attrName>
                                        </p:attrNameLst>
                                      </p:cBhvr>
                                      <p:to>
                                        <p:strVal val="hidden"/>
                                      </p:to>
                                    </p:set>
                                  </p:childTnLst>
                                </p:cTn>
                              </p:par>
                              <p:par>
                                <p:cTn id="515" presetID="2" presetClass="exit" presetSubtype="1" fill="hold" grpId="3" nodeType="withEffect">
                                  <p:stCondLst>
                                    <p:cond delay="0"/>
                                  </p:stCondLst>
                                  <p:childTnLst>
                                    <p:anim calcmode="lin" valueType="num">
                                      <p:cBhvr additive="base">
                                        <p:cTn id="516" dur="3000"/>
                                        <p:tgtEl>
                                          <p:spTgt spid="3"/>
                                        </p:tgtEl>
                                        <p:attrNameLst>
                                          <p:attrName>ppt_x</p:attrName>
                                        </p:attrNameLst>
                                      </p:cBhvr>
                                      <p:tavLst>
                                        <p:tav tm="0">
                                          <p:val>
                                            <p:strVal val="ppt_x"/>
                                          </p:val>
                                        </p:tav>
                                        <p:tav tm="100000">
                                          <p:val>
                                            <p:strVal val="ppt_x"/>
                                          </p:val>
                                        </p:tav>
                                      </p:tavLst>
                                    </p:anim>
                                    <p:anim calcmode="lin" valueType="num">
                                      <p:cBhvr additive="base">
                                        <p:cTn id="517" dur="3000"/>
                                        <p:tgtEl>
                                          <p:spTgt spid="3"/>
                                        </p:tgtEl>
                                        <p:attrNameLst>
                                          <p:attrName>ppt_y</p:attrName>
                                        </p:attrNameLst>
                                      </p:cBhvr>
                                      <p:tavLst>
                                        <p:tav tm="0">
                                          <p:val>
                                            <p:strVal val="ppt_y"/>
                                          </p:val>
                                        </p:tav>
                                        <p:tav tm="100000">
                                          <p:val>
                                            <p:strVal val="0-ppt_h/2"/>
                                          </p:val>
                                        </p:tav>
                                      </p:tavLst>
                                    </p:anim>
                                    <p:set>
                                      <p:cBhvr>
                                        <p:cTn id="518" dur="1" fill="hold">
                                          <p:stCondLst>
                                            <p:cond delay="2999"/>
                                          </p:stCondLst>
                                        </p:cTn>
                                        <p:tgtEl>
                                          <p:spTgt spid="3"/>
                                        </p:tgtEl>
                                        <p:attrNameLst>
                                          <p:attrName>style.visibility</p:attrName>
                                        </p:attrNameLst>
                                      </p:cBhvr>
                                      <p:to>
                                        <p:strVal val="hidden"/>
                                      </p:to>
                                    </p:set>
                                  </p:childTnLst>
                                </p:cTn>
                              </p:par>
                              <p:par>
                                <p:cTn id="519" presetID="2" presetClass="exit" presetSubtype="1" fill="hold" grpId="3" nodeType="withEffect">
                                  <p:stCondLst>
                                    <p:cond delay="0"/>
                                  </p:stCondLst>
                                  <p:childTnLst>
                                    <p:anim calcmode="lin" valueType="num">
                                      <p:cBhvr additive="base">
                                        <p:cTn id="520" dur="3000"/>
                                        <p:tgtEl>
                                          <p:spTgt spid="5"/>
                                        </p:tgtEl>
                                        <p:attrNameLst>
                                          <p:attrName>ppt_x</p:attrName>
                                        </p:attrNameLst>
                                      </p:cBhvr>
                                      <p:tavLst>
                                        <p:tav tm="0">
                                          <p:val>
                                            <p:strVal val="ppt_x"/>
                                          </p:val>
                                        </p:tav>
                                        <p:tav tm="100000">
                                          <p:val>
                                            <p:strVal val="ppt_x"/>
                                          </p:val>
                                        </p:tav>
                                      </p:tavLst>
                                    </p:anim>
                                    <p:anim calcmode="lin" valueType="num">
                                      <p:cBhvr additive="base">
                                        <p:cTn id="521" dur="3000"/>
                                        <p:tgtEl>
                                          <p:spTgt spid="5"/>
                                        </p:tgtEl>
                                        <p:attrNameLst>
                                          <p:attrName>ppt_y</p:attrName>
                                        </p:attrNameLst>
                                      </p:cBhvr>
                                      <p:tavLst>
                                        <p:tav tm="0">
                                          <p:val>
                                            <p:strVal val="ppt_y"/>
                                          </p:val>
                                        </p:tav>
                                        <p:tav tm="100000">
                                          <p:val>
                                            <p:strVal val="0-ppt_h/2"/>
                                          </p:val>
                                        </p:tav>
                                      </p:tavLst>
                                    </p:anim>
                                    <p:set>
                                      <p:cBhvr>
                                        <p:cTn id="522" dur="1" fill="hold">
                                          <p:stCondLst>
                                            <p:cond delay="2999"/>
                                          </p:stCondLst>
                                        </p:cTn>
                                        <p:tgtEl>
                                          <p:spTgt spid="5"/>
                                        </p:tgtEl>
                                        <p:attrNameLst>
                                          <p:attrName>style.visibility</p:attrName>
                                        </p:attrNameLst>
                                      </p:cBhvr>
                                      <p:to>
                                        <p:strVal val="hidden"/>
                                      </p:to>
                                    </p:set>
                                  </p:childTnLst>
                                </p:cTn>
                              </p:par>
                              <p:par>
                                <p:cTn id="523" presetID="2" presetClass="exit" presetSubtype="1" fill="hold" grpId="3" nodeType="withEffect">
                                  <p:stCondLst>
                                    <p:cond delay="0"/>
                                  </p:stCondLst>
                                  <p:childTnLst>
                                    <p:anim calcmode="lin" valueType="num">
                                      <p:cBhvr additive="base">
                                        <p:cTn id="524" dur="3000"/>
                                        <p:tgtEl>
                                          <p:spTgt spid="7"/>
                                        </p:tgtEl>
                                        <p:attrNameLst>
                                          <p:attrName>ppt_x</p:attrName>
                                        </p:attrNameLst>
                                      </p:cBhvr>
                                      <p:tavLst>
                                        <p:tav tm="0">
                                          <p:val>
                                            <p:strVal val="ppt_x"/>
                                          </p:val>
                                        </p:tav>
                                        <p:tav tm="100000">
                                          <p:val>
                                            <p:strVal val="ppt_x"/>
                                          </p:val>
                                        </p:tav>
                                      </p:tavLst>
                                    </p:anim>
                                    <p:anim calcmode="lin" valueType="num">
                                      <p:cBhvr additive="base">
                                        <p:cTn id="525" dur="3000"/>
                                        <p:tgtEl>
                                          <p:spTgt spid="7"/>
                                        </p:tgtEl>
                                        <p:attrNameLst>
                                          <p:attrName>ppt_y</p:attrName>
                                        </p:attrNameLst>
                                      </p:cBhvr>
                                      <p:tavLst>
                                        <p:tav tm="0">
                                          <p:val>
                                            <p:strVal val="ppt_y"/>
                                          </p:val>
                                        </p:tav>
                                        <p:tav tm="100000">
                                          <p:val>
                                            <p:strVal val="0-ppt_h/2"/>
                                          </p:val>
                                        </p:tav>
                                      </p:tavLst>
                                    </p:anim>
                                    <p:set>
                                      <p:cBhvr>
                                        <p:cTn id="526" dur="1" fill="hold">
                                          <p:stCondLst>
                                            <p:cond delay="2999"/>
                                          </p:stCondLst>
                                        </p:cTn>
                                        <p:tgtEl>
                                          <p:spTgt spid="7"/>
                                        </p:tgtEl>
                                        <p:attrNameLst>
                                          <p:attrName>style.visibility</p:attrName>
                                        </p:attrNameLst>
                                      </p:cBhvr>
                                      <p:to>
                                        <p:strVal val="hidden"/>
                                      </p:to>
                                    </p:set>
                                  </p:childTnLst>
                                </p:cTn>
                              </p:par>
                              <p:par>
                                <p:cTn id="527" presetID="2" presetClass="exit" presetSubtype="1" fill="hold" grpId="3" nodeType="withEffect">
                                  <p:stCondLst>
                                    <p:cond delay="0"/>
                                  </p:stCondLst>
                                  <p:childTnLst>
                                    <p:anim calcmode="lin" valueType="num">
                                      <p:cBhvr additive="base">
                                        <p:cTn id="528" dur="3000"/>
                                        <p:tgtEl>
                                          <p:spTgt spid="9"/>
                                        </p:tgtEl>
                                        <p:attrNameLst>
                                          <p:attrName>ppt_x</p:attrName>
                                        </p:attrNameLst>
                                      </p:cBhvr>
                                      <p:tavLst>
                                        <p:tav tm="0">
                                          <p:val>
                                            <p:strVal val="ppt_x"/>
                                          </p:val>
                                        </p:tav>
                                        <p:tav tm="100000">
                                          <p:val>
                                            <p:strVal val="ppt_x"/>
                                          </p:val>
                                        </p:tav>
                                      </p:tavLst>
                                    </p:anim>
                                    <p:anim calcmode="lin" valueType="num">
                                      <p:cBhvr additive="base">
                                        <p:cTn id="529" dur="3000"/>
                                        <p:tgtEl>
                                          <p:spTgt spid="9"/>
                                        </p:tgtEl>
                                        <p:attrNameLst>
                                          <p:attrName>ppt_y</p:attrName>
                                        </p:attrNameLst>
                                      </p:cBhvr>
                                      <p:tavLst>
                                        <p:tav tm="0">
                                          <p:val>
                                            <p:strVal val="ppt_y"/>
                                          </p:val>
                                        </p:tav>
                                        <p:tav tm="100000">
                                          <p:val>
                                            <p:strVal val="0-ppt_h/2"/>
                                          </p:val>
                                        </p:tav>
                                      </p:tavLst>
                                    </p:anim>
                                    <p:set>
                                      <p:cBhvr>
                                        <p:cTn id="530" dur="1" fill="hold">
                                          <p:stCondLst>
                                            <p:cond delay="2999"/>
                                          </p:stCondLst>
                                        </p:cTn>
                                        <p:tgtEl>
                                          <p:spTgt spid="9"/>
                                        </p:tgtEl>
                                        <p:attrNameLst>
                                          <p:attrName>style.visibility</p:attrName>
                                        </p:attrNameLst>
                                      </p:cBhvr>
                                      <p:to>
                                        <p:strVal val="hidden"/>
                                      </p:to>
                                    </p:set>
                                  </p:childTnLst>
                                </p:cTn>
                              </p:par>
                              <p:par>
                                <p:cTn id="531" presetID="2" presetClass="exit" presetSubtype="1" fill="hold" grpId="3" nodeType="withEffect">
                                  <p:stCondLst>
                                    <p:cond delay="0"/>
                                  </p:stCondLst>
                                  <p:childTnLst>
                                    <p:anim calcmode="lin" valueType="num">
                                      <p:cBhvr additive="base">
                                        <p:cTn id="532" dur="3000"/>
                                        <p:tgtEl>
                                          <p:spTgt spid="11"/>
                                        </p:tgtEl>
                                        <p:attrNameLst>
                                          <p:attrName>ppt_x</p:attrName>
                                        </p:attrNameLst>
                                      </p:cBhvr>
                                      <p:tavLst>
                                        <p:tav tm="0">
                                          <p:val>
                                            <p:strVal val="ppt_x"/>
                                          </p:val>
                                        </p:tav>
                                        <p:tav tm="100000">
                                          <p:val>
                                            <p:strVal val="ppt_x"/>
                                          </p:val>
                                        </p:tav>
                                      </p:tavLst>
                                    </p:anim>
                                    <p:anim calcmode="lin" valueType="num">
                                      <p:cBhvr additive="base">
                                        <p:cTn id="533" dur="3000"/>
                                        <p:tgtEl>
                                          <p:spTgt spid="11"/>
                                        </p:tgtEl>
                                        <p:attrNameLst>
                                          <p:attrName>ppt_y</p:attrName>
                                        </p:attrNameLst>
                                      </p:cBhvr>
                                      <p:tavLst>
                                        <p:tav tm="0">
                                          <p:val>
                                            <p:strVal val="ppt_y"/>
                                          </p:val>
                                        </p:tav>
                                        <p:tav tm="100000">
                                          <p:val>
                                            <p:strVal val="0-ppt_h/2"/>
                                          </p:val>
                                        </p:tav>
                                      </p:tavLst>
                                    </p:anim>
                                    <p:set>
                                      <p:cBhvr>
                                        <p:cTn id="534" dur="1" fill="hold">
                                          <p:stCondLst>
                                            <p:cond delay="2999"/>
                                          </p:stCondLst>
                                        </p:cTn>
                                        <p:tgtEl>
                                          <p:spTgt spid="11"/>
                                        </p:tgtEl>
                                        <p:attrNameLst>
                                          <p:attrName>style.visibility</p:attrName>
                                        </p:attrNameLst>
                                      </p:cBhvr>
                                      <p:to>
                                        <p:strVal val="hidden"/>
                                      </p:to>
                                    </p:set>
                                  </p:childTnLst>
                                </p:cTn>
                              </p:par>
                              <p:par>
                                <p:cTn id="535" presetID="2" presetClass="exit" presetSubtype="1" fill="hold" grpId="3" nodeType="withEffect">
                                  <p:stCondLst>
                                    <p:cond delay="0"/>
                                  </p:stCondLst>
                                  <p:childTnLst>
                                    <p:anim calcmode="lin" valueType="num">
                                      <p:cBhvr additive="base">
                                        <p:cTn id="536" dur="3000"/>
                                        <p:tgtEl>
                                          <p:spTgt spid="13"/>
                                        </p:tgtEl>
                                        <p:attrNameLst>
                                          <p:attrName>ppt_x</p:attrName>
                                        </p:attrNameLst>
                                      </p:cBhvr>
                                      <p:tavLst>
                                        <p:tav tm="0">
                                          <p:val>
                                            <p:strVal val="ppt_x"/>
                                          </p:val>
                                        </p:tav>
                                        <p:tav tm="100000">
                                          <p:val>
                                            <p:strVal val="ppt_x"/>
                                          </p:val>
                                        </p:tav>
                                      </p:tavLst>
                                    </p:anim>
                                    <p:anim calcmode="lin" valueType="num">
                                      <p:cBhvr additive="base">
                                        <p:cTn id="537" dur="3000"/>
                                        <p:tgtEl>
                                          <p:spTgt spid="13"/>
                                        </p:tgtEl>
                                        <p:attrNameLst>
                                          <p:attrName>ppt_y</p:attrName>
                                        </p:attrNameLst>
                                      </p:cBhvr>
                                      <p:tavLst>
                                        <p:tav tm="0">
                                          <p:val>
                                            <p:strVal val="ppt_y"/>
                                          </p:val>
                                        </p:tav>
                                        <p:tav tm="100000">
                                          <p:val>
                                            <p:strVal val="0-ppt_h/2"/>
                                          </p:val>
                                        </p:tav>
                                      </p:tavLst>
                                    </p:anim>
                                    <p:set>
                                      <p:cBhvr>
                                        <p:cTn id="538" dur="1" fill="hold">
                                          <p:stCondLst>
                                            <p:cond delay="2999"/>
                                          </p:stCondLst>
                                        </p:cTn>
                                        <p:tgtEl>
                                          <p:spTgt spid="13"/>
                                        </p:tgtEl>
                                        <p:attrNameLst>
                                          <p:attrName>style.visibility</p:attrName>
                                        </p:attrNameLst>
                                      </p:cBhvr>
                                      <p:to>
                                        <p:strVal val="hidden"/>
                                      </p:to>
                                    </p:set>
                                  </p:childTnLst>
                                </p:cTn>
                              </p:par>
                              <p:par>
                                <p:cTn id="539" presetID="2" presetClass="exit" presetSubtype="1" fill="hold" grpId="3" nodeType="withEffect">
                                  <p:stCondLst>
                                    <p:cond delay="0"/>
                                  </p:stCondLst>
                                  <p:childTnLst>
                                    <p:anim calcmode="lin" valueType="num">
                                      <p:cBhvr additive="base">
                                        <p:cTn id="540" dur="3000"/>
                                        <p:tgtEl>
                                          <p:spTgt spid="15"/>
                                        </p:tgtEl>
                                        <p:attrNameLst>
                                          <p:attrName>ppt_x</p:attrName>
                                        </p:attrNameLst>
                                      </p:cBhvr>
                                      <p:tavLst>
                                        <p:tav tm="0">
                                          <p:val>
                                            <p:strVal val="ppt_x"/>
                                          </p:val>
                                        </p:tav>
                                        <p:tav tm="100000">
                                          <p:val>
                                            <p:strVal val="ppt_x"/>
                                          </p:val>
                                        </p:tav>
                                      </p:tavLst>
                                    </p:anim>
                                    <p:anim calcmode="lin" valueType="num">
                                      <p:cBhvr additive="base">
                                        <p:cTn id="541" dur="3000"/>
                                        <p:tgtEl>
                                          <p:spTgt spid="15"/>
                                        </p:tgtEl>
                                        <p:attrNameLst>
                                          <p:attrName>ppt_y</p:attrName>
                                        </p:attrNameLst>
                                      </p:cBhvr>
                                      <p:tavLst>
                                        <p:tav tm="0">
                                          <p:val>
                                            <p:strVal val="ppt_y"/>
                                          </p:val>
                                        </p:tav>
                                        <p:tav tm="100000">
                                          <p:val>
                                            <p:strVal val="0-ppt_h/2"/>
                                          </p:val>
                                        </p:tav>
                                      </p:tavLst>
                                    </p:anim>
                                    <p:set>
                                      <p:cBhvr>
                                        <p:cTn id="542" dur="1" fill="hold">
                                          <p:stCondLst>
                                            <p:cond delay="2999"/>
                                          </p:stCondLst>
                                        </p:cTn>
                                        <p:tgtEl>
                                          <p:spTgt spid="15"/>
                                        </p:tgtEl>
                                        <p:attrNameLst>
                                          <p:attrName>style.visibility</p:attrName>
                                        </p:attrNameLst>
                                      </p:cBhvr>
                                      <p:to>
                                        <p:strVal val="hidden"/>
                                      </p:to>
                                    </p:set>
                                  </p:childTnLst>
                                </p:cTn>
                              </p:par>
                              <p:par>
                                <p:cTn id="543" presetID="2" presetClass="exit" presetSubtype="1" fill="hold" grpId="3" nodeType="withEffect">
                                  <p:stCondLst>
                                    <p:cond delay="0"/>
                                  </p:stCondLst>
                                  <p:childTnLst>
                                    <p:anim calcmode="lin" valueType="num">
                                      <p:cBhvr additive="base">
                                        <p:cTn id="544" dur="3000"/>
                                        <p:tgtEl>
                                          <p:spTgt spid="17"/>
                                        </p:tgtEl>
                                        <p:attrNameLst>
                                          <p:attrName>ppt_x</p:attrName>
                                        </p:attrNameLst>
                                      </p:cBhvr>
                                      <p:tavLst>
                                        <p:tav tm="0">
                                          <p:val>
                                            <p:strVal val="ppt_x"/>
                                          </p:val>
                                        </p:tav>
                                        <p:tav tm="100000">
                                          <p:val>
                                            <p:strVal val="ppt_x"/>
                                          </p:val>
                                        </p:tav>
                                      </p:tavLst>
                                    </p:anim>
                                    <p:anim calcmode="lin" valueType="num">
                                      <p:cBhvr additive="base">
                                        <p:cTn id="545" dur="3000"/>
                                        <p:tgtEl>
                                          <p:spTgt spid="17"/>
                                        </p:tgtEl>
                                        <p:attrNameLst>
                                          <p:attrName>ppt_y</p:attrName>
                                        </p:attrNameLst>
                                      </p:cBhvr>
                                      <p:tavLst>
                                        <p:tav tm="0">
                                          <p:val>
                                            <p:strVal val="ppt_y"/>
                                          </p:val>
                                        </p:tav>
                                        <p:tav tm="100000">
                                          <p:val>
                                            <p:strVal val="0-ppt_h/2"/>
                                          </p:val>
                                        </p:tav>
                                      </p:tavLst>
                                    </p:anim>
                                    <p:set>
                                      <p:cBhvr>
                                        <p:cTn id="546" dur="1" fill="hold">
                                          <p:stCondLst>
                                            <p:cond delay="2999"/>
                                          </p:stCondLst>
                                        </p:cTn>
                                        <p:tgtEl>
                                          <p:spTgt spid="17"/>
                                        </p:tgtEl>
                                        <p:attrNameLst>
                                          <p:attrName>style.visibility</p:attrName>
                                        </p:attrNameLst>
                                      </p:cBhvr>
                                      <p:to>
                                        <p:strVal val="hidden"/>
                                      </p:to>
                                    </p:set>
                                  </p:childTnLst>
                                </p:cTn>
                              </p:par>
                              <p:par>
                                <p:cTn id="547" presetID="2" presetClass="exit" presetSubtype="1" fill="hold" grpId="3" nodeType="withEffect">
                                  <p:stCondLst>
                                    <p:cond delay="0"/>
                                  </p:stCondLst>
                                  <p:childTnLst>
                                    <p:anim calcmode="lin" valueType="num">
                                      <p:cBhvr additive="base">
                                        <p:cTn id="548" dur="3000"/>
                                        <p:tgtEl>
                                          <p:spTgt spid="19"/>
                                        </p:tgtEl>
                                        <p:attrNameLst>
                                          <p:attrName>ppt_x</p:attrName>
                                        </p:attrNameLst>
                                      </p:cBhvr>
                                      <p:tavLst>
                                        <p:tav tm="0">
                                          <p:val>
                                            <p:strVal val="ppt_x"/>
                                          </p:val>
                                        </p:tav>
                                        <p:tav tm="100000">
                                          <p:val>
                                            <p:strVal val="ppt_x"/>
                                          </p:val>
                                        </p:tav>
                                      </p:tavLst>
                                    </p:anim>
                                    <p:anim calcmode="lin" valueType="num">
                                      <p:cBhvr additive="base">
                                        <p:cTn id="549" dur="3000"/>
                                        <p:tgtEl>
                                          <p:spTgt spid="19"/>
                                        </p:tgtEl>
                                        <p:attrNameLst>
                                          <p:attrName>ppt_y</p:attrName>
                                        </p:attrNameLst>
                                      </p:cBhvr>
                                      <p:tavLst>
                                        <p:tav tm="0">
                                          <p:val>
                                            <p:strVal val="ppt_y"/>
                                          </p:val>
                                        </p:tav>
                                        <p:tav tm="100000">
                                          <p:val>
                                            <p:strVal val="0-ppt_h/2"/>
                                          </p:val>
                                        </p:tav>
                                      </p:tavLst>
                                    </p:anim>
                                    <p:set>
                                      <p:cBhvr>
                                        <p:cTn id="550" dur="1" fill="hold">
                                          <p:stCondLst>
                                            <p:cond delay="2999"/>
                                          </p:stCondLst>
                                        </p:cTn>
                                        <p:tgtEl>
                                          <p:spTgt spid="19"/>
                                        </p:tgtEl>
                                        <p:attrNameLst>
                                          <p:attrName>style.visibility</p:attrName>
                                        </p:attrNameLst>
                                      </p:cBhvr>
                                      <p:to>
                                        <p:strVal val="hidden"/>
                                      </p:to>
                                    </p:set>
                                  </p:childTnLst>
                                </p:cTn>
                              </p:par>
                              <p:par>
                                <p:cTn id="551" presetID="2" presetClass="exit" presetSubtype="1" fill="hold" grpId="3" nodeType="withEffect">
                                  <p:stCondLst>
                                    <p:cond delay="0"/>
                                  </p:stCondLst>
                                  <p:childTnLst>
                                    <p:anim calcmode="lin" valueType="num">
                                      <p:cBhvr additive="base">
                                        <p:cTn id="552" dur="3000"/>
                                        <p:tgtEl>
                                          <p:spTgt spid="21"/>
                                        </p:tgtEl>
                                        <p:attrNameLst>
                                          <p:attrName>ppt_x</p:attrName>
                                        </p:attrNameLst>
                                      </p:cBhvr>
                                      <p:tavLst>
                                        <p:tav tm="0">
                                          <p:val>
                                            <p:strVal val="ppt_x"/>
                                          </p:val>
                                        </p:tav>
                                        <p:tav tm="100000">
                                          <p:val>
                                            <p:strVal val="ppt_x"/>
                                          </p:val>
                                        </p:tav>
                                      </p:tavLst>
                                    </p:anim>
                                    <p:anim calcmode="lin" valueType="num">
                                      <p:cBhvr additive="base">
                                        <p:cTn id="553" dur="3000"/>
                                        <p:tgtEl>
                                          <p:spTgt spid="21"/>
                                        </p:tgtEl>
                                        <p:attrNameLst>
                                          <p:attrName>ppt_y</p:attrName>
                                        </p:attrNameLst>
                                      </p:cBhvr>
                                      <p:tavLst>
                                        <p:tav tm="0">
                                          <p:val>
                                            <p:strVal val="ppt_y"/>
                                          </p:val>
                                        </p:tav>
                                        <p:tav tm="100000">
                                          <p:val>
                                            <p:strVal val="0-ppt_h/2"/>
                                          </p:val>
                                        </p:tav>
                                      </p:tavLst>
                                    </p:anim>
                                    <p:set>
                                      <p:cBhvr>
                                        <p:cTn id="554" dur="1" fill="hold">
                                          <p:stCondLst>
                                            <p:cond delay="2999"/>
                                          </p:stCondLst>
                                        </p:cTn>
                                        <p:tgtEl>
                                          <p:spTgt spid="21"/>
                                        </p:tgtEl>
                                        <p:attrNameLst>
                                          <p:attrName>style.visibility</p:attrName>
                                        </p:attrNameLst>
                                      </p:cBhvr>
                                      <p:to>
                                        <p:strVal val="hidden"/>
                                      </p:to>
                                    </p:set>
                                  </p:childTnLst>
                                </p:cTn>
                              </p:par>
                              <p:par>
                                <p:cTn id="555" presetID="2" presetClass="exit" presetSubtype="1" fill="hold" grpId="3" nodeType="withEffect">
                                  <p:stCondLst>
                                    <p:cond delay="0"/>
                                  </p:stCondLst>
                                  <p:childTnLst>
                                    <p:anim calcmode="lin" valueType="num">
                                      <p:cBhvr additive="base">
                                        <p:cTn id="556" dur="3000"/>
                                        <p:tgtEl>
                                          <p:spTgt spid="23"/>
                                        </p:tgtEl>
                                        <p:attrNameLst>
                                          <p:attrName>ppt_x</p:attrName>
                                        </p:attrNameLst>
                                      </p:cBhvr>
                                      <p:tavLst>
                                        <p:tav tm="0">
                                          <p:val>
                                            <p:strVal val="ppt_x"/>
                                          </p:val>
                                        </p:tav>
                                        <p:tav tm="100000">
                                          <p:val>
                                            <p:strVal val="ppt_x"/>
                                          </p:val>
                                        </p:tav>
                                      </p:tavLst>
                                    </p:anim>
                                    <p:anim calcmode="lin" valueType="num">
                                      <p:cBhvr additive="base">
                                        <p:cTn id="557" dur="3000"/>
                                        <p:tgtEl>
                                          <p:spTgt spid="23"/>
                                        </p:tgtEl>
                                        <p:attrNameLst>
                                          <p:attrName>ppt_y</p:attrName>
                                        </p:attrNameLst>
                                      </p:cBhvr>
                                      <p:tavLst>
                                        <p:tav tm="0">
                                          <p:val>
                                            <p:strVal val="ppt_y"/>
                                          </p:val>
                                        </p:tav>
                                        <p:tav tm="100000">
                                          <p:val>
                                            <p:strVal val="0-ppt_h/2"/>
                                          </p:val>
                                        </p:tav>
                                      </p:tavLst>
                                    </p:anim>
                                    <p:set>
                                      <p:cBhvr>
                                        <p:cTn id="558" dur="1" fill="hold">
                                          <p:stCondLst>
                                            <p:cond delay="2999"/>
                                          </p:stCondLst>
                                        </p:cTn>
                                        <p:tgtEl>
                                          <p:spTgt spid="23"/>
                                        </p:tgtEl>
                                        <p:attrNameLst>
                                          <p:attrName>style.visibility</p:attrName>
                                        </p:attrNameLst>
                                      </p:cBhvr>
                                      <p:to>
                                        <p:strVal val="hidden"/>
                                      </p:to>
                                    </p:set>
                                  </p:childTnLst>
                                </p:cTn>
                              </p:par>
                              <p:par>
                                <p:cTn id="559" presetID="2" presetClass="exit" presetSubtype="1" fill="hold" grpId="3" nodeType="withEffect">
                                  <p:stCondLst>
                                    <p:cond delay="0"/>
                                  </p:stCondLst>
                                  <p:childTnLst>
                                    <p:anim calcmode="lin" valueType="num">
                                      <p:cBhvr additive="base">
                                        <p:cTn id="560" dur="3000"/>
                                        <p:tgtEl>
                                          <p:spTgt spid="25"/>
                                        </p:tgtEl>
                                        <p:attrNameLst>
                                          <p:attrName>ppt_x</p:attrName>
                                        </p:attrNameLst>
                                      </p:cBhvr>
                                      <p:tavLst>
                                        <p:tav tm="0">
                                          <p:val>
                                            <p:strVal val="ppt_x"/>
                                          </p:val>
                                        </p:tav>
                                        <p:tav tm="100000">
                                          <p:val>
                                            <p:strVal val="ppt_x"/>
                                          </p:val>
                                        </p:tav>
                                      </p:tavLst>
                                    </p:anim>
                                    <p:anim calcmode="lin" valueType="num">
                                      <p:cBhvr additive="base">
                                        <p:cTn id="561" dur="3000"/>
                                        <p:tgtEl>
                                          <p:spTgt spid="25"/>
                                        </p:tgtEl>
                                        <p:attrNameLst>
                                          <p:attrName>ppt_y</p:attrName>
                                        </p:attrNameLst>
                                      </p:cBhvr>
                                      <p:tavLst>
                                        <p:tav tm="0">
                                          <p:val>
                                            <p:strVal val="ppt_y"/>
                                          </p:val>
                                        </p:tav>
                                        <p:tav tm="100000">
                                          <p:val>
                                            <p:strVal val="0-ppt_h/2"/>
                                          </p:val>
                                        </p:tav>
                                      </p:tavLst>
                                    </p:anim>
                                    <p:set>
                                      <p:cBhvr>
                                        <p:cTn id="562" dur="1" fill="hold">
                                          <p:stCondLst>
                                            <p:cond delay="2999"/>
                                          </p:stCondLst>
                                        </p:cTn>
                                        <p:tgtEl>
                                          <p:spTgt spid="25"/>
                                        </p:tgtEl>
                                        <p:attrNameLst>
                                          <p:attrName>style.visibility</p:attrName>
                                        </p:attrNameLst>
                                      </p:cBhvr>
                                      <p:to>
                                        <p:strVal val="hidden"/>
                                      </p:to>
                                    </p:set>
                                  </p:childTnLst>
                                </p:cTn>
                              </p:par>
                              <p:par>
                                <p:cTn id="563" presetID="2" presetClass="exit" presetSubtype="1" fill="hold" grpId="3" nodeType="withEffect">
                                  <p:stCondLst>
                                    <p:cond delay="0"/>
                                  </p:stCondLst>
                                  <p:childTnLst>
                                    <p:anim calcmode="lin" valueType="num">
                                      <p:cBhvr additive="base">
                                        <p:cTn id="564" dur="3000"/>
                                        <p:tgtEl>
                                          <p:spTgt spid="27"/>
                                        </p:tgtEl>
                                        <p:attrNameLst>
                                          <p:attrName>ppt_x</p:attrName>
                                        </p:attrNameLst>
                                      </p:cBhvr>
                                      <p:tavLst>
                                        <p:tav tm="0">
                                          <p:val>
                                            <p:strVal val="ppt_x"/>
                                          </p:val>
                                        </p:tav>
                                        <p:tav tm="100000">
                                          <p:val>
                                            <p:strVal val="ppt_x"/>
                                          </p:val>
                                        </p:tav>
                                      </p:tavLst>
                                    </p:anim>
                                    <p:anim calcmode="lin" valueType="num">
                                      <p:cBhvr additive="base">
                                        <p:cTn id="565" dur="3000"/>
                                        <p:tgtEl>
                                          <p:spTgt spid="27"/>
                                        </p:tgtEl>
                                        <p:attrNameLst>
                                          <p:attrName>ppt_y</p:attrName>
                                        </p:attrNameLst>
                                      </p:cBhvr>
                                      <p:tavLst>
                                        <p:tav tm="0">
                                          <p:val>
                                            <p:strVal val="ppt_y"/>
                                          </p:val>
                                        </p:tav>
                                        <p:tav tm="100000">
                                          <p:val>
                                            <p:strVal val="0-ppt_h/2"/>
                                          </p:val>
                                        </p:tav>
                                      </p:tavLst>
                                    </p:anim>
                                    <p:set>
                                      <p:cBhvr>
                                        <p:cTn id="566" dur="1" fill="hold">
                                          <p:stCondLst>
                                            <p:cond delay="2999"/>
                                          </p:stCondLst>
                                        </p:cTn>
                                        <p:tgtEl>
                                          <p:spTgt spid="27"/>
                                        </p:tgtEl>
                                        <p:attrNameLst>
                                          <p:attrName>style.visibility</p:attrName>
                                        </p:attrNameLst>
                                      </p:cBhvr>
                                      <p:to>
                                        <p:strVal val="hidden"/>
                                      </p:to>
                                    </p:set>
                                  </p:childTnLst>
                                </p:cTn>
                              </p:par>
                              <p:par>
                                <p:cTn id="567" presetID="2" presetClass="exit" presetSubtype="1" fill="hold" grpId="3" nodeType="withEffect">
                                  <p:stCondLst>
                                    <p:cond delay="0"/>
                                  </p:stCondLst>
                                  <p:childTnLst>
                                    <p:anim calcmode="lin" valueType="num">
                                      <p:cBhvr additive="base">
                                        <p:cTn id="568" dur="3000"/>
                                        <p:tgtEl>
                                          <p:spTgt spid="29"/>
                                        </p:tgtEl>
                                        <p:attrNameLst>
                                          <p:attrName>ppt_x</p:attrName>
                                        </p:attrNameLst>
                                      </p:cBhvr>
                                      <p:tavLst>
                                        <p:tav tm="0">
                                          <p:val>
                                            <p:strVal val="ppt_x"/>
                                          </p:val>
                                        </p:tav>
                                        <p:tav tm="100000">
                                          <p:val>
                                            <p:strVal val="ppt_x"/>
                                          </p:val>
                                        </p:tav>
                                      </p:tavLst>
                                    </p:anim>
                                    <p:anim calcmode="lin" valueType="num">
                                      <p:cBhvr additive="base">
                                        <p:cTn id="569" dur="3000"/>
                                        <p:tgtEl>
                                          <p:spTgt spid="29"/>
                                        </p:tgtEl>
                                        <p:attrNameLst>
                                          <p:attrName>ppt_y</p:attrName>
                                        </p:attrNameLst>
                                      </p:cBhvr>
                                      <p:tavLst>
                                        <p:tav tm="0">
                                          <p:val>
                                            <p:strVal val="ppt_y"/>
                                          </p:val>
                                        </p:tav>
                                        <p:tav tm="100000">
                                          <p:val>
                                            <p:strVal val="0-ppt_h/2"/>
                                          </p:val>
                                        </p:tav>
                                      </p:tavLst>
                                    </p:anim>
                                    <p:set>
                                      <p:cBhvr>
                                        <p:cTn id="570" dur="1" fill="hold">
                                          <p:stCondLst>
                                            <p:cond delay="2999"/>
                                          </p:stCondLst>
                                        </p:cTn>
                                        <p:tgtEl>
                                          <p:spTgt spid="29"/>
                                        </p:tgtEl>
                                        <p:attrNameLst>
                                          <p:attrName>style.visibility</p:attrName>
                                        </p:attrNameLst>
                                      </p:cBhvr>
                                      <p:to>
                                        <p:strVal val="hidden"/>
                                      </p:to>
                                    </p:set>
                                  </p:childTnLst>
                                </p:cTn>
                              </p:par>
                              <p:par>
                                <p:cTn id="571" presetID="2" presetClass="exit" presetSubtype="1" fill="hold" grpId="3" nodeType="withEffect">
                                  <p:stCondLst>
                                    <p:cond delay="0"/>
                                  </p:stCondLst>
                                  <p:childTnLst>
                                    <p:anim calcmode="lin" valueType="num">
                                      <p:cBhvr additive="base">
                                        <p:cTn id="572" dur="3000"/>
                                        <p:tgtEl>
                                          <p:spTgt spid="31"/>
                                        </p:tgtEl>
                                        <p:attrNameLst>
                                          <p:attrName>ppt_x</p:attrName>
                                        </p:attrNameLst>
                                      </p:cBhvr>
                                      <p:tavLst>
                                        <p:tav tm="0">
                                          <p:val>
                                            <p:strVal val="ppt_x"/>
                                          </p:val>
                                        </p:tav>
                                        <p:tav tm="100000">
                                          <p:val>
                                            <p:strVal val="ppt_x"/>
                                          </p:val>
                                        </p:tav>
                                      </p:tavLst>
                                    </p:anim>
                                    <p:anim calcmode="lin" valueType="num">
                                      <p:cBhvr additive="base">
                                        <p:cTn id="573" dur="3000"/>
                                        <p:tgtEl>
                                          <p:spTgt spid="31"/>
                                        </p:tgtEl>
                                        <p:attrNameLst>
                                          <p:attrName>ppt_y</p:attrName>
                                        </p:attrNameLst>
                                      </p:cBhvr>
                                      <p:tavLst>
                                        <p:tav tm="0">
                                          <p:val>
                                            <p:strVal val="ppt_y"/>
                                          </p:val>
                                        </p:tav>
                                        <p:tav tm="100000">
                                          <p:val>
                                            <p:strVal val="0-ppt_h/2"/>
                                          </p:val>
                                        </p:tav>
                                      </p:tavLst>
                                    </p:anim>
                                    <p:set>
                                      <p:cBhvr>
                                        <p:cTn id="574" dur="1" fill="hold">
                                          <p:stCondLst>
                                            <p:cond delay="2999"/>
                                          </p:stCondLst>
                                        </p:cTn>
                                        <p:tgtEl>
                                          <p:spTgt spid="31"/>
                                        </p:tgtEl>
                                        <p:attrNameLst>
                                          <p:attrName>style.visibility</p:attrName>
                                        </p:attrNameLst>
                                      </p:cBhvr>
                                      <p:to>
                                        <p:strVal val="hidden"/>
                                      </p:to>
                                    </p:set>
                                  </p:childTnLst>
                                </p:cTn>
                              </p:par>
                              <p:par>
                                <p:cTn id="575" presetID="2" presetClass="exit" presetSubtype="1" fill="hold" grpId="3" nodeType="withEffect">
                                  <p:stCondLst>
                                    <p:cond delay="0"/>
                                  </p:stCondLst>
                                  <p:childTnLst>
                                    <p:anim calcmode="lin" valueType="num">
                                      <p:cBhvr additive="base">
                                        <p:cTn id="576" dur="3000"/>
                                        <p:tgtEl>
                                          <p:spTgt spid="33"/>
                                        </p:tgtEl>
                                        <p:attrNameLst>
                                          <p:attrName>ppt_x</p:attrName>
                                        </p:attrNameLst>
                                      </p:cBhvr>
                                      <p:tavLst>
                                        <p:tav tm="0">
                                          <p:val>
                                            <p:strVal val="ppt_x"/>
                                          </p:val>
                                        </p:tav>
                                        <p:tav tm="100000">
                                          <p:val>
                                            <p:strVal val="ppt_x"/>
                                          </p:val>
                                        </p:tav>
                                      </p:tavLst>
                                    </p:anim>
                                    <p:anim calcmode="lin" valueType="num">
                                      <p:cBhvr additive="base">
                                        <p:cTn id="577" dur="3000"/>
                                        <p:tgtEl>
                                          <p:spTgt spid="33"/>
                                        </p:tgtEl>
                                        <p:attrNameLst>
                                          <p:attrName>ppt_y</p:attrName>
                                        </p:attrNameLst>
                                      </p:cBhvr>
                                      <p:tavLst>
                                        <p:tav tm="0">
                                          <p:val>
                                            <p:strVal val="ppt_y"/>
                                          </p:val>
                                        </p:tav>
                                        <p:tav tm="100000">
                                          <p:val>
                                            <p:strVal val="0-ppt_h/2"/>
                                          </p:val>
                                        </p:tav>
                                      </p:tavLst>
                                    </p:anim>
                                    <p:set>
                                      <p:cBhvr>
                                        <p:cTn id="578" dur="1" fill="hold">
                                          <p:stCondLst>
                                            <p:cond delay="2999"/>
                                          </p:stCondLst>
                                        </p:cTn>
                                        <p:tgtEl>
                                          <p:spTgt spid="33"/>
                                        </p:tgtEl>
                                        <p:attrNameLst>
                                          <p:attrName>style.visibility</p:attrName>
                                        </p:attrNameLst>
                                      </p:cBhvr>
                                      <p:to>
                                        <p:strVal val="hidden"/>
                                      </p:to>
                                    </p:set>
                                  </p:childTnLst>
                                </p:cTn>
                              </p:par>
                              <p:par>
                                <p:cTn id="579" presetID="2" presetClass="exit" presetSubtype="1" fill="hold" grpId="3" nodeType="withEffect">
                                  <p:stCondLst>
                                    <p:cond delay="0"/>
                                  </p:stCondLst>
                                  <p:childTnLst>
                                    <p:anim calcmode="lin" valueType="num">
                                      <p:cBhvr additive="base">
                                        <p:cTn id="580" dur="3000"/>
                                        <p:tgtEl>
                                          <p:spTgt spid="35"/>
                                        </p:tgtEl>
                                        <p:attrNameLst>
                                          <p:attrName>ppt_x</p:attrName>
                                        </p:attrNameLst>
                                      </p:cBhvr>
                                      <p:tavLst>
                                        <p:tav tm="0">
                                          <p:val>
                                            <p:strVal val="ppt_x"/>
                                          </p:val>
                                        </p:tav>
                                        <p:tav tm="100000">
                                          <p:val>
                                            <p:strVal val="ppt_x"/>
                                          </p:val>
                                        </p:tav>
                                      </p:tavLst>
                                    </p:anim>
                                    <p:anim calcmode="lin" valueType="num">
                                      <p:cBhvr additive="base">
                                        <p:cTn id="581" dur="3000"/>
                                        <p:tgtEl>
                                          <p:spTgt spid="35"/>
                                        </p:tgtEl>
                                        <p:attrNameLst>
                                          <p:attrName>ppt_y</p:attrName>
                                        </p:attrNameLst>
                                      </p:cBhvr>
                                      <p:tavLst>
                                        <p:tav tm="0">
                                          <p:val>
                                            <p:strVal val="ppt_y"/>
                                          </p:val>
                                        </p:tav>
                                        <p:tav tm="100000">
                                          <p:val>
                                            <p:strVal val="0-ppt_h/2"/>
                                          </p:val>
                                        </p:tav>
                                      </p:tavLst>
                                    </p:anim>
                                    <p:set>
                                      <p:cBhvr>
                                        <p:cTn id="582" dur="1" fill="hold">
                                          <p:stCondLst>
                                            <p:cond delay="2999"/>
                                          </p:stCondLst>
                                        </p:cTn>
                                        <p:tgtEl>
                                          <p:spTgt spid="35"/>
                                        </p:tgtEl>
                                        <p:attrNameLst>
                                          <p:attrName>style.visibility</p:attrName>
                                        </p:attrNameLst>
                                      </p:cBhvr>
                                      <p:to>
                                        <p:strVal val="hidden"/>
                                      </p:to>
                                    </p:set>
                                  </p:childTnLst>
                                </p:cTn>
                              </p:par>
                              <p:par>
                                <p:cTn id="583" presetID="2" presetClass="exit" presetSubtype="1" fill="hold" grpId="3" nodeType="withEffect">
                                  <p:stCondLst>
                                    <p:cond delay="0"/>
                                  </p:stCondLst>
                                  <p:childTnLst>
                                    <p:anim calcmode="lin" valueType="num">
                                      <p:cBhvr additive="base">
                                        <p:cTn id="584" dur="3000"/>
                                        <p:tgtEl>
                                          <p:spTgt spid="37"/>
                                        </p:tgtEl>
                                        <p:attrNameLst>
                                          <p:attrName>ppt_x</p:attrName>
                                        </p:attrNameLst>
                                      </p:cBhvr>
                                      <p:tavLst>
                                        <p:tav tm="0">
                                          <p:val>
                                            <p:strVal val="ppt_x"/>
                                          </p:val>
                                        </p:tav>
                                        <p:tav tm="100000">
                                          <p:val>
                                            <p:strVal val="ppt_x"/>
                                          </p:val>
                                        </p:tav>
                                      </p:tavLst>
                                    </p:anim>
                                    <p:anim calcmode="lin" valueType="num">
                                      <p:cBhvr additive="base">
                                        <p:cTn id="585" dur="3000"/>
                                        <p:tgtEl>
                                          <p:spTgt spid="37"/>
                                        </p:tgtEl>
                                        <p:attrNameLst>
                                          <p:attrName>ppt_y</p:attrName>
                                        </p:attrNameLst>
                                      </p:cBhvr>
                                      <p:tavLst>
                                        <p:tav tm="0">
                                          <p:val>
                                            <p:strVal val="ppt_y"/>
                                          </p:val>
                                        </p:tav>
                                        <p:tav tm="100000">
                                          <p:val>
                                            <p:strVal val="0-ppt_h/2"/>
                                          </p:val>
                                        </p:tav>
                                      </p:tavLst>
                                    </p:anim>
                                    <p:set>
                                      <p:cBhvr>
                                        <p:cTn id="586" dur="1" fill="hold">
                                          <p:stCondLst>
                                            <p:cond delay="2999"/>
                                          </p:stCondLst>
                                        </p:cTn>
                                        <p:tgtEl>
                                          <p:spTgt spid="37"/>
                                        </p:tgtEl>
                                        <p:attrNameLst>
                                          <p:attrName>style.visibility</p:attrName>
                                        </p:attrNameLst>
                                      </p:cBhvr>
                                      <p:to>
                                        <p:strVal val="hidden"/>
                                      </p:to>
                                    </p:set>
                                  </p:childTnLst>
                                </p:cTn>
                              </p:par>
                              <p:par>
                                <p:cTn id="587" presetID="2" presetClass="exit" presetSubtype="1" fill="hold" grpId="3" nodeType="withEffect">
                                  <p:stCondLst>
                                    <p:cond delay="0"/>
                                  </p:stCondLst>
                                  <p:childTnLst>
                                    <p:anim calcmode="lin" valueType="num">
                                      <p:cBhvr additive="base">
                                        <p:cTn id="588" dur="3000"/>
                                        <p:tgtEl>
                                          <p:spTgt spid="39"/>
                                        </p:tgtEl>
                                        <p:attrNameLst>
                                          <p:attrName>ppt_x</p:attrName>
                                        </p:attrNameLst>
                                      </p:cBhvr>
                                      <p:tavLst>
                                        <p:tav tm="0">
                                          <p:val>
                                            <p:strVal val="ppt_x"/>
                                          </p:val>
                                        </p:tav>
                                        <p:tav tm="100000">
                                          <p:val>
                                            <p:strVal val="ppt_x"/>
                                          </p:val>
                                        </p:tav>
                                      </p:tavLst>
                                    </p:anim>
                                    <p:anim calcmode="lin" valueType="num">
                                      <p:cBhvr additive="base">
                                        <p:cTn id="589" dur="3000"/>
                                        <p:tgtEl>
                                          <p:spTgt spid="39"/>
                                        </p:tgtEl>
                                        <p:attrNameLst>
                                          <p:attrName>ppt_y</p:attrName>
                                        </p:attrNameLst>
                                      </p:cBhvr>
                                      <p:tavLst>
                                        <p:tav tm="0">
                                          <p:val>
                                            <p:strVal val="ppt_y"/>
                                          </p:val>
                                        </p:tav>
                                        <p:tav tm="100000">
                                          <p:val>
                                            <p:strVal val="0-ppt_h/2"/>
                                          </p:val>
                                        </p:tav>
                                      </p:tavLst>
                                    </p:anim>
                                    <p:set>
                                      <p:cBhvr>
                                        <p:cTn id="590" dur="1" fill="hold">
                                          <p:stCondLst>
                                            <p:cond delay="2999"/>
                                          </p:stCondLst>
                                        </p:cTn>
                                        <p:tgtEl>
                                          <p:spTgt spid="39"/>
                                        </p:tgtEl>
                                        <p:attrNameLst>
                                          <p:attrName>style.visibility</p:attrName>
                                        </p:attrNameLst>
                                      </p:cBhvr>
                                      <p:to>
                                        <p:strVal val="hidden"/>
                                      </p:to>
                                    </p:set>
                                  </p:childTnLst>
                                </p:cTn>
                              </p:par>
                              <p:par>
                                <p:cTn id="591" presetID="2" presetClass="exit" presetSubtype="1" fill="hold" grpId="3" nodeType="withEffect">
                                  <p:stCondLst>
                                    <p:cond delay="0"/>
                                  </p:stCondLst>
                                  <p:childTnLst>
                                    <p:anim calcmode="lin" valueType="num">
                                      <p:cBhvr additive="base">
                                        <p:cTn id="592" dur="3000"/>
                                        <p:tgtEl>
                                          <p:spTgt spid="41"/>
                                        </p:tgtEl>
                                        <p:attrNameLst>
                                          <p:attrName>ppt_x</p:attrName>
                                        </p:attrNameLst>
                                      </p:cBhvr>
                                      <p:tavLst>
                                        <p:tav tm="0">
                                          <p:val>
                                            <p:strVal val="ppt_x"/>
                                          </p:val>
                                        </p:tav>
                                        <p:tav tm="100000">
                                          <p:val>
                                            <p:strVal val="ppt_x"/>
                                          </p:val>
                                        </p:tav>
                                      </p:tavLst>
                                    </p:anim>
                                    <p:anim calcmode="lin" valueType="num">
                                      <p:cBhvr additive="base">
                                        <p:cTn id="593" dur="3000"/>
                                        <p:tgtEl>
                                          <p:spTgt spid="41"/>
                                        </p:tgtEl>
                                        <p:attrNameLst>
                                          <p:attrName>ppt_y</p:attrName>
                                        </p:attrNameLst>
                                      </p:cBhvr>
                                      <p:tavLst>
                                        <p:tav tm="0">
                                          <p:val>
                                            <p:strVal val="ppt_y"/>
                                          </p:val>
                                        </p:tav>
                                        <p:tav tm="100000">
                                          <p:val>
                                            <p:strVal val="0-ppt_h/2"/>
                                          </p:val>
                                        </p:tav>
                                      </p:tavLst>
                                    </p:anim>
                                    <p:set>
                                      <p:cBhvr>
                                        <p:cTn id="594" dur="1" fill="hold">
                                          <p:stCondLst>
                                            <p:cond delay="2999"/>
                                          </p:stCondLst>
                                        </p:cTn>
                                        <p:tgtEl>
                                          <p:spTgt spid="41"/>
                                        </p:tgtEl>
                                        <p:attrNameLst>
                                          <p:attrName>style.visibility</p:attrName>
                                        </p:attrNameLst>
                                      </p:cBhvr>
                                      <p:to>
                                        <p:strVal val="hidden"/>
                                      </p:to>
                                    </p:set>
                                  </p:childTnLst>
                                </p:cTn>
                              </p:par>
                              <p:par>
                                <p:cTn id="595" presetID="2" presetClass="exit" presetSubtype="1" fill="hold" grpId="3" nodeType="withEffect">
                                  <p:stCondLst>
                                    <p:cond delay="0"/>
                                  </p:stCondLst>
                                  <p:childTnLst>
                                    <p:anim calcmode="lin" valueType="num">
                                      <p:cBhvr additive="base">
                                        <p:cTn id="596" dur="3000"/>
                                        <p:tgtEl>
                                          <p:spTgt spid="43"/>
                                        </p:tgtEl>
                                        <p:attrNameLst>
                                          <p:attrName>ppt_x</p:attrName>
                                        </p:attrNameLst>
                                      </p:cBhvr>
                                      <p:tavLst>
                                        <p:tav tm="0">
                                          <p:val>
                                            <p:strVal val="ppt_x"/>
                                          </p:val>
                                        </p:tav>
                                        <p:tav tm="100000">
                                          <p:val>
                                            <p:strVal val="ppt_x"/>
                                          </p:val>
                                        </p:tav>
                                      </p:tavLst>
                                    </p:anim>
                                    <p:anim calcmode="lin" valueType="num">
                                      <p:cBhvr additive="base">
                                        <p:cTn id="597" dur="3000"/>
                                        <p:tgtEl>
                                          <p:spTgt spid="43"/>
                                        </p:tgtEl>
                                        <p:attrNameLst>
                                          <p:attrName>ppt_y</p:attrName>
                                        </p:attrNameLst>
                                      </p:cBhvr>
                                      <p:tavLst>
                                        <p:tav tm="0">
                                          <p:val>
                                            <p:strVal val="ppt_y"/>
                                          </p:val>
                                        </p:tav>
                                        <p:tav tm="100000">
                                          <p:val>
                                            <p:strVal val="0-ppt_h/2"/>
                                          </p:val>
                                        </p:tav>
                                      </p:tavLst>
                                    </p:anim>
                                    <p:set>
                                      <p:cBhvr>
                                        <p:cTn id="598" dur="1" fill="hold">
                                          <p:stCondLst>
                                            <p:cond delay="2999"/>
                                          </p:stCondLst>
                                        </p:cTn>
                                        <p:tgtEl>
                                          <p:spTgt spid="43"/>
                                        </p:tgtEl>
                                        <p:attrNameLst>
                                          <p:attrName>style.visibility</p:attrName>
                                        </p:attrNameLst>
                                      </p:cBhvr>
                                      <p:to>
                                        <p:strVal val="hidden"/>
                                      </p:to>
                                    </p:set>
                                  </p:childTnLst>
                                </p:cTn>
                              </p:par>
                              <p:par>
                                <p:cTn id="599" presetID="2" presetClass="exit" presetSubtype="1" fill="hold" grpId="3" nodeType="withEffect">
                                  <p:stCondLst>
                                    <p:cond delay="0"/>
                                  </p:stCondLst>
                                  <p:childTnLst>
                                    <p:anim calcmode="lin" valueType="num">
                                      <p:cBhvr additive="base">
                                        <p:cTn id="600" dur="3000"/>
                                        <p:tgtEl>
                                          <p:spTgt spid="45"/>
                                        </p:tgtEl>
                                        <p:attrNameLst>
                                          <p:attrName>ppt_x</p:attrName>
                                        </p:attrNameLst>
                                      </p:cBhvr>
                                      <p:tavLst>
                                        <p:tav tm="0">
                                          <p:val>
                                            <p:strVal val="ppt_x"/>
                                          </p:val>
                                        </p:tav>
                                        <p:tav tm="100000">
                                          <p:val>
                                            <p:strVal val="ppt_x"/>
                                          </p:val>
                                        </p:tav>
                                      </p:tavLst>
                                    </p:anim>
                                    <p:anim calcmode="lin" valueType="num">
                                      <p:cBhvr additive="base">
                                        <p:cTn id="601" dur="3000"/>
                                        <p:tgtEl>
                                          <p:spTgt spid="45"/>
                                        </p:tgtEl>
                                        <p:attrNameLst>
                                          <p:attrName>ppt_y</p:attrName>
                                        </p:attrNameLst>
                                      </p:cBhvr>
                                      <p:tavLst>
                                        <p:tav tm="0">
                                          <p:val>
                                            <p:strVal val="ppt_y"/>
                                          </p:val>
                                        </p:tav>
                                        <p:tav tm="100000">
                                          <p:val>
                                            <p:strVal val="0-ppt_h/2"/>
                                          </p:val>
                                        </p:tav>
                                      </p:tavLst>
                                    </p:anim>
                                    <p:set>
                                      <p:cBhvr>
                                        <p:cTn id="602" dur="1" fill="hold">
                                          <p:stCondLst>
                                            <p:cond delay="2999"/>
                                          </p:stCondLst>
                                        </p:cTn>
                                        <p:tgtEl>
                                          <p:spTgt spid="45"/>
                                        </p:tgtEl>
                                        <p:attrNameLst>
                                          <p:attrName>style.visibility</p:attrName>
                                        </p:attrNameLst>
                                      </p:cBhvr>
                                      <p:to>
                                        <p:strVal val="hidden"/>
                                      </p:to>
                                    </p:set>
                                  </p:childTnLst>
                                </p:cTn>
                              </p:par>
                              <p:par>
                                <p:cTn id="603" presetID="2" presetClass="exit" presetSubtype="1" fill="hold" grpId="3" nodeType="withEffect">
                                  <p:stCondLst>
                                    <p:cond delay="0"/>
                                  </p:stCondLst>
                                  <p:childTnLst>
                                    <p:anim calcmode="lin" valueType="num">
                                      <p:cBhvr additive="base">
                                        <p:cTn id="604" dur="3000"/>
                                        <p:tgtEl>
                                          <p:spTgt spid="47"/>
                                        </p:tgtEl>
                                        <p:attrNameLst>
                                          <p:attrName>ppt_x</p:attrName>
                                        </p:attrNameLst>
                                      </p:cBhvr>
                                      <p:tavLst>
                                        <p:tav tm="0">
                                          <p:val>
                                            <p:strVal val="ppt_x"/>
                                          </p:val>
                                        </p:tav>
                                        <p:tav tm="100000">
                                          <p:val>
                                            <p:strVal val="ppt_x"/>
                                          </p:val>
                                        </p:tav>
                                      </p:tavLst>
                                    </p:anim>
                                    <p:anim calcmode="lin" valueType="num">
                                      <p:cBhvr additive="base">
                                        <p:cTn id="605" dur="3000"/>
                                        <p:tgtEl>
                                          <p:spTgt spid="47"/>
                                        </p:tgtEl>
                                        <p:attrNameLst>
                                          <p:attrName>ppt_y</p:attrName>
                                        </p:attrNameLst>
                                      </p:cBhvr>
                                      <p:tavLst>
                                        <p:tav tm="0">
                                          <p:val>
                                            <p:strVal val="ppt_y"/>
                                          </p:val>
                                        </p:tav>
                                        <p:tav tm="100000">
                                          <p:val>
                                            <p:strVal val="0-ppt_h/2"/>
                                          </p:val>
                                        </p:tav>
                                      </p:tavLst>
                                    </p:anim>
                                    <p:set>
                                      <p:cBhvr>
                                        <p:cTn id="606" dur="1" fill="hold">
                                          <p:stCondLst>
                                            <p:cond delay="2999"/>
                                          </p:stCondLst>
                                        </p:cTn>
                                        <p:tgtEl>
                                          <p:spTgt spid="47"/>
                                        </p:tgtEl>
                                        <p:attrNameLst>
                                          <p:attrName>style.visibility</p:attrName>
                                        </p:attrNameLst>
                                      </p:cBhvr>
                                      <p:to>
                                        <p:strVal val="hidden"/>
                                      </p:to>
                                    </p:set>
                                  </p:childTnLst>
                                </p:cTn>
                              </p:par>
                              <p:par>
                                <p:cTn id="607" presetID="3" presetClass="exit" presetSubtype="5" fill="hold" grpId="4" nodeType="withEffect">
                                  <p:stCondLst>
                                    <p:cond delay="0"/>
                                  </p:stCondLst>
                                  <p:childTnLst>
                                    <p:animEffect transition="out" filter="blinds(vertical)">
                                      <p:cBhvr>
                                        <p:cTn id="608" dur="3000"/>
                                        <p:tgtEl>
                                          <p:spTgt spid="3"/>
                                        </p:tgtEl>
                                      </p:cBhvr>
                                    </p:animEffect>
                                    <p:set>
                                      <p:cBhvr>
                                        <p:cTn id="609" dur="1" fill="hold">
                                          <p:stCondLst>
                                            <p:cond delay="2999"/>
                                          </p:stCondLst>
                                        </p:cTn>
                                        <p:tgtEl>
                                          <p:spTgt spid="3"/>
                                        </p:tgtEl>
                                        <p:attrNameLst>
                                          <p:attrName>style.visibility</p:attrName>
                                        </p:attrNameLst>
                                      </p:cBhvr>
                                      <p:to>
                                        <p:strVal val="hidden"/>
                                      </p:to>
                                    </p:set>
                                  </p:childTnLst>
                                </p:cTn>
                              </p:par>
                              <p:par>
                                <p:cTn id="610" presetID="3" presetClass="exit" presetSubtype="5" fill="hold" grpId="4" nodeType="withEffect">
                                  <p:stCondLst>
                                    <p:cond delay="0"/>
                                  </p:stCondLst>
                                  <p:childTnLst>
                                    <p:animEffect transition="out" filter="blinds(vertical)">
                                      <p:cBhvr>
                                        <p:cTn id="611" dur="3000"/>
                                        <p:tgtEl>
                                          <p:spTgt spid="4"/>
                                        </p:tgtEl>
                                      </p:cBhvr>
                                    </p:animEffect>
                                    <p:set>
                                      <p:cBhvr>
                                        <p:cTn id="612" dur="1" fill="hold">
                                          <p:stCondLst>
                                            <p:cond delay="2999"/>
                                          </p:stCondLst>
                                        </p:cTn>
                                        <p:tgtEl>
                                          <p:spTgt spid="4"/>
                                        </p:tgtEl>
                                        <p:attrNameLst>
                                          <p:attrName>style.visibility</p:attrName>
                                        </p:attrNameLst>
                                      </p:cBhvr>
                                      <p:to>
                                        <p:strVal val="hidden"/>
                                      </p:to>
                                    </p:set>
                                  </p:childTnLst>
                                </p:cTn>
                              </p:par>
                              <p:par>
                                <p:cTn id="613" presetID="3" presetClass="exit" presetSubtype="5" fill="hold" grpId="4" nodeType="withEffect">
                                  <p:stCondLst>
                                    <p:cond delay="0"/>
                                  </p:stCondLst>
                                  <p:childTnLst>
                                    <p:animEffect transition="out" filter="blinds(vertical)">
                                      <p:cBhvr>
                                        <p:cTn id="614" dur="3000"/>
                                        <p:tgtEl>
                                          <p:spTgt spid="5"/>
                                        </p:tgtEl>
                                      </p:cBhvr>
                                    </p:animEffect>
                                    <p:set>
                                      <p:cBhvr>
                                        <p:cTn id="615" dur="1" fill="hold">
                                          <p:stCondLst>
                                            <p:cond delay="2999"/>
                                          </p:stCondLst>
                                        </p:cTn>
                                        <p:tgtEl>
                                          <p:spTgt spid="5"/>
                                        </p:tgtEl>
                                        <p:attrNameLst>
                                          <p:attrName>style.visibility</p:attrName>
                                        </p:attrNameLst>
                                      </p:cBhvr>
                                      <p:to>
                                        <p:strVal val="hidden"/>
                                      </p:to>
                                    </p:set>
                                  </p:childTnLst>
                                </p:cTn>
                              </p:par>
                              <p:par>
                                <p:cTn id="616" presetID="3" presetClass="exit" presetSubtype="5" fill="hold" grpId="4" nodeType="withEffect">
                                  <p:stCondLst>
                                    <p:cond delay="0"/>
                                  </p:stCondLst>
                                  <p:childTnLst>
                                    <p:animEffect transition="out" filter="blinds(vertical)">
                                      <p:cBhvr>
                                        <p:cTn id="617" dur="3000"/>
                                        <p:tgtEl>
                                          <p:spTgt spid="6"/>
                                        </p:tgtEl>
                                      </p:cBhvr>
                                    </p:animEffect>
                                    <p:set>
                                      <p:cBhvr>
                                        <p:cTn id="618" dur="1" fill="hold">
                                          <p:stCondLst>
                                            <p:cond delay="2999"/>
                                          </p:stCondLst>
                                        </p:cTn>
                                        <p:tgtEl>
                                          <p:spTgt spid="6"/>
                                        </p:tgtEl>
                                        <p:attrNameLst>
                                          <p:attrName>style.visibility</p:attrName>
                                        </p:attrNameLst>
                                      </p:cBhvr>
                                      <p:to>
                                        <p:strVal val="hidden"/>
                                      </p:to>
                                    </p:set>
                                  </p:childTnLst>
                                </p:cTn>
                              </p:par>
                              <p:par>
                                <p:cTn id="619" presetID="3" presetClass="exit" presetSubtype="5" fill="hold" grpId="4" nodeType="withEffect">
                                  <p:stCondLst>
                                    <p:cond delay="0"/>
                                  </p:stCondLst>
                                  <p:childTnLst>
                                    <p:animEffect transition="out" filter="blinds(vertical)">
                                      <p:cBhvr>
                                        <p:cTn id="620" dur="3000"/>
                                        <p:tgtEl>
                                          <p:spTgt spid="7"/>
                                        </p:tgtEl>
                                      </p:cBhvr>
                                    </p:animEffect>
                                    <p:set>
                                      <p:cBhvr>
                                        <p:cTn id="621" dur="1" fill="hold">
                                          <p:stCondLst>
                                            <p:cond delay="2999"/>
                                          </p:stCondLst>
                                        </p:cTn>
                                        <p:tgtEl>
                                          <p:spTgt spid="7"/>
                                        </p:tgtEl>
                                        <p:attrNameLst>
                                          <p:attrName>style.visibility</p:attrName>
                                        </p:attrNameLst>
                                      </p:cBhvr>
                                      <p:to>
                                        <p:strVal val="hidden"/>
                                      </p:to>
                                    </p:set>
                                  </p:childTnLst>
                                </p:cTn>
                              </p:par>
                              <p:par>
                                <p:cTn id="622" presetID="3" presetClass="exit" presetSubtype="5" fill="hold" grpId="4" nodeType="withEffect">
                                  <p:stCondLst>
                                    <p:cond delay="0"/>
                                  </p:stCondLst>
                                  <p:childTnLst>
                                    <p:animEffect transition="out" filter="blinds(vertical)">
                                      <p:cBhvr>
                                        <p:cTn id="623" dur="3000"/>
                                        <p:tgtEl>
                                          <p:spTgt spid="8"/>
                                        </p:tgtEl>
                                      </p:cBhvr>
                                    </p:animEffect>
                                    <p:set>
                                      <p:cBhvr>
                                        <p:cTn id="624" dur="1" fill="hold">
                                          <p:stCondLst>
                                            <p:cond delay="2999"/>
                                          </p:stCondLst>
                                        </p:cTn>
                                        <p:tgtEl>
                                          <p:spTgt spid="8"/>
                                        </p:tgtEl>
                                        <p:attrNameLst>
                                          <p:attrName>style.visibility</p:attrName>
                                        </p:attrNameLst>
                                      </p:cBhvr>
                                      <p:to>
                                        <p:strVal val="hidden"/>
                                      </p:to>
                                    </p:set>
                                  </p:childTnLst>
                                </p:cTn>
                              </p:par>
                              <p:par>
                                <p:cTn id="625" presetID="3" presetClass="exit" presetSubtype="5" fill="hold" grpId="4" nodeType="withEffect">
                                  <p:stCondLst>
                                    <p:cond delay="0"/>
                                  </p:stCondLst>
                                  <p:childTnLst>
                                    <p:animEffect transition="out" filter="blinds(vertical)">
                                      <p:cBhvr>
                                        <p:cTn id="626" dur="3000"/>
                                        <p:tgtEl>
                                          <p:spTgt spid="9"/>
                                        </p:tgtEl>
                                      </p:cBhvr>
                                    </p:animEffect>
                                    <p:set>
                                      <p:cBhvr>
                                        <p:cTn id="627" dur="1" fill="hold">
                                          <p:stCondLst>
                                            <p:cond delay="2999"/>
                                          </p:stCondLst>
                                        </p:cTn>
                                        <p:tgtEl>
                                          <p:spTgt spid="9"/>
                                        </p:tgtEl>
                                        <p:attrNameLst>
                                          <p:attrName>style.visibility</p:attrName>
                                        </p:attrNameLst>
                                      </p:cBhvr>
                                      <p:to>
                                        <p:strVal val="hidden"/>
                                      </p:to>
                                    </p:set>
                                  </p:childTnLst>
                                </p:cTn>
                              </p:par>
                              <p:par>
                                <p:cTn id="628" presetID="3" presetClass="exit" presetSubtype="5" fill="hold" grpId="4" nodeType="withEffect">
                                  <p:stCondLst>
                                    <p:cond delay="0"/>
                                  </p:stCondLst>
                                  <p:childTnLst>
                                    <p:animEffect transition="out" filter="blinds(vertical)">
                                      <p:cBhvr>
                                        <p:cTn id="629" dur="3000"/>
                                        <p:tgtEl>
                                          <p:spTgt spid="10"/>
                                        </p:tgtEl>
                                      </p:cBhvr>
                                    </p:animEffect>
                                    <p:set>
                                      <p:cBhvr>
                                        <p:cTn id="630" dur="1" fill="hold">
                                          <p:stCondLst>
                                            <p:cond delay="2999"/>
                                          </p:stCondLst>
                                        </p:cTn>
                                        <p:tgtEl>
                                          <p:spTgt spid="10"/>
                                        </p:tgtEl>
                                        <p:attrNameLst>
                                          <p:attrName>style.visibility</p:attrName>
                                        </p:attrNameLst>
                                      </p:cBhvr>
                                      <p:to>
                                        <p:strVal val="hidden"/>
                                      </p:to>
                                    </p:set>
                                  </p:childTnLst>
                                </p:cTn>
                              </p:par>
                              <p:par>
                                <p:cTn id="631" presetID="3" presetClass="exit" presetSubtype="5" fill="hold" grpId="4" nodeType="withEffect">
                                  <p:stCondLst>
                                    <p:cond delay="0"/>
                                  </p:stCondLst>
                                  <p:childTnLst>
                                    <p:animEffect transition="out" filter="blinds(vertical)">
                                      <p:cBhvr>
                                        <p:cTn id="632" dur="3000"/>
                                        <p:tgtEl>
                                          <p:spTgt spid="11"/>
                                        </p:tgtEl>
                                      </p:cBhvr>
                                    </p:animEffect>
                                    <p:set>
                                      <p:cBhvr>
                                        <p:cTn id="633" dur="1" fill="hold">
                                          <p:stCondLst>
                                            <p:cond delay="2999"/>
                                          </p:stCondLst>
                                        </p:cTn>
                                        <p:tgtEl>
                                          <p:spTgt spid="11"/>
                                        </p:tgtEl>
                                        <p:attrNameLst>
                                          <p:attrName>style.visibility</p:attrName>
                                        </p:attrNameLst>
                                      </p:cBhvr>
                                      <p:to>
                                        <p:strVal val="hidden"/>
                                      </p:to>
                                    </p:set>
                                  </p:childTnLst>
                                </p:cTn>
                              </p:par>
                              <p:par>
                                <p:cTn id="634" presetID="3" presetClass="exit" presetSubtype="5" fill="hold" grpId="4" nodeType="withEffect">
                                  <p:stCondLst>
                                    <p:cond delay="0"/>
                                  </p:stCondLst>
                                  <p:childTnLst>
                                    <p:animEffect transition="out" filter="blinds(vertical)">
                                      <p:cBhvr>
                                        <p:cTn id="635" dur="3000"/>
                                        <p:tgtEl>
                                          <p:spTgt spid="12"/>
                                        </p:tgtEl>
                                      </p:cBhvr>
                                    </p:animEffect>
                                    <p:set>
                                      <p:cBhvr>
                                        <p:cTn id="636" dur="1" fill="hold">
                                          <p:stCondLst>
                                            <p:cond delay="2999"/>
                                          </p:stCondLst>
                                        </p:cTn>
                                        <p:tgtEl>
                                          <p:spTgt spid="12"/>
                                        </p:tgtEl>
                                        <p:attrNameLst>
                                          <p:attrName>style.visibility</p:attrName>
                                        </p:attrNameLst>
                                      </p:cBhvr>
                                      <p:to>
                                        <p:strVal val="hidden"/>
                                      </p:to>
                                    </p:set>
                                  </p:childTnLst>
                                </p:cTn>
                              </p:par>
                              <p:par>
                                <p:cTn id="637" presetID="3" presetClass="exit" presetSubtype="5" fill="hold" grpId="4" nodeType="withEffect">
                                  <p:stCondLst>
                                    <p:cond delay="0"/>
                                  </p:stCondLst>
                                  <p:childTnLst>
                                    <p:animEffect transition="out" filter="blinds(vertical)">
                                      <p:cBhvr>
                                        <p:cTn id="638" dur="3000"/>
                                        <p:tgtEl>
                                          <p:spTgt spid="13"/>
                                        </p:tgtEl>
                                      </p:cBhvr>
                                    </p:animEffect>
                                    <p:set>
                                      <p:cBhvr>
                                        <p:cTn id="639" dur="1" fill="hold">
                                          <p:stCondLst>
                                            <p:cond delay="2999"/>
                                          </p:stCondLst>
                                        </p:cTn>
                                        <p:tgtEl>
                                          <p:spTgt spid="13"/>
                                        </p:tgtEl>
                                        <p:attrNameLst>
                                          <p:attrName>style.visibility</p:attrName>
                                        </p:attrNameLst>
                                      </p:cBhvr>
                                      <p:to>
                                        <p:strVal val="hidden"/>
                                      </p:to>
                                    </p:set>
                                  </p:childTnLst>
                                </p:cTn>
                              </p:par>
                              <p:par>
                                <p:cTn id="640" presetID="3" presetClass="exit" presetSubtype="5" fill="hold" grpId="4" nodeType="withEffect">
                                  <p:stCondLst>
                                    <p:cond delay="0"/>
                                  </p:stCondLst>
                                  <p:childTnLst>
                                    <p:animEffect transition="out" filter="blinds(vertical)">
                                      <p:cBhvr>
                                        <p:cTn id="641" dur="3000"/>
                                        <p:tgtEl>
                                          <p:spTgt spid="14"/>
                                        </p:tgtEl>
                                      </p:cBhvr>
                                    </p:animEffect>
                                    <p:set>
                                      <p:cBhvr>
                                        <p:cTn id="642" dur="1" fill="hold">
                                          <p:stCondLst>
                                            <p:cond delay="2999"/>
                                          </p:stCondLst>
                                        </p:cTn>
                                        <p:tgtEl>
                                          <p:spTgt spid="14"/>
                                        </p:tgtEl>
                                        <p:attrNameLst>
                                          <p:attrName>style.visibility</p:attrName>
                                        </p:attrNameLst>
                                      </p:cBhvr>
                                      <p:to>
                                        <p:strVal val="hidden"/>
                                      </p:to>
                                    </p:set>
                                  </p:childTnLst>
                                </p:cTn>
                              </p:par>
                              <p:par>
                                <p:cTn id="643" presetID="3" presetClass="exit" presetSubtype="5" fill="hold" grpId="4" nodeType="withEffect">
                                  <p:stCondLst>
                                    <p:cond delay="0"/>
                                  </p:stCondLst>
                                  <p:childTnLst>
                                    <p:animEffect transition="out" filter="blinds(vertical)">
                                      <p:cBhvr>
                                        <p:cTn id="644" dur="3000"/>
                                        <p:tgtEl>
                                          <p:spTgt spid="15"/>
                                        </p:tgtEl>
                                      </p:cBhvr>
                                    </p:animEffect>
                                    <p:set>
                                      <p:cBhvr>
                                        <p:cTn id="645" dur="1" fill="hold">
                                          <p:stCondLst>
                                            <p:cond delay="2999"/>
                                          </p:stCondLst>
                                        </p:cTn>
                                        <p:tgtEl>
                                          <p:spTgt spid="15"/>
                                        </p:tgtEl>
                                        <p:attrNameLst>
                                          <p:attrName>style.visibility</p:attrName>
                                        </p:attrNameLst>
                                      </p:cBhvr>
                                      <p:to>
                                        <p:strVal val="hidden"/>
                                      </p:to>
                                    </p:set>
                                  </p:childTnLst>
                                </p:cTn>
                              </p:par>
                              <p:par>
                                <p:cTn id="646" presetID="3" presetClass="exit" presetSubtype="5" fill="hold" grpId="4" nodeType="withEffect">
                                  <p:stCondLst>
                                    <p:cond delay="0"/>
                                  </p:stCondLst>
                                  <p:childTnLst>
                                    <p:animEffect transition="out" filter="blinds(vertical)">
                                      <p:cBhvr>
                                        <p:cTn id="647" dur="3000"/>
                                        <p:tgtEl>
                                          <p:spTgt spid="16"/>
                                        </p:tgtEl>
                                      </p:cBhvr>
                                    </p:animEffect>
                                    <p:set>
                                      <p:cBhvr>
                                        <p:cTn id="648" dur="1" fill="hold">
                                          <p:stCondLst>
                                            <p:cond delay="2999"/>
                                          </p:stCondLst>
                                        </p:cTn>
                                        <p:tgtEl>
                                          <p:spTgt spid="16"/>
                                        </p:tgtEl>
                                        <p:attrNameLst>
                                          <p:attrName>style.visibility</p:attrName>
                                        </p:attrNameLst>
                                      </p:cBhvr>
                                      <p:to>
                                        <p:strVal val="hidden"/>
                                      </p:to>
                                    </p:set>
                                  </p:childTnLst>
                                </p:cTn>
                              </p:par>
                              <p:par>
                                <p:cTn id="649" presetID="3" presetClass="exit" presetSubtype="5" fill="hold" grpId="4" nodeType="withEffect">
                                  <p:stCondLst>
                                    <p:cond delay="0"/>
                                  </p:stCondLst>
                                  <p:childTnLst>
                                    <p:animEffect transition="out" filter="blinds(vertical)">
                                      <p:cBhvr>
                                        <p:cTn id="650" dur="3000"/>
                                        <p:tgtEl>
                                          <p:spTgt spid="17"/>
                                        </p:tgtEl>
                                      </p:cBhvr>
                                    </p:animEffect>
                                    <p:set>
                                      <p:cBhvr>
                                        <p:cTn id="651" dur="1" fill="hold">
                                          <p:stCondLst>
                                            <p:cond delay="2999"/>
                                          </p:stCondLst>
                                        </p:cTn>
                                        <p:tgtEl>
                                          <p:spTgt spid="17"/>
                                        </p:tgtEl>
                                        <p:attrNameLst>
                                          <p:attrName>style.visibility</p:attrName>
                                        </p:attrNameLst>
                                      </p:cBhvr>
                                      <p:to>
                                        <p:strVal val="hidden"/>
                                      </p:to>
                                    </p:set>
                                  </p:childTnLst>
                                </p:cTn>
                              </p:par>
                              <p:par>
                                <p:cTn id="652" presetID="3" presetClass="exit" presetSubtype="5" fill="hold" grpId="4" nodeType="withEffect">
                                  <p:stCondLst>
                                    <p:cond delay="0"/>
                                  </p:stCondLst>
                                  <p:childTnLst>
                                    <p:animEffect transition="out" filter="blinds(vertical)">
                                      <p:cBhvr>
                                        <p:cTn id="653" dur="3000"/>
                                        <p:tgtEl>
                                          <p:spTgt spid="18"/>
                                        </p:tgtEl>
                                      </p:cBhvr>
                                    </p:animEffect>
                                    <p:set>
                                      <p:cBhvr>
                                        <p:cTn id="654" dur="1" fill="hold">
                                          <p:stCondLst>
                                            <p:cond delay="2999"/>
                                          </p:stCondLst>
                                        </p:cTn>
                                        <p:tgtEl>
                                          <p:spTgt spid="18"/>
                                        </p:tgtEl>
                                        <p:attrNameLst>
                                          <p:attrName>style.visibility</p:attrName>
                                        </p:attrNameLst>
                                      </p:cBhvr>
                                      <p:to>
                                        <p:strVal val="hidden"/>
                                      </p:to>
                                    </p:set>
                                  </p:childTnLst>
                                </p:cTn>
                              </p:par>
                              <p:par>
                                <p:cTn id="655" presetID="3" presetClass="exit" presetSubtype="5" fill="hold" grpId="4" nodeType="withEffect">
                                  <p:stCondLst>
                                    <p:cond delay="0"/>
                                  </p:stCondLst>
                                  <p:childTnLst>
                                    <p:animEffect transition="out" filter="blinds(vertical)">
                                      <p:cBhvr>
                                        <p:cTn id="656" dur="3000"/>
                                        <p:tgtEl>
                                          <p:spTgt spid="19"/>
                                        </p:tgtEl>
                                      </p:cBhvr>
                                    </p:animEffect>
                                    <p:set>
                                      <p:cBhvr>
                                        <p:cTn id="657" dur="1" fill="hold">
                                          <p:stCondLst>
                                            <p:cond delay="2999"/>
                                          </p:stCondLst>
                                        </p:cTn>
                                        <p:tgtEl>
                                          <p:spTgt spid="19"/>
                                        </p:tgtEl>
                                        <p:attrNameLst>
                                          <p:attrName>style.visibility</p:attrName>
                                        </p:attrNameLst>
                                      </p:cBhvr>
                                      <p:to>
                                        <p:strVal val="hidden"/>
                                      </p:to>
                                    </p:set>
                                  </p:childTnLst>
                                </p:cTn>
                              </p:par>
                              <p:par>
                                <p:cTn id="658" presetID="3" presetClass="exit" presetSubtype="5" fill="hold" grpId="4" nodeType="withEffect">
                                  <p:stCondLst>
                                    <p:cond delay="0"/>
                                  </p:stCondLst>
                                  <p:childTnLst>
                                    <p:animEffect transition="out" filter="blinds(vertical)">
                                      <p:cBhvr>
                                        <p:cTn id="659" dur="3000"/>
                                        <p:tgtEl>
                                          <p:spTgt spid="20"/>
                                        </p:tgtEl>
                                      </p:cBhvr>
                                    </p:animEffect>
                                    <p:set>
                                      <p:cBhvr>
                                        <p:cTn id="660" dur="1" fill="hold">
                                          <p:stCondLst>
                                            <p:cond delay="2999"/>
                                          </p:stCondLst>
                                        </p:cTn>
                                        <p:tgtEl>
                                          <p:spTgt spid="20"/>
                                        </p:tgtEl>
                                        <p:attrNameLst>
                                          <p:attrName>style.visibility</p:attrName>
                                        </p:attrNameLst>
                                      </p:cBhvr>
                                      <p:to>
                                        <p:strVal val="hidden"/>
                                      </p:to>
                                    </p:set>
                                  </p:childTnLst>
                                </p:cTn>
                              </p:par>
                              <p:par>
                                <p:cTn id="661" presetID="3" presetClass="exit" presetSubtype="5" fill="hold" grpId="4" nodeType="withEffect">
                                  <p:stCondLst>
                                    <p:cond delay="0"/>
                                  </p:stCondLst>
                                  <p:childTnLst>
                                    <p:animEffect transition="out" filter="blinds(vertical)">
                                      <p:cBhvr>
                                        <p:cTn id="662" dur="3000"/>
                                        <p:tgtEl>
                                          <p:spTgt spid="21"/>
                                        </p:tgtEl>
                                      </p:cBhvr>
                                    </p:animEffect>
                                    <p:set>
                                      <p:cBhvr>
                                        <p:cTn id="663" dur="1" fill="hold">
                                          <p:stCondLst>
                                            <p:cond delay="2999"/>
                                          </p:stCondLst>
                                        </p:cTn>
                                        <p:tgtEl>
                                          <p:spTgt spid="21"/>
                                        </p:tgtEl>
                                        <p:attrNameLst>
                                          <p:attrName>style.visibility</p:attrName>
                                        </p:attrNameLst>
                                      </p:cBhvr>
                                      <p:to>
                                        <p:strVal val="hidden"/>
                                      </p:to>
                                    </p:set>
                                  </p:childTnLst>
                                </p:cTn>
                              </p:par>
                              <p:par>
                                <p:cTn id="664" presetID="3" presetClass="exit" presetSubtype="5" fill="hold" grpId="4" nodeType="withEffect">
                                  <p:stCondLst>
                                    <p:cond delay="0"/>
                                  </p:stCondLst>
                                  <p:childTnLst>
                                    <p:animEffect transition="out" filter="blinds(vertical)">
                                      <p:cBhvr>
                                        <p:cTn id="665" dur="3000"/>
                                        <p:tgtEl>
                                          <p:spTgt spid="22"/>
                                        </p:tgtEl>
                                      </p:cBhvr>
                                    </p:animEffect>
                                    <p:set>
                                      <p:cBhvr>
                                        <p:cTn id="666" dur="1" fill="hold">
                                          <p:stCondLst>
                                            <p:cond delay="2999"/>
                                          </p:stCondLst>
                                        </p:cTn>
                                        <p:tgtEl>
                                          <p:spTgt spid="22"/>
                                        </p:tgtEl>
                                        <p:attrNameLst>
                                          <p:attrName>style.visibility</p:attrName>
                                        </p:attrNameLst>
                                      </p:cBhvr>
                                      <p:to>
                                        <p:strVal val="hidden"/>
                                      </p:to>
                                    </p:set>
                                  </p:childTnLst>
                                </p:cTn>
                              </p:par>
                              <p:par>
                                <p:cTn id="667" presetID="3" presetClass="exit" presetSubtype="5" fill="hold" grpId="4" nodeType="withEffect">
                                  <p:stCondLst>
                                    <p:cond delay="0"/>
                                  </p:stCondLst>
                                  <p:childTnLst>
                                    <p:animEffect transition="out" filter="blinds(vertical)">
                                      <p:cBhvr>
                                        <p:cTn id="668" dur="3000"/>
                                        <p:tgtEl>
                                          <p:spTgt spid="23"/>
                                        </p:tgtEl>
                                      </p:cBhvr>
                                    </p:animEffect>
                                    <p:set>
                                      <p:cBhvr>
                                        <p:cTn id="669" dur="1" fill="hold">
                                          <p:stCondLst>
                                            <p:cond delay="2999"/>
                                          </p:stCondLst>
                                        </p:cTn>
                                        <p:tgtEl>
                                          <p:spTgt spid="23"/>
                                        </p:tgtEl>
                                        <p:attrNameLst>
                                          <p:attrName>style.visibility</p:attrName>
                                        </p:attrNameLst>
                                      </p:cBhvr>
                                      <p:to>
                                        <p:strVal val="hidden"/>
                                      </p:to>
                                    </p:set>
                                  </p:childTnLst>
                                </p:cTn>
                              </p:par>
                              <p:par>
                                <p:cTn id="670" presetID="3" presetClass="exit" presetSubtype="5" fill="hold" grpId="4" nodeType="withEffect">
                                  <p:stCondLst>
                                    <p:cond delay="0"/>
                                  </p:stCondLst>
                                  <p:childTnLst>
                                    <p:animEffect transition="out" filter="blinds(vertical)">
                                      <p:cBhvr>
                                        <p:cTn id="671" dur="3000"/>
                                        <p:tgtEl>
                                          <p:spTgt spid="24"/>
                                        </p:tgtEl>
                                      </p:cBhvr>
                                    </p:animEffect>
                                    <p:set>
                                      <p:cBhvr>
                                        <p:cTn id="672" dur="1" fill="hold">
                                          <p:stCondLst>
                                            <p:cond delay="2999"/>
                                          </p:stCondLst>
                                        </p:cTn>
                                        <p:tgtEl>
                                          <p:spTgt spid="24"/>
                                        </p:tgtEl>
                                        <p:attrNameLst>
                                          <p:attrName>style.visibility</p:attrName>
                                        </p:attrNameLst>
                                      </p:cBhvr>
                                      <p:to>
                                        <p:strVal val="hidden"/>
                                      </p:to>
                                    </p:set>
                                  </p:childTnLst>
                                </p:cTn>
                              </p:par>
                              <p:par>
                                <p:cTn id="673" presetID="3" presetClass="exit" presetSubtype="5" fill="hold" grpId="4" nodeType="withEffect">
                                  <p:stCondLst>
                                    <p:cond delay="0"/>
                                  </p:stCondLst>
                                  <p:childTnLst>
                                    <p:animEffect transition="out" filter="blinds(vertical)">
                                      <p:cBhvr>
                                        <p:cTn id="674" dur="3000"/>
                                        <p:tgtEl>
                                          <p:spTgt spid="25"/>
                                        </p:tgtEl>
                                      </p:cBhvr>
                                    </p:animEffect>
                                    <p:set>
                                      <p:cBhvr>
                                        <p:cTn id="675" dur="1" fill="hold">
                                          <p:stCondLst>
                                            <p:cond delay="2999"/>
                                          </p:stCondLst>
                                        </p:cTn>
                                        <p:tgtEl>
                                          <p:spTgt spid="25"/>
                                        </p:tgtEl>
                                        <p:attrNameLst>
                                          <p:attrName>style.visibility</p:attrName>
                                        </p:attrNameLst>
                                      </p:cBhvr>
                                      <p:to>
                                        <p:strVal val="hidden"/>
                                      </p:to>
                                    </p:set>
                                  </p:childTnLst>
                                </p:cTn>
                              </p:par>
                              <p:par>
                                <p:cTn id="676" presetID="3" presetClass="exit" presetSubtype="5" fill="hold" grpId="4" nodeType="withEffect">
                                  <p:stCondLst>
                                    <p:cond delay="0"/>
                                  </p:stCondLst>
                                  <p:childTnLst>
                                    <p:animEffect transition="out" filter="blinds(vertical)">
                                      <p:cBhvr>
                                        <p:cTn id="677" dur="3000"/>
                                        <p:tgtEl>
                                          <p:spTgt spid="26"/>
                                        </p:tgtEl>
                                      </p:cBhvr>
                                    </p:animEffect>
                                    <p:set>
                                      <p:cBhvr>
                                        <p:cTn id="678" dur="1" fill="hold">
                                          <p:stCondLst>
                                            <p:cond delay="2999"/>
                                          </p:stCondLst>
                                        </p:cTn>
                                        <p:tgtEl>
                                          <p:spTgt spid="26"/>
                                        </p:tgtEl>
                                        <p:attrNameLst>
                                          <p:attrName>style.visibility</p:attrName>
                                        </p:attrNameLst>
                                      </p:cBhvr>
                                      <p:to>
                                        <p:strVal val="hidden"/>
                                      </p:to>
                                    </p:set>
                                  </p:childTnLst>
                                </p:cTn>
                              </p:par>
                              <p:par>
                                <p:cTn id="679" presetID="3" presetClass="exit" presetSubtype="5" fill="hold" grpId="4" nodeType="withEffect">
                                  <p:stCondLst>
                                    <p:cond delay="0"/>
                                  </p:stCondLst>
                                  <p:childTnLst>
                                    <p:animEffect transition="out" filter="blinds(vertical)">
                                      <p:cBhvr>
                                        <p:cTn id="680" dur="3000"/>
                                        <p:tgtEl>
                                          <p:spTgt spid="27"/>
                                        </p:tgtEl>
                                      </p:cBhvr>
                                    </p:animEffect>
                                    <p:set>
                                      <p:cBhvr>
                                        <p:cTn id="681" dur="1" fill="hold">
                                          <p:stCondLst>
                                            <p:cond delay="2999"/>
                                          </p:stCondLst>
                                        </p:cTn>
                                        <p:tgtEl>
                                          <p:spTgt spid="27"/>
                                        </p:tgtEl>
                                        <p:attrNameLst>
                                          <p:attrName>style.visibility</p:attrName>
                                        </p:attrNameLst>
                                      </p:cBhvr>
                                      <p:to>
                                        <p:strVal val="hidden"/>
                                      </p:to>
                                    </p:set>
                                  </p:childTnLst>
                                </p:cTn>
                              </p:par>
                              <p:par>
                                <p:cTn id="682" presetID="3" presetClass="exit" presetSubtype="5" fill="hold" grpId="4" nodeType="withEffect">
                                  <p:stCondLst>
                                    <p:cond delay="0"/>
                                  </p:stCondLst>
                                  <p:childTnLst>
                                    <p:animEffect transition="out" filter="blinds(vertical)">
                                      <p:cBhvr>
                                        <p:cTn id="683" dur="3000"/>
                                        <p:tgtEl>
                                          <p:spTgt spid="28"/>
                                        </p:tgtEl>
                                      </p:cBhvr>
                                    </p:animEffect>
                                    <p:set>
                                      <p:cBhvr>
                                        <p:cTn id="684" dur="1" fill="hold">
                                          <p:stCondLst>
                                            <p:cond delay="2999"/>
                                          </p:stCondLst>
                                        </p:cTn>
                                        <p:tgtEl>
                                          <p:spTgt spid="28"/>
                                        </p:tgtEl>
                                        <p:attrNameLst>
                                          <p:attrName>style.visibility</p:attrName>
                                        </p:attrNameLst>
                                      </p:cBhvr>
                                      <p:to>
                                        <p:strVal val="hidden"/>
                                      </p:to>
                                    </p:set>
                                  </p:childTnLst>
                                </p:cTn>
                              </p:par>
                              <p:par>
                                <p:cTn id="685" presetID="3" presetClass="exit" presetSubtype="5" fill="hold" grpId="4" nodeType="withEffect">
                                  <p:stCondLst>
                                    <p:cond delay="0"/>
                                  </p:stCondLst>
                                  <p:childTnLst>
                                    <p:animEffect transition="out" filter="blinds(vertical)">
                                      <p:cBhvr>
                                        <p:cTn id="686" dur="3000"/>
                                        <p:tgtEl>
                                          <p:spTgt spid="29"/>
                                        </p:tgtEl>
                                      </p:cBhvr>
                                    </p:animEffect>
                                    <p:set>
                                      <p:cBhvr>
                                        <p:cTn id="687" dur="1" fill="hold">
                                          <p:stCondLst>
                                            <p:cond delay="2999"/>
                                          </p:stCondLst>
                                        </p:cTn>
                                        <p:tgtEl>
                                          <p:spTgt spid="29"/>
                                        </p:tgtEl>
                                        <p:attrNameLst>
                                          <p:attrName>style.visibility</p:attrName>
                                        </p:attrNameLst>
                                      </p:cBhvr>
                                      <p:to>
                                        <p:strVal val="hidden"/>
                                      </p:to>
                                    </p:set>
                                  </p:childTnLst>
                                </p:cTn>
                              </p:par>
                              <p:par>
                                <p:cTn id="688" presetID="3" presetClass="exit" presetSubtype="5" fill="hold" grpId="4" nodeType="withEffect">
                                  <p:stCondLst>
                                    <p:cond delay="0"/>
                                  </p:stCondLst>
                                  <p:childTnLst>
                                    <p:animEffect transition="out" filter="blinds(vertical)">
                                      <p:cBhvr>
                                        <p:cTn id="689" dur="3000"/>
                                        <p:tgtEl>
                                          <p:spTgt spid="30"/>
                                        </p:tgtEl>
                                      </p:cBhvr>
                                    </p:animEffect>
                                    <p:set>
                                      <p:cBhvr>
                                        <p:cTn id="690" dur="1" fill="hold">
                                          <p:stCondLst>
                                            <p:cond delay="2999"/>
                                          </p:stCondLst>
                                        </p:cTn>
                                        <p:tgtEl>
                                          <p:spTgt spid="30"/>
                                        </p:tgtEl>
                                        <p:attrNameLst>
                                          <p:attrName>style.visibility</p:attrName>
                                        </p:attrNameLst>
                                      </p:cBhvr>
                                      <p:to>
                                        <p:strVal val="hidden"/>
                                      </p:to>
                                    </p:set>
                                  </p:childTnLst>
                                </p:cTn>
                              </p:par>
                              <p:par>
                                <p:cTn id="691" presetID="3" presetClass="exit" presetSubtype="5" fill="hold" grpId="4" nodeType="withEffect">
                                  <p:stCondLst>
                                    <p:cond delay="0"/>
                                  </p:stCondLst>
                                  <p:childTnLst>
                                    <p:animEffect transition="out" filter="blinds(vertical)">
                                      <p:cBhvr>
                                        <p:cTn id="692" dur="3000"/>
                                        <p:tgtEl>
                                          <p:spTgt spid="31"/>
                                        </p:tgtEl>
                                      </p:cBhvr>
                                    </p:animEffect>
                                    <p:set>
                                      <p:cBhvr>
                                        <p:cTn id="693" dur="1" fill="hold">
                                          <p:stCondLst>
                                            <p:cond delay="2999"/>
                                          </p:stCondLst>
                                        </p:cTn>
                                        <p:tgtEl>
                                          <p:spTgt spid="31"/>
                                        </p:tgtEl>
                                        <p:attrNameLst>
                                          <p:attrName>style.visibility</p:attrName>
                                        </p:attrNameLst>
                                      </p:cBhvr>
                                      <p:to>
                                        <p:strVal val="hidden"/>
                                      </p:to>
                                    </p:set>
                                  </p:childTnLst>
                                </p:cTn>
                              </p:par>
                              <p:par>
                                <p:cTn id="694" presetID="3" presetClass="exit" presetSubtype="5" fill="hold" grpId="4" nodeType="withEffect">
                                  <p:stCondLst>
                                    <p:cond delay="0"/>
                                  </p:stCondLst>
                                  <p:childTnLst>
                                    <p:animEffect transition="out" filter="blinds(vertical)">
                                      <p:cBhvr>
                                        <p:cTn id="695" dur="3000"/>
                                        <p:tgtEl>
                                          <p:spTgt spid="32"/>
                                        </p:tgtEl>
                                      </p:cBhvr>
                                    </p:animEffect>
                                    <p:set>
                                      <p:cBhvr>
                                        <p:cTn id="696" dur="1" fill="hold">
                                          <p:stCondLst>
                                            <p:cond delay="2999"/>
                                          </p:stCondLst>
                                        </p:cTn>
                                        <p:tgtEl>
                                          <p:spTgt spid="32"/>
                                        </p:tgtEl>
                                        <p:attrNameLst>
                                          <p:attrName>style.visibility</p:attrName>
                                        </p:attrNameLst>
                                      </p:cBhvr>
                                      <p:to>
                                        <p:strVal val="hidden"/>
                                      </p:to>
                                    </p:set>
                                  </p:childTnLst>
                                </p:cTn>
                              </p:par>
                              <p:par>
                                <p:cTn id="697" presetID="3" presetClass="exit" presetSubtype="5" fill="hold" grpId="4" nodeType="withEffect">
                                  <p:stCondLst>
                                    <p:cond delay="0"/>
                                  </p:stCondLst>
                                  <p:childTnLst>
                                    <p:animEffect transition="out" filter="blinds(vertical)">
                                      <p:cBhvr>
                                        <p:cTn id="698" dur="3000"/>
                                        <p:tgtEl>
                                          <p:spTgt spid="33"/>
                                        </p:tgtEl>
                                      </p:cBhvr>
                                    </p:animEffect>
                                    <p:set>
                                      <p:cBhvr>
                                        <p:cTn id="699" dur="1" fill="hold">
                                          <p:stCondLst>
                                            <p:cond delay="2999"/>
                                          </p:stCondLst>
                                        </p:cTn>
                                        <p:tgtEl>
                                          <p:spTgt spid="33"/>
                                        </p:tgtEl>
                                        <p:attrNameLst>
                                          <p:attrName>style.visibility</p:attrName>
                                        </p:attrNameLst>
                                      </p:cBhvr>
                                      <p:to>
                                        <p:strVal val="hidden"/>
                                      </p:to>
                                    </p:set>
                                  </p:childTnLst>
                                </p:cTn>
                              </p:par>
                              <p:par>
                                <p:cTn id="700" presetID="3" presetClass="exit" presetSubtype="5" fill="hold" grpId="4" nodeType="withEffect">
                                  <p:stCondLst>
                                    <p:cond delay="0"/>
                                  </p:stCondLst>
                                  <p:childTnLst>
                                    <p:animEffect transition="out" filter="blinds(vertical)">
                                      <p:cBhvr>
                                        <p:cTn id="701" dur="3000"/>
                                        <p:tgtEl>
                                          <p:spTgt spid="34"/>
                                        </p:tgtEl>
                                      </p:cBhvr>
                                    </p:animEffect>
                                    <p:set>
                                      <p:cBhvr>
                                        <p:cTn id="702" dur="1" fill="hold">
                                          <p:stCondLst>
                                            <p:cond delay="2999"/>
                                          </p:stCondLst>
                                        </p:cTn>
                                        <p:tgtEl>
                                          <p:spTgt spid="34"/>
                                        </p:tgtEl>
                                        <p:attrNameLst>
                                          <p:attrName>style.visibility</p:attrName>
                                        </p:attrNameLst>
                                      </p:cBhvr>
                                      <p:to>
                                        <p:strVal val="hidden"/>
                                      </p:to>
                                    </p:set>
                                  </p:childTnLst>
                                </p:cTn>
                              </p:par>
                              <p:par>
                                <p:cTn id="703" presetID="3" presetClass="exit" presetSubtype="5" fill="hold" grpId="4" nodeType="withEffect">
                                  <p:stCondLst>
                                    <p:cond delay="0"/>
                                  </p:stCondLst>
                                  <p:childTnLst>
                                    <p:animEffect transition="out" filter="blinds(vertical)">
                                      <p:cBhvr>
                                        <p:cTn id="704" dur="3000"/>
                                        <p:tgtEl>
                                          <p:spTgt spid="35"/>
                                        </p:tgtEl>
                                      </p:cBhvr>
                                    </p:animEffect>
                                    <p:set>
                                      <p:cBhvr>
                                        <p:cTn id="705" dur="1" fill="hold">
                                          <p:stCondLst>
                                            <p:cond delay="2999"/>
                                          </p:stCondLst>
                                        </p:cTn>
                                        <p:tgtEl>
                                          <p:spTgt spid="35"/>
                                        </p:tgtEl>
                                        <p:attrNameLst>
                                          <p:attrName>style.visibility</p:attrName>
                                        </p:attrNameLst>
                                      </p:cBhvr>
                                      <p:to>
                                        <p:strVal val="hidden"/>
                                      </p:to>
                                    </p:set>
                                  </p:childTnLst>
                                </p:cTn>
                              </p:par>
                              <p:par>
                                <p:cTn id="706" presetID="3" presetClass="exit" presetSubtype="5" fill="hold" grpId="4" nodeType="withEffect">
                                  <p:stCondLst>
                                    <p:cond delay="0"/>
                                  </p:stCondLst>
                                  <p:childTnLst>
                                    <p:animEffect transition="out" filter="blinds(vertical)">
                                      <p:cBhvr>
                                        <p:cTn id="707" dur="3000"/>
                                        <p:tgtEl>
                                          <p:spTgt spid="36"/>
                                        </p:tgtEl>
                                      </p:cBhvr>
                                    </p:animEffect>
                                    <p:set>
                                      <p:cBhvr>
                                        <p:cTn id="708" dur="1" fill="hold">
                                          <p:stCondLst>
                                            <p:cond delay="2999"/>
                                          </p:stCondLst>
                                        </p:cTn>
                                        <p:tgtEl>
                                          <p:spTgt spid="36"/>
                                        </p:tgtEl>
                                        <p:attrNameLst>
                                          <p:attrName>style.visibility</p:attrName>
                                        </p:attrNameLst>
                                      </p:cBhvr>
                                      <p:to>
                                        <p:strVal val="hidden"/>
                                      </p:to>
                                    </p:set>
                                  </p:childTnLst>
                                </p:cTn>
                              </p:par>
                              <p:par>
                                <p:cTn id="709" presetID="3" presetClass="exit" presetSubtype="5" fill="hold" grpId="4" nodeType="withEffect">
                                  <p:stCondLst>
                                    <p:cond delay="0"/>
                                  </p:stCondLst>
                                  <p:childTnLst>
                                    <p:animEffect transition="out" filter="blinds(vertical)">
                                      <p:cBhvr>
                                        <p:cTn id="710" dur="3000"/>
                                        <p:tgtEl>
                                          <p:spTgt spid="37"/>
                                        </p:tgtEl>
                                      </p:cBhvr>
                                    </p:animEffect>
                                    <p:set>
                                      <p:cBhvr>
                                        <p:cTn id="711" dur="1" fill="hold">
                                          <p:stCondLst>
                                            <p:cond delay="2999"/>
                                          </p:stCondLst>
                                        </p:cTn>
                                        <p:tgtEl>
                                          <p:spTgt spid="37"/>
                                        </p:tgtEl>
                                        <p:attrNameLst>
                                          <p:attrName>style.visibility</p:attrName>
                                        </p:attrNameLst>
                                      </p:cBhvr>
                                      <p:to>
                                        <p:strVal val="hidden"/>
                                      </p:to>
                                    </p:set>
                                  </p:childTnLst>
                                </p:cTn>
                              </p:par>
                              <p:par>
                                <p:cTn id="712" presetID="3" presetClass="exit" presetSubtype="5" fill="hold" grpId="4" nodeType="withEffect">
                                  <p:stCondLst>
                                    <p:cond delay="0"/>
                                  </p:stCondLst>
                                  <p:childTnLst>
                                    <p:animEffect transition="out" filter="blinds(vertical)">
                                      <p:cBhvr>
                                        <p:cTn id="713" dur="3000"/>
                                        <p:tgtEl>
                                          <p:spTgt spid="38"/>
                                        </p:tgtEl>
                                      </p:cBhvr>
                                    </p:animEffect>
                                    <p:set>
                                      <p:cBhvr>
                                        <p:cTn id="714" dur="1" fill="hold">
                                          <p:stCondLst>
                                            <p:cond delay="2999"/>
                                          </p:stCondLst>
                                        </p:cTn>
                                        <p:tgtEl>
                                          <p:spTgt spid="38"/>
                                        </p:tgtEl>
                                        <p:attrNameLst>
                                          <p:attrName>style.visibility</p:attrName>
                                        </p:attrNameLst>
                                      </p:cBhvr>
                                      <p:to>
                                        <p:strVal val="hidden"/>
                                      </p:to>
                                    </p:set>
                                  </p:childTnLst>
                                </p:cTn>
                              </p:par>
                              <p:par>
                                <p:cTn id="715" presetID="3" presetClass="exit" presetSubtype="5" fill="hold" grpId="4" nodeType="withEffect">
                                  <p:stCondLst>
                                    <p:cond delay="0"/>
                                  </p:stCondLst>
                                  <p:childTnLst>
                                    <p:animEffect transition="out" filter="blinds(vertical)">
                                      <p:cBhvr>
                                        <p:cTn id="716" dur="3000"/>
                                        <p:tgtEl>
                                          <p:spTgt spid="39"/>
                                        </p:tgtEl>
                                      </p:cBhvr>
                                    </p:animEffect>
                                    <p:set>
                                      <p:cBhvr>
                                        <p:cTn id="717" dur="1" fill="hold">
                                          <p:stCondLst>
                                            <p:cond delay="2999"/>
                                          </p:stCondLst>
                                        </p:cTn>
                                        <p:tgtEl>
                                          <p:spTgt spid="39"/>
                                        </p:tgtEl>
                                        <p:attrNameLst>
                                          <p:attrName>style.visibility</p:attrName>
                                        </p:attrNameLst>
                                      </p:cBhvr>
                                      <p:to>
                                        <p:strVal val="hidden"/>
                                      </p:to>
                                    </p:set>
                                  </p:childTnLst>
                                </p:cTn>
                              </p:par>
                              <p:par>
                                <p:cTn id="718" presetID="3" presetClass="exit" presetSubtype="5" fill="hold" grpId="4" nodeType="withEffect">
                                  <p:stCondLst>
                                    <p:cond delay="0"/>
                                  </p:stCondLst>
                                  <p:childTnLst>
                                    <p:animEffect transition="out" filter="blinds(vertical)">
                                      <p:cBhvr>
                                        <p:cTn id="719" dur="3000"/>
                                        <p:tgtEl>
                                          <p:spTgt spid="40"/>
                                        </p:tgtEl>
                                      </p:cBhvr>
                                    </p:animEffect>
                                    <p:set>
                                      <p:cBhvr>
                                        <p:cTn id="720" dur="1" fill="hold">
                                          <p:stCondLst>
                                            <p:cond delay="2999"/>
                                          </p:stCondLst>
                                        </p:cTn>
                                        <p:tgtEl>
                                          <p:spTgt spid="40"/>
                                        </p:tgtEl>
                                        <p:attrNameLst>
                                          <p:attrName>style.visibility</p:attrName>
                                        </p:attrNameLst>
                                      </p:cBhvr>
                                      <p:to>
                                        <p:strVal val="hidden"/>
                                      </p:to>
                                    </p:set>
                                  </p:childTnLst>
                                </p:cTn>
                              </p:par>
                              <p:par>
                                <p:cTn id="721" presetID="3" presetClass="exit" presetSubtype="5" fill="hold" grpId="4" nodeType="withEffect">
                                  <p:stCondLst>
                                    <p:cond delay="0"/>
                                  </p:stCondLst>
                                  <p:childTnLst>
                                    <p:animEffect transition="out" filter="blinds(vertical)">
                                      <p:cBhvr>
                                        <p:cTn id="722" dur="3000"/>
                                        <p:tgtEl>
                                          <p:spTgt spid="41"/>
                                        </p:tgtEl>
                                      </p:cBhvr>
                                    </p:animEffect>
                                    <p:set>
                                      <p:cBhvr>
                                        <p:cTn id="723" dur="1" fill="hold">
                                          <p:stCondLst>
                                            <p:cond delay="2999"/>
                                          </p:stCondLst>
                                        </p:cTn>
                                        <p:tgtEl>
                                          <p:spTgt spid="41"/>
                                        </p:tgtEl>
                                        <p:attrNameLst>
                                          <p:attrName>style.visibility</p:attrName>
                                        </p:attrNameLst>
                                      </p:cBhvr>
                                      <p:to>
                                        <p:strVal val="hidden"/>
                                      </p:to>
                                    </p:set>
                                  </p:childTnLst>
                                </p:cTn>
                              </p:par>
                              <p:par>
                                <p:cTn id="724" presetID="3" presetClass="exit" presetSubtype="5" fill="hold" grpId="4" nodeType="withEffect">
                                  <p:stCondLst>
                                    <p:cond delay="0"/>
                                  </p:stCondLst>
                                  <p:childTnLst>
                                    <p:animEffect transition="out" filter="blinds(vertical)">
                                      <p:cBhvr>
                                        <p:cTn id="725" dur="3000"/>
                                        <p:tgtEl>
                                          <p:spTgt spid="42"/>
                                        </p:tgtEl>
                                      </p:cBhvr>
                                    </p:animEffect>
                                    <p:set>
                                      <p:cBhvr>
                                        <p:cTn id="726" dur="1" fill="hold">
                                          <p:stCondLst>
                                            <p:cond delay="2999"/>
                                          </p:stCondLst>
                                        </p:cTn>
                                        <p:tgtEl>
                                          <p:spTgt spid="42"/>
                                        </p:tgtEl>
                                        <p:attrNameLst>
                                          <p:attrName>style.visibility</p:attrName>
                                        </p:attrNameLst>
                                      </p:cBhvr>
                                      <p:to>
                                        <p:strVal val="hidden"/>
                                      </p:to>
                                    </p:set>
                                  </p:childTnLst>
                                </p:cTn>
                              </p:par>
                              <p:par>
                                <p:cTn id="727" presetID="3" presetClass="exit" presetSubtype="5" fill="hold" grpId="4" nodeType="withEffect">
                                  <p:stCondLst>
                                    <p:cond delay="0"/>
                                  </p:stCondLst>
                                  <p:childTnLst>
                                    <p:animEffect transition="out" filter="blinds(vertical)">
                                      <p:cBhvr>
                                        <p:cTn id="728" dur="3000"/>
                                        <p:tgtEl>
                                          <p:spTgt spid="43"/>
                                        </p:tgtEl>
                                      </p:cBhvr>
                                    </p:animEffect>
                                    <p:set>
                                      <p:cBhvr>
                                        <p:cTn id="729" dur="1" fill="hold">
                                          <p:stCondLst>
                                            <p:cond delay="2999"/>
                                          </p:stCondLst>
                                        </p:cTn>
                                        <p:tgtEl>
                                          <p:spTgt spid="43"/>
                                        </p:tgtEl>
                                        <p:attrNameLst>
                                          <p:attrName>style.visibility</p:attrName>
                                        </p:attrNameLst>
                                      </p:cBhvr>
                                      <p:to>
                                        <p:strVal val="hidden"/>
                                      </p:to>
                                    </p:set>
                                  </p:childTnLst>
                                </p:cTn>
                              </p:par>
                              <p:par>
                                <p:cTn id="730" presetID="3" presetClass="exit" presetSubtype="5" fill="hold" grpId="4" nodeType="withEffect">
                                  <p:stCondLst>
                                    <p:cond delay="0"/>
                                  </p:stCondLst>
                                  <p:childTnLst>
                                    <p:animEffect transition="out" filter="blinds(vertical)">
                                      <p:cBhvr>
                                        <p:cTn id="731" dur="3000"/>
                                        <p:tgtEl>
                                          <p:spTgt spid="44"/>
                                        </p:tgtEl>
                                      </p:cBhvr>
                                    </p:animEffect>
                                    <p:set>
                                      <p:cBhvr>
                                        <p:cTn id="732" dur="1" fill="hold">
                                          <p:stCondLst>
                                            <p:cond delay="2999"/>
                                          </p:stCondLst>
                                        </p:cTn>
                                        <p:tgtEl>
                                          <p:spTgt spid="44"/>
                                        </p:tgtEl>
                                        <p:attrNameLst>
                                          <p:attrName>style.visibility</p:attrName>
                                        </p:attrNameLst>
                                      </p:cBhvr>
                                      <p:to>
                                        <p:strVal val="hidden"/>
                                      </p:to>
                                    </p:set>
                                  </p:childTnLst>
                                </p:cTn>
                              </p:par>
                              <p:par>
                                <p:cTn id="733" presetID="3" presetClass="exit" presetSubtype="5" fill="hold" grpId="4" nodeType="withEffect">
                                  <p:stCondLst>
                                    <p:cond delay="0"/>
                                  </p:stCondLst>
                                  <p:childTnLst>
                                    <p:animEffect transition="out" filter="blinds(vertical)">
                                      <p:cBhvr>
                                        <p:cTn id="734" dur="3000"/>
                                        <p:tgtEl>
                                          <p:spTgt spid="45"/>
                                        </p:tgtEl>
                                      </p:cBhvr>
                                    </p:animEffect>
                                    <p:set>
                                      <p:cBhvr>
                                        <p:cTn id="735" dur="1" fill="hold">
                                          <p:stCondLst>
                                            <p:cond delay="2999"/>
                                          </p:stCondLst>
                                        </p:cTn>
                                        <p:tgtEl>
                                          <p:spTgt spid="45"/>
                                        </p:tgtEl>
                                        <p:attrNameLst>
                                          <p:attrName>style.visibility</p:attrName>
                                        </p:attrNameLst>
                                      </p:cBhvr>
                                      <p:to>
                                        <p:strVal val="hidden"/>
                                      </p:to>
                                    </p:set>
                                  </p:childTnLst>
                                </p:cTn>
                              </p:par>
                              <p:par>
                                <p:cTn id="736" presetID="3" presetClass="exit" presetSubtype="5" fill="hold" grpId="4" nodeType="withEffect">
                                  <p:stCondLst>
                                    <p:cond delay="0"/>
                                  </p:stCondLst>
                                  <p:childTnLst>
                                    <p:animEffect transition="out" filter="blinds(vertical)">
                                      <p:cBhvr>
                                        <p:cTn id="737" dur="3000"/>
                                        <p:tgtEl>
                                          <p:spTgt spid="46"/>
                                        </p:tgtEl>
                                      </p:cBhvr>
                                    </p:animEffect>
                                    <p:set>
                                      <p:cBhvr>
                                        <p:cTn id="738" dur="1" fill="hold">
                                          <p:stCondLst>
                                            <p:cond delay="2999"/>
                                          </p:stCondLst>
                                        </p:cTn>
                                        <p:tgtEl>
                                          <p:spTgt spid="46"/>
                                        </p:tgtEl>
                                        <p:attrNameLst>
                                          <p:attrName>style.visibility</p:attrName>
                                        </p:attrNameLst>
                                      </p:cBhvr>
                                      <p:to>
                                        <p:strVal val="hidden"/>
                                      </p:to>
                                    </p:set>
                                  </p:childTnLst>
                                </p:cTn>
                              </p:par>
                              <p:par>
                                <p:cTn id="739" presetID="3" presetClass="exit" presetSubtype="5" fill="hold" grpId="4" nodeType="withEffect">
                                  <p:stCondLst>
                                    <p:cond delay="0"/>
                                  </p:stCondLst>
                                  <p:childTnLst>
                                    <p:animEffect transition="out" filter="blinds(vertical)">
                                      <p:cBhvr>
                                        <p:cTn id="740" dur="3000"/>
                                        <p:tgtEl>
                                          <p:spTgt spid="47"/>
                                        </p:tgtEl>
                                      </p:cBhvr>
                                    </p:animEffect>
                                    <p:set>
                                      <p:cBhvr>
                                        <p:cTn id="741" dur="1" fill="hold">
                                          <p:stCondLst>
                                            <p:cond delay="2999"/>
                                          </p:stCondLst>
                                        </p:cTn>
                                        <p:tgtEl>
                                          <p:spTgt spid="47"/>
                                        </p:tgtEl>
                                        <p:attrNameLst>
                                          <p:attrName>style.visibility</p:attrName>
                                        </p:attrNameLst>
                                      </p:cBhvr>
                                      <p:to>
                                        <p:strVal val="hidden"/>
                                      </p:to>
                                    </p:set>
                                  </p:childTnLst>
                                </p:cTn>
                              </p:par>
                              <p:par>
                                <p:cTn id="742" presetID="3" presetClass="exit" presetSubtype="5" fill="hold" grpId="4" nodeType="withEffect">
                                  <p:stCondLst>
                                    <p:cond delay="0"/>
                                  </p:stCondLst>
                                  <p:childTnLst>
                                    <p:animEffect transition="out" filter="blinds(vertical)">
                                      <p:cBhvr>
                                        <p:cTn id="743" dur="3000"/>
                                        <p:tgtEl>
                                          <p:spTgt spid="48"/>
                                        </p:tgtEl>
                                      </p:cBhvr>
                                    </p:animEffect>
                                    <p:set>
                                      <p:cBhvr>
                                        <p:cTn id="744" dur="1" fill="hold">
                                          <p:stCondLst>
                                            <p:cond delay="2999"/>
                                          </p:stCondLst>
                                        </p:cTn>
                                        <p:tgtEl>
                                          <p:spTgt spid="48"/>
                                        </p:tgtEl>
                                        <p:attrNameLst>
                                          <p:attrName>style.visibility</p:attrName>
                                        </p:attrNameLst>
                                      </p:cBhvr>
                                      <p:to>
                                        <p:strVal val="hidden"/>
                                      </p:to>
                                    </p:set>
                                  </p:childTnLst>
                                </p:cTn>
                              </p:par>
                              <p:par>
                                <p:cTn id="745" presetID="23" presetClass="entr" presetSubtype="288" fill="hold" nodeType="withEffect">
                                  <p:stCondLst>
                                    <p:cond delay="0"/>
                                  </p:stCondLst>
                                  <p:childTnLst>
                                    <p:set>
                                      <p:cBhvr>
                                        <p:cTn id="746" dur="1" fill="hold">
                                          <p:stCondLst>
                                            <p:cond delay="0"/>
                                          </p:stCondLst>
                                        </p:cTn>
                                        <p:tgtEl>
                                          <p:spTgt spid="2"/>
                                        </p:tgtEl>
                                        <p:attrNameLst>
                                          <p:attrName>style.visibility</p:attrName>
                                        </p:attrNameLst>
                                      </p:cBhvr>
                                      <p:to>
                                        <p:strVal val="visible"/>
                                      </p:to>
                                    </p:set>
                                    <p:anim calcmode="lin" valueType="num">
                                      <p:cBhvr>
                                        <p:cTn id="747" dur="3000" fill="hold"/>
                                        <p:tgtEl>
                                          <p:spTgt spid="2"/>
                                        </p:tgtEl>
                                        <p:attrNameLst>
                                          <p:attrName>ppt_w</p:attrName>
                                        </p:attrNameLst>
                                      </p:cBhvr>
                                      <p:tavLst>
                                        <p:tav tm="0">
                                          <p:val>
                                            <p:strVal val="4/3*#ppt_w"/>
                                          </p:val>
                                        </p:tav>
                                        <p:tav tm="100000">
                                          <p:val>
                                            <p:strVal val="#ppt_w"/>
                                          </p:val>
                                        </p:tav>
                                      </p:tavLst>
                                    </p:anim>
                                    <p:anim calcmode="lin" valueType="num">
                                      <p:cBhvr>
                                        <p:cTn id="748" dur="3000" fill="hold"/>
                                        <p:tgtEl>
                                          <p:spTgt spid="2"/>
                                        </p:tgtEl>
                                        <p:attrNameLst>
                                          <p:attrName>ppt_h</p:attrName>
                                        </p:attrNameLst>
                                      </p:cBhvr>
                                      <p:tavLst>
                                        <p:tav tm="0">
                                          <p:val>
                                            <p:strVal val="4/3*#ppt_h"/>
                                          </p:val>
                                        </p:tav>
                                        <p:tav tm="100000">
                                          <p:val>
                                            <p:strVal val="#ppt_h"/>
                                          </p:val>
                                        </p:tav>
                                      </p:tavLst>
                                    </p:anim>
                                  </p:childTnLst>
                                </p:cTn>
                              </p:par>
                              <p:par>
                                <p:cTn id="749" presetID="16" presetClass="entr" presetSubtype="42" fill="hold" nodeType="withEffect">
                                  <p:stCondLst>
                                    <p:cond delay="0"/>
                                  </p:stCondLst>
                                  <p:childTnLst>
                                    <p:set>
                                      <p:cBhvr>
                                        <p:cTn id="750" dur="1" fill="hold">
                                          <p:stCondLst>
                                            <p:cond delay="0"/>
                                          </p:stCondLst>
                                        </p:cTn>
                                        <p:tgtEl>
                                          <p:spTgt spid="2"/>
                                        </p:tgtEl>
                                        <p:attrNameLst>
                                          <p:attrName>style.visibility</p:attrName>
                                        </p:attrNameLst>
                                      </p:cBhvr>
                                      <p:to>
                                        <p:strVal val="visible"/>
                                      </p:to>
                                    </p:set>
                                    <p:animEffect transition="in" filter="barn(outHorizontal)">
                                      <p:cBhvr>
                                        <p:cTn id="7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33CC"/>
        </a:solidFill>
        <a:effectLst/>
      </p:bgPr>
    </p:bg>
    <p:spTree>
      <p:nvGrpSpPr>
        <p:cNvPr id="1" name=""/>
        <p:cNvGrpSpPr/>
        <p:nvPr/>
      </p:nvGrpSpPr>
      <p:grpSpPr>
        <a:xfrm>
          <a:off x="0" y="0"/>
          <a:ext cx="0" cy="0"/>
          <a:chOff x="0" y="0"/>
          <a:chExt cx="0" cy="0"/>
        </a:xfrm>
      </p:grpSpPr>
      <p:pic>
        <p:nvPicPr>
          <p:cNvPr id="2" name="1 Imagen" descr="bacb4b7fc6aa1a84b97c65b756fd716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a:off x="0"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a:off x="928662"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1857388"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2786050"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714776"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4643438"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572164"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500826"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500958" y="2000240"/>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7500958"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6572264"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5643570"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4714876"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3786182"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2857488"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1928794"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0800000">
            <a:off x="1000100"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0" y="3643314"/>
            <a:ext cx="1643042" cy="1571636"/>
          </a:xfrm>
          <a:prstGeom prst="moon">
            <a:avLst/>
          </a:prstGeom>
          <a:blipFill dpi="0" rotWithShape="1">
            <a:blip r:embed="rId3">
              <a:duotone>
                <a:prstClr val="black"/>
                <a:schemeClr val="accent3">
                  <a:tint val="45000"/>
                  <a:satMod val="400000"/>
                </a:schemeClr>
              </a:duotone>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0-#ppt_w/2"/>
                                          </p:val>
                                        </p:tav>
                                        <p:tav tm="100000">
                                          <p:val>
                                            <p:strVal val="#ppt_x"/>
                                          </p:val>
                                        </p:tav>
                                      </p:tavLst>
                                    </p:anim>
                                    <p:anim calcmode="lin" valueType="num">
                                      <p:cBhvr additive="base">
                                        <p:cTn id="75" dur="2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0-#ppt_w/2"/>
                                          </p:val>
                                        </p:tav>
                                        <p:tav tm="100000">
                                          <p:val>
                                            <p:strVal val="#ppt_x"/>
                                          </p:val>
                                        </p:tav>
                                      </p:tavLst>
                                    </p:anim>
                                    <p:anim calcmode="lin" valueType="num">
                                      <p:cBhvr additive="base">
                                        <p:cTn id="79" dur="2000" fill="hold"/>
                                        <p:tgtEl>
                                          <p:spTgt spid="20"/>
                                        </p:tgtEl>
                                        <p:attrNameLst>
                                          <p:attrName>ppt_y</p:attrName>
                                        </p:attrNameLst>
                                      </p:cBhvr>
                                      <p:tavLst>
                                        <p:tav tm="0">
                                          <p:val>
                                            <p:strVal val="#ppt_y"/>
                                          </p:val>
                                        </p:tav>
                                        <p:tav tm="100000">
                                          <p:val>
                                            <p:strVal val="#ppt_y"/>
                                          </p:val>
                                        </p:tav>
                                      </p:tavLst>
                                    </p:anim>
                                  </p:childTnLst>
                                </p:cTn>
                              </p:par>
                              <p:par>
                                <p:cTn id="80" presetID="5" presetClass="entr" presetSubtype="10" fill="hold" grpId="1"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checkerboard(across)">
                                      <p:cBhvr>
                                        <p:cTn id="82" dur="2000"/>
                                        <p:tgtEl>
                                          <p:spTgt spid="3"/>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checkerboard(across)">
                                      <p:cBhvr>
                                        <p:cTn id="85" dur="2000"/>
                                        <p:tgtEl>
                                          <p:spTgt spid="4"/>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checkerboard(across)">
                                      <p:cBhvr>
                                        <p:cTn id="88" dur="2000"/>
                                        <p:tgtEl>
                                          <p:spTgt spid="5"/>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checkerboard(across)">
                                      <p:cBhvr>
                                        <p:cTn id="91" dur="2000"/>
                                        <p:tgtEl>
                                          <p:spTgt spid="6"/>
                                        </p:tgtEl>
                                      </p:cBhvr>
                                    </p:animEffect>
                                  </p:childTnLst>
                                </p:cTn>
                              </p:par>
                              <p:par>
                                <p:cTn id="92" presetID="5" presetClass="entr" presetSubtype="10"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checkerboard(across)">
                                      <p:cBhvr>
                                        <p:cTn id="94" dur="2000"/>
                                        <p:tgtEl>
                                          <p:spTgt spid="7"/>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checkerboard(across)">
                                      <p:cBhvr>
                                        <p:cTn id="97" dur="2000"/>
                                        <p:tgtEl>
                                          <p:spTgt spid="8"/>
                                        </p:tgtEl>
                                      </p:cBhvr>
                                    </p:animEffect>
                                  </p:childTnLst>
                                </p:cTn>
                              </p:par>
                              <p:par>
                                <p:cTn id="98" presetID="5" presetClass="entr" presetSubtype="10"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checkerboard(across)">
                                      <p:cBhvr>
                                        <p:cTn id="100" dur="2000"/>
                                        <p:tgtEl>
                                          <p:spTgt spid="9"/>
                                        </p:tgtEl>
                                      </p:cBhvr>
                                    </p:animEffect>
                                  </p:childTnLst>
                                </p:cTn>
                              </p:par>
                              <p:par>
                                <p:cTn id="101" presetID="5" presetClass="entr" presetSubtype="10"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checkerboard(across)">
                                      <p:cBhvr>
                                        <p:cTn id="103" dur="2000"/>
                                        <p:tgtEl>
                                          <p:spTgt spid="10"/>
                                        </p:tgtEl>
                                      </p:cBhvr>
                                    </p:animEffect>
                                  </p:childTnLst>
                                </p:cTn>
                              </p:par>
                              <p:par>
                                <p:cTn id="104" presetID="5"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checkerboard(across)">
                                      <p:cBhvr>
                                        <p:cTn id="106" dur="2000"/>
                                        <p:tgtEl>
                                          <p:spTgt spid="11"/>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checkerboard(across)">
                                      <p:cBhvr>
                                        <p:cTn id="109" dur="2000"/>
                                        <p:tgtEl>
                                          <p:spTgt spid="12"/>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checkerboard(across)">
                                      <p:cBhvr>
                                        <p:cTn id="112" dur="2000"/>
                                        <p:tgtEl>
                                          <p:spTgt spid="13"/>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checkerboard(across)">
                                      <p:cBhvr>
                                        <p:cTn id="115" dur="2000"/>
                                        <p:tgtEl>
                                          <p:spTgt spid="14"/>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checkerboard(across)">
                                      <p:cBhvr>
                                        <p:cTn id="118" dur="2000"/>
                                        <p:tgtEl>
                                          <p:spTgt spid="15"/>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checkerboard(across)">
                                      <p:cBhvr>
                                        <p:cTn id="121" dur="2000"/>
                                        <p:tgtEl>
                                          <p:spTgt spid="16"/>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checkerboard(across)">
                                      <p:cBhvr>
                                        <p:cTn id="124" dur="2000"/>
                                        <p:tgtEl>
                                          <p:spTgt spid="17"/>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checkerboard(across)">
                                      <p:cBhvr>
                                        <p:cTn id="127" dur="2000"/>
                                        <p:tgtEl>
                                          <p:spTgt spid="18"/>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checkerboard(across)">
                                      <p:cBhvr>
                                        <p:cTn id="130" dur="2000"/>
                                        <p:tgtEl>
                                          <p:spTgt spid="19"/>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0"/>
                                        </p:tgtEl>
                                        <p:attrNameLst>
                                          <p:attrName>style.visibility</p:attrName>
                                        </p:attrNameLst>
                                      </p:cBhvr>
                                      <p:to>
                                        <p:strVal val="visible"/>
                                      </p:to>
                                    </p:set>
                                    <p:animEffect transition="in" filter="checkerboard(across)">
                                      <p:cBhvr>
                                        <p:cTn id="133" dur="2000"/>
                                        <p:tgtEl>
                                          <p:spTgt spid="20"/>
                                        </p:tgtEl>
                                      </p:cBhvr>
                                    </p:animEffect>
                                  </p:childTnLst>
                                </p:cTn>
                              </p:par>
                            </p:childTnLst>
                          </p:cTn>
                        </p:par>
                        <p:par>
                          <p:cTn id="134" fill="hold">
                            <p:stCondLst>
                              <p:cond delay="2000"/>
                            </p:stCondLst>
                            <p:childTnLst>
                              <p:par>
                                <p:cTn id="135" presetID="2" presetClass="exit" presetSubtype="8" fill="hold" grpId="2" nodeType="afterEffect">
                                  <p:stCondLst>
                                    <p:cond delay="0"/>
                                  </p:stCondLst>
                                  <p:childTnLst>
                                    <p:anim calcmode="lin" valueType="num">
                                      <p:cBhvr additive="base">
                                        <p:cTn id="136" dur="2000"/>
                                        <p:tgtEl>
                                          <p:spTgt spid="3"/>
                                        </p:tgtEl>
                                        <p:attrNameLst>
                                          <p:attrName>ppt_x</p:attrName>
                                        </p:attrNameLst>
                                      </p:cBhvr>
                                      <p:tavLst>
                                        <p:tav tm="0">
                                          <p:val>
                                            <p:strVal val="ppt_x"/>
                                          </p:val>
                                        </p:tav>
                                        <p:tav tm="100000">
                                          <p:val>
                                            <p:strVal val="0-ppt_w/2"/>
                                          </p:val>
                                        </p:tav>
                                      </p:tavLst>
                                    </p:anim>
                                    <p:anim calcmode="lin" valueType="num">
                                      <p:cBhvr additive="base">
                                        <p:cTn id="137" dur="2000"/>
                                        <p:tgtEl>
                                          <p:spTgt spid="3"/>
                                        </p:tgtEl>
                                        <p:attrNameLst>
                                          <p:attrName>ppt_y</p:attrName>
                                        </p:attrNameLst>
                                      </p:cBhvr>
                                      <p:tavLst>
                                        <p:tav tm="0">
                                          <p:val>
                                            <p:strVal val="ppt_y"/>
                                          </p:val>
                                        </p:tav>
                                        <p:tav tm="100000">
                                          <p:val>
                                            <p:strVal val="ppt_y"/>
                                          </p:val>
                                        </p:tav>
                                      </p:tavLst>
                                    </p:anim>
                                    <p:set>
                                      <p:cBhvr>
                                        <p:cTn id="138" dur="1" fill="hold">
                                          <p:stCondLst>
                                            <p:cond delay="1999"/>
                                          </p:stCondLst>
                                        </p:cTn>
                                        <p:tgtEl>
                                          <p:spTgt spid="3"/>
                                        </p:tgtEl>
                                        <p:attrNameLst>
                                          <p:attrName>style.visibility</p:attrName>
                                        </p:attrNameLst>
                                      </p:cBhvr>
                                      <p:to>
                                        <p:strVal val="hidden"/>
                                      </p:to>
                                    </p:set>
                                  </p:childTnLst>
                                </p:cTn>
                              </p:par>
                              <p:par>
                                <p:cTn id="139" presetID="2" presetClass="exit" presetSubtype="8" fill="hold" nodeType="withEffect">
                                  <p:stCondLst>
                                    <p:cond delay="0"/>
                                  </p:stCondLst>
                                  <p:childTnLst>
                                    <p:anim calcmode="lin" valueType="num">
                                      <p:cBhvr additive="base">
                                        <p:cTn id="140" dur="2000"/>
                                        <p:tgtEl>
                                          <p:spTgt spid="4"/>
                                        </p:tgtEl>
                                        <p:attrNameLst>
                                          <p:attrName>ppt_x</p:attrName>
                                        </p:attrNameLst>
                                      </p:cBhvr>
                                      <p:tavLst>
                                        <p:tav tm="0">
                                          <p:val>
                                            <p:strVal val="ppt_x"/>
                                          </p:val>
                                        </p:tav>
                                        <p:tav tm="100000">
                                          <p:val>
                                            <p:strVal val="0-ppt_w/2"/>
                                          </p:val>
                                        </p:tav>
                                      </p:tavLst>
                                    </p:anim>
                                    <p:anim calcmode="lin" valueType="num">
                                      <p:cBhvr additive="base">
                                        <p:cTn id="141" dur="2000"/>
                                        <p:tgtEl>
                                          <p:spTgt spid="4"/>
                                        </p:tgtEl>
                                        <p:attrNameLst>
                                          <p:attrName>ppt_y</p:attrName>
                                        </p:attrNameLst>
                                      </p:cBhvr>
                                      <p:tavLst>
                                        <p:tav tm="0">
                                          <p:val>
                                            <p:strVal val="ppt_y"/>
                                          </p:val>
                                        </p:tav>
                                        <p:tav tm="100000">
                                          <p:val>
                                            <p:strVal val="ppt_y"/>
                                          </p:val>
                                        </p:tav>
                                      </p:tavLst>
                                    </p:anim>
                                    <p:set>
                                      <p:cBhvr>
                                        <p:cTn id="142" dur="1" fill="hold">
                                          <p:stCondLst>
                                            <p:cond delay="1999"/>
                                          </p:stCondLst>
                                        </p:cTn>
                                        <p:tgtEl>
                                          <p:spTgt spid="4"/>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2000"/>
                                        <p:tgtEl>
                                          <p:spTgt spid="5"/>
                                        </p:tgtEl>
                                        <p:attrNameLst>
                                          <p:attrName>ppt_x</p:attrName>
                                        </p:attrNameLst>
                                      </p:cBhvr>
                                      <p:tavLst>
                                        <p:tav tm="0">
                                          <p:val>
                                            <p:strVal val="ppt_x"/>
                                          </p:val>
                                        </p:tav>
                                        <p:tav tm="100000">
                                          <p:val>
                                            <p:strVal val="0-ppt_w/2"/>
                                          </p:val>
                                        </p:tav>
                                      </p:tavLst>
                                    </p:anim>
                                    <p:anim calcmode="lin" valueType="num">
                                      <p:cBhvr additive="base">
                                        <p:cTn id="145" dur="2000"/>
                                        <p:tgtEl>
                                          <p:spTgt spid="5"/>
                                        </p:tgtEl>
                                        <p:attrNameLst>
                                          <p:attrName>ppt_y</p:attrName>
                                        </p:attrNameLst>
                                      </p:cBhvr>
                                      <p:tavLst>
                                        <p:tav tm="0">
                                          <p:val>
                                            <p:strVal val="ppt_y"/>
                                          </p:val>
                                        </p:tav>
                                        <p:tav tm="100000">
                                          <p:val>
                                            <p:strVal val="ppt_y"/>
                                          </p:val>
                                        </p:tav>
                                      </p:tavLst>
                                    </p:anim>
                                    <p:set>
                                      <p:cBhvr>
                                        <p:cTn id="146" dur="1" fill="hold">
                                          <p:stCondLst>
                                            <p:cond delay="1999"/>
                                          </p:stCondLst>
                                        </p:cTn>
                                        <p:tgtEl>
                                          <p:spTgt spid="5"/>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2000"/>
                                        <p:tgtEl>
                                          <p:spTgt spid="6"/>
                                        </p:tgtEl>
                                        <p:attrNameLst>
                                          <p:attrName>ppt_x</p:attrName>
                                        </p:attrNameLst>
                                      </p:cBhvr>
                                      <p:tavLst>
                                        <p:tav tm="0">
                                          <p:val>
                                            <p:strVal val="ppt_x"/>
                                          </p:val>
                                        </p:tav>
                                        <p:tav tm="100000">
                                          <p:val>
                                            <p:strVal val="0-ppt_w/2"/>
                                          </p:val>
                                        </p:tav>
                                      </p:tavLst>
                                    </p:anim>
                                    <p:anim calcmode="lin" valueType="num">
                                      <p:cBhvr additive="base">
                                        <p:cTn id="149" dur="2000"/>
                                        <p:tgtEl>
                                          <p:spTgt spid="6"/>
                                        </p:tgtEl>
                                        <p:attrNameLst>
                                          <p:attrName>ppt_y</p:attrName>
                                        </p:attrNameLst>
                                      </p:cBhvr>
                                      <p:tavLst>
                                        <p:tav tm="0">
                                          <p:val>
                                            <p:strVal val="ppt_y"/>
                                          </p:val>
                                        </p:tav>
                                        <p:tav tm="100000">
                                          <p:val>
                                            <p:strVal val="ppt_y"/>
                                          </p:val>
                                        </p:tav>
                                      </p:tavLst>
                                    </p:anim>
                                    <p:set>
                                      <p:cBhvr>
                                        <p:cTn id="150" dur="1" fill="hold">
                                          <p:stCondLst>
                                            <p:cond delay="1999"/>
                                          </p:stCondLst>
                                        </p:cTn>
                                        <p:tgtEl>
                                          <p:spTgt spid="6"/>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2000"/>
                                        <p:tgtEl>
                                          <p:spTgt spid="7"/>
                                        </p:tgtEl>
                                        <p:attrNameLst>
                                          <p:attrName>ppt_x</p:attrName>
                                        </p:attrNameLst>
                                      </p:cBhvr>
                                      <p:tavLst>
                                        <p:tav tm="0">
                                          <p:val>
                                            <p:strVal val="ppt_x"/>
                                          </p:val>
                                        </p:tav>
                                        <p:tav tm="100000">
                                          <p:val>
                                            <p:strVal val="0-ppt_w/2"/>
                                          </p:val>
                                        </p:tav>
                                      </p:tavLst>
                                    </p:anim>
                                    <p:anim calcmode="lin" valueType="num">
                                      <p:cBhvr additive="base">
                                        <p:cTn id="153" dur="2000"/>
                                        <p:tgtEl>
                                          <p:spTgt spid="7"/>
                                        </p:tgtEl>
                                        <p:attrNameLst>
                                          <p:attrName>ppt_y</p:attrName>
                                        </p:attrNameLst>
                                      </p:cBhvr>
                                      <p:tavLst>
                                        <p:tav tm="0">
                                          <p:val>
                                            <p:strVal val="ppt_y"/>
                                          </p:val>
                                        </p:tav>
                                        <p:tav tm="100000">
                                          <p:val>
                                            <p:strVal val="ppt_y"/>
                                          </p:val>
                                        </p:tav>
                                      </p:tavLst>
                                    </p:anim>
                                    <p:set>
                                      <p:cBhvr>
                                        <p:cTn id="154" dur="1" fill="hold">
                                          <p:stCondLst>
                                            <p:cond delay="1999"/>
                                          </p:stCondLst>
                                        </p:cTn>
                                        <p:tgtEl>
                                          <p:spTgt spid="7"/>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2000"/>
                                        <p:tgtEl>
                                          <p:spTgt spid="8"/>
                                        </p:tgtEl>
                                        <p:attrNameLst>
                                          <p:attrName>ppt_x</p:attrName>
                                        </p:attrNameLst>
                                      </p:cBhvr>
                                      <p:tavLst>
                                        <p:tav tm="0">
                                          <p:val>
                                            <p:strVal val="ppt_x"/>
                                          </p:val>
                                        </p:tav>
                                        <p:tav tm="100000">
                                          <p:val>
                                            <p:strVal val="0-ppt_w/2"/>
                                          </p:val>
                                        </p:tav>
                                      </p:tavLst>
                                    </p:anim>
                                    <p:anim calcmode="lin" valueType="num">
                                      <p:cBhvr additive="base">
                                        <p:cTn id="157" dur="2000"/>
                                        <p:tgtEl>
                                          <p:spTgt spid="8"/>
                                        </p:tgtEl>
                                        <p:attrNameLst>
                                          <p:attrName>ppt_y</p:attrName>
                                        </p:attrNameLst>
                                      </p:cBhvr>
                                      <p:tavLst>
                                        <p:tav tm="0">
                                          <p:val>
                                            <p:strVal val="ppt_y"/>
                                          </p:val>
                                        </p:tav>
                                        <p:tav tm="100000">
                                          <p:val>
                                            <p:strVal val="ppt_y"/>
                                          </p:val>
                                        </p:tav>
                                      </p:tavLst>
                                    </p:anim>
                                    <p:set>
                                      <p:cBhvr>
                                        <p:cTn id="158" dur="1" fill="hold">
                                          <p:stCondLst>
                                            <p:cond delay="1999"/>
                                          </p:stCondLst>
                                        </p:cTn>
                                        <p:tgtEl>
                                          <p:spTgt spid="8"/>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2000"/>
                                        <p:tgtEl>
                                          <p:spTgt spid="9"/>
                                        </p:tgtEl>
                                        <p:attrNameLst>
                                          <p:attrName>ppt_x</p:attrName>
                                        </p:attrNameLst>
                                      </p:cBhvr>
                                      <p:tavLst>
                                        <p:tav tm="0">
                                          <p:val>
                                            <p:strVal val="ppt_x"/>
                                          </p:val>
                                        </p:tav>
                                        <p:tav tm="100000">
                                          <p:val>
                                            <p:strVal val="0-ppt_w/2"/>
                                          </p:val>
                                        </p:tav>
                                      </p:tavLst>
                                    </p:anim>
                                    <p:anim calcmode="lin" valueType="num">
                                      <p:cBhvr additive="base">
                                        <p:cTn id="161" dur="2000"/>
                                        <p:tgtEl>
                                          <p:spTgt spid="9"/>
                                        </p:tgtEl>
                                        <p:attrNameLst>
                                          <p:attrName>ppt_y</p:attrName>
                                        </p:attrNameLst>
                                      </p:cBhvr>
                                      <p:tavLst>
                                        <p:tav tm="0">
                                          <p:val>
                                            <p:strVal val="ppt_y"/>
                                          </p:val>
                                        </p:tav>
                                        <p:tav tm="100000">
                                          <p:val>
                                            <p:strVal val="ppt_y"/>
                                          </p:val>
                                        </p:tav>
                                      </p:tavLst>
                                    </p:anim>
                                    <p:set>
                                      <p:cBhvr>
                                        <p:cTn id="162" dur="1" fill="hold">
                                          <p:stCondLst>
                                            <p:cond delay="1999"/>
                                          </p:stCondLst>
                                        </p:cTn>
                                        <p:tgtEl>
                                          <p:spTgt spid="9"/>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2000"/>
                                        <p:tgtEl>
                                          <p:spTgt spid="10"/>
                                        </p:tgtEl>
                                        <p:attrNameLst>
                                          <p:attrName>ppt_x</p:attrName>
                                        </p:attrNameLst>
                                      </p:cBhvr>
                                      <p:tavLst>
                                        <p:tav tm="0">
                                          <p:val>
                                            <p:strVal val="ppt_x"/>
                                          </p:val>
                                        </p:tav>
                                        <p:tav tm="100000">
                                          <p:val>
                                            <p:strVal val="0-ppt_w/2"/>
                                          </p:val>
                                        </p:tav>
                                      </p:tavLst>
                                    </p:anim>
                                    <p:anim calcmode="lin" valueType="num">
                                      <p:cBhvr additive="base">
                                        <p:cTn id="165" dur="2000"/>
                                        <p:tgtEl>
                                          <p:spTgt spid="10"/>
                                        </p:tgtEl>
                                        <p:attrNameLst>
                                          <p:attrName>ppt_y</p:attrName>
                                        </p:attrNameLst>
                                      </p:cBhvr>
                                      <p:tavLst>
                                        <p:tav tm="0">
                                          <p:val>
                                            <p:strVal val="ppt_y"/>
                                          </p:val>
                                        </p:tav>
                                        <p:tav tm="100000">
                                          <p:val>
                                            <p:strVal val="ppt_y"/>
                                          </p:val>
                                        </p:tav>
                                      </p:tavLst>
                                    </p:anim>
                                    <p:set>
                                      <p:cBhvr>
                                        <p:cTn id="166" dur="1" fill="hold">
                                          <p:stCondLst>
                                            <p:cond delay="1999"/>
                                          </p:stCondLst>
                                        </p:cTn>
                                        <p:tgtEl>
                                          <p:spTgt spid="10"/>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2000"/>
                                        <p:tgtEl>
                                          <p:spTgt spid="11"/>
                                        </p:tgtEl>
                                        <p:attrNameLst>
                                          <p:attrName>ppt_x</p:attrName>
                                        </p:attrNameLst>
                                      </p:cBhvr>
                                      <p:tavLst>
                                        <p:tav tm="0">
                                          <p:val>
                                            <p:strVal val="ppt_x"/>
                                          </p:val>
                                        </p:tav>
                                        <p:tav tm="100000">
                                          <p:val>
                                            <p:strVal val="0-ppt_w/2"/>
                                          </p:val>
                                        </p:tav>
                                      </p:tavLst>
                                    </p:anim>
                                    <p:anim calcmode="lin" valueType="num">
                                      <p:cBhvr additive="base">
                                        <p:cTn id="169" dur="2000"/>
                                        <p:tgtEl>
                                          <p:spTgt spid="11"/>
                                        </p:tgtEl>
                                        <p:attrNameLst>
                                          <p:attrName>ppt_y</p:attrName>
                                        </p:attrNameLst>
                                      </p:cBhvr>
                                      <p:tavLst>
                                        <p:tav tm="0">
                                          <p:val>
                                            <p:strVal val="ppt_y"/>
                                          </p:val>
                                        </p:tav>
                                        <p:tav tm="100000">
                                          <p:val>
                                            <p:strVal val="ppt_y"/>
                                          </p:val>
                                        </p:tav>
                                      </p:tavLst>
                                    </p:anim>
                                    <p:set>
                                      <p:cBhvr>
                                        <p:cTn id="170" dur="1" fill="hold">
                                          <p:stCondLst>
                                            <p:cond delay="1999"/>
                                          </p:stCondLst>
                                        </p:cTn>
                                        <p:tgtEl>
                                          <p:spTgt spid="11"/>
                                        </p:tgtEl>
                                        <p:attrNameLst>
                                          <p:attrName>style.visibility</p:attrName>
                                        </p:attrNameLst>
                                      </p:cBhvr>
                                      <p:to>
                                        <p:strVal val="hidden"/>
                                      </p:to>
                                    </p:set>
                                  </p:childTnLst>
                                </p:cTn>
                              </p:par>
                              <p:par>
                                <p:cTn id="171" presetID="2" presetClass="exit" presetSubtype="2" fill="hold" nodeType="withEffect">
                                  <p:stCondLst>
                                    <p:cond delay="0"/>
                                  </p:stCondLst>
                                  <p:childTnLst>
                                    <p:anim calcmode="lin" valueType="num">
                                      <p:cBhvr additive="base">
                                        <p:cTn id="172" dur="2000"/>
                                        <p:tgtEl>
                                          <p:spTgt spid="12"/>
                                        </p:tgtEl>
                                        <p:attrNameLst>
                                          <p:attrName>ppt_x</p:attrName>
                                        </p:attrNameLst>
                                      </p:cBhvr>
                                      <p:tavLst>
                                        <p:tav tm="0">
                                          <p:val>
                                            <p:strVal val="ppt_x"/>
                                          </p:val>
                                        </p:tav>
                                        <p:tav tm="100000">
                                          <p:val>
                                            <p:strVal val="1+ppt_w/2"/>
                                          </p:val>
                                        </p:tav>
                                      </p:tavLst>
                                    </p:anim>
                                    <p:anim calcmode="lin" valueType="num">
                                      <p:cBhvr additive="base">
                                        <p:cTn id="173" dur="2000"/>
                                        <p:tgtEl>
                                          <p:spTgt spid="12"/>
                                        </p:tgtEl>
                                        <p:attrNameLst>
                                          <p:attrName>ppt_y</p:attrName>
                                        </p:attrNameLst>
                                      </p:cBhvr>
                                      <p:tavLst>
                                        <p:tav tm="0">
                                          <p:val>
                                            <p:strVal val="ppt_y"/>
                                          </p:val>
                                        </p:tav>
                                        <p:tav tm="100000">
                                          <p:val>
                                            <p:strVal val="ppt_y"/>
                                          </p:val>
                                        </p:tav>
                                      </p:tavLst>
                                    </p:anim>
                                    <p:set>
                                      <p:cBhvr>
                                        <p:cTn id="174" dur="1" fill="hold">
                                          <p:stCondLst>
                                            <p:cond delay="1999"/>
                                          </p:stCondLst>
                                        </p:cTn>
                                        <p:tgtEl>
                                          <p:spTgt spid="12"/>
                                        </p:tgtEl>
                                        <p:attrNameLst>
                                          <p:attrName>style.visibility</p:attrName>
                                        </p:attrNameLst>
                                      </p:cBhvr>
                                      <p:to>
                                        <p:strVal val="hidden"/>
                                      </p:to>
                                    </p:set>
                                  </p:childTnLst>
                                </p:cTn>
                              </p:par>
                              <p:par>
                                <p:cTn id="175" presetID="2" presetClass="exit" presetSubtype="2" fill="hold" nodeType="withEffect">
                                  <p:stCondLst>
                                    <p:cond delay="0"/>
                                  </p:stCondLst>
                                  <p:childTnLst>
                                    <p:anim calcmode="lin" valueType="num">
                                      <p:cBhvr additive="base">
                                        <p:cTn id="176" dur="2000"/>
                                        <p:tgtEl>
                                          <p:spTgt spid="13"/>
                                        </p:tgtEl>
                                        <p:attrNameLst>
                                          <p:attrName>ppt_x</p:attrName>
                                        </p:attrNameLst>
                                      </p:cBhvr>
                                      <p:tavLst>
                                        <p:tav tm="0">
                                          <p:val>
                                            <p:strVal val="ppt_x"/>
                                          </p:val>
                                        </p:tav>
                                        <p:tav tm="100000">
                                          <p:val>
                                            <p:strVal val="1+ppt_w/2"/>
                                          </p:val>
                                        </p:tav>
                                      </p:tavLst>
                                    </p:anim>
                                    <p:anim calcmode="lin" valueType="num">
                                      <p:cBhvr additive="base">
                                        <p:cTn id="177" dur="2000"/>
                                        <p:tgtEl>
                                          <p:spTgt spid="13"/>
                                        </p:tgtEl>
                                        <p:attrNameLst>
                                          <p:attrName>ppt_y</p:attrName>
                                        </p:attrNameLst>
                                      </p:cBhvr>
                                      <p:tavLst>
                                        <p:tav tm="0">
                                          <p:val>
                                            <p:strVal val="ppt_y"/>
                                          </p:val>
                                        </p:tav>
                                        <p:tav tm="100000">
                                          <p:val>
                                            <p:strVal val="ppt_y"/>
                                          </p:val>
                                        </p:tav>
                                      </p:tavLst>
                                    </p:anim>
                                    <p:set>
                                      <p:cBhvr>
                                        <p:cTn id="178" dur="1" fill="hold">
                                          <p:stCondLst>
                                            <p:cond delay="1999"/>
                                          </p:stCondLst>
                                        </p:cTn>
                                        <p:tgtEl>
                                          <p:spTgt spid="13"/>
                                        </p:tgtEl>
                                        <p:attrNameLst>
                                          <p:attrName>style.visibility</p:attrName>
                                        </p:attrNameLst>
                                      </p:cBhvr>
                                      <p:to>
                                        <p:strVal val="hidden"/>
                                      </p:to>
                                    </p:set>
                                  </p:childTnLst>
                                </p:cTn>
                              </p:par>
                              <p:par>
                                <p:cTn id="179" presetID="2" presetClass="exit" presetSubtype="2" fill="hold" nodeType="withEffect">
                                  <p:stCondLst>
                                    <p:cond delay="0"/>
                                  </p:stCondLst>
                                  <p:childTnLst>
                                    <p:anim calcmode="lin" valueType="num">
                                      <p:cBhvr additive="base">
                                        <p:cTn id="180" dur="2000"/>
                                        <p:tgtEl>
                                          <p:spTgt spid="16"/>
                                        </p:tgtEl>
                                        <p:attrNameLst>
                                          <p:attrName>ppt_x</p:attrName>
                                        </p:attrNameLst>
                                      </p:cBhvr>
                                      <p:tavLst>
                                        <p:tav tm="0">
                                          <p:val>
                                            <p:strVal val="ppt_x"/>
                                          </p:val>
                                        </p:tav>
                                        <p:tav tm="100000">
                                          <p:val>
                                            <p:strVal val="1+ppt_w/2"/>
                                          </p:val>
                                        </p:tav>
                                      </p:tavLst>
                                    </p:anim>
                                    <p:anim calcmode="lin" valueType="num">
                                      <p:cBhvr additive="base">
                                        <p:cTn id="181" dur="2000"/>
                                        <p:tgtEl>
                                          <p:spTgt spid="16"/>
                                        </p:tgtEl>
                                        <p:attrNameLst>
                                          <p:attrName>ppt_y</p:attrName>
                                        </p:attrNameLst>
                                      </p:cBhvr>
                                      <p:tavLst>
                                        <p:tav tm="0">
                                          <p:val>
                                            <p:strVal val="ppt_y"/>
                                          </p:val>
                                        </p:tav>
                                        <p:tav tm="100000">
                                          <p:val>
                                            <p:strVal val="ppt_y"/>
                                          </p:val>
                                        </p:tav>
                                      </p:tavLst>
                                    </p:anim>
                                    <p:set>
                                      <p:cBhvr>
                                        <p:cTn id="182" dur="1" fill="hold">
                                          <p:stCondLst>
                                            <p:cond delay="1999"/>
                                          </p:stCondLst>
                                        </p:cTn>
                                        <p:tgtEl>
                                          <p:spTgt spid="16"/>
                                        </p:tgtEl>
                                        <p:attrNameLst>
                                          <p:attrName>style.visibility</p:attrName>
                                        </p:attrNameLst>
                                      </p:cBhvr>
                                      <p:to>
                                        <p:strVal val="hidden"/>
                                      </p:to>
                                    </p:set>
                                  </p:childTnLst>
                                </p:cTn>
                              </p:par>
                              <p:par>
                                <p:cTn id="183" presetID="2" presetClass="exit" presetSubtype="2" fill="hold" nodeType="withEffect">
                                  <p:stCondLst>
                                    <p:cond delay="0"/>
                                  </p:stCondLst>
                                  <p:childTnLst>
                                    <p:anim calcmode="lin" valueType="num">
                                      <p:cBhvr additive="base">
                                        <p:cTn id="184" dur="2000"/>
                                        <p:tgtEl>
                                          <p:spTgt spid="14"/>
                                        </p:tgtEl>
                                        <p:attrNameLst>
                                          <p:attrName>ppt_x</p:attrName>
                                        </p:attrNameLst>
                                      </p:cBhvr>
                                      <p:tavLst>
                                        <p:tav tm="0">
                                          <p:val>
                                            <p:strVal val="ppt_x"/>
                                          </p:val>
                                        </p:tav>
                                        <p:tav tm="100000">
                                          <p:val>
                                            <p:strVal val="1+ppt_w/2"/>
                                          </p:val>
                                        </p:tav>
                                      </p:tavLst>
                                    </p:anim>
                                    <p:anim calcmode="lin" valueType="num">
                                      <p:cBhvr additive="base">
                                        <p:cTn id="185" dur="2000"/>
                                        <p:tgtEl>
                                          <p:spTgt spid="14"/>
                                        </p:tgtEl>
                                        <p:attrNameLst>
                                          <p:attrName>ppt_y</p:attrName>
                                        </p:attrNameLst>
                                      </p:cBhvr>
                                      <p:tavLst>
                                        <p:tav tm="0">
                                          <p:val>
                                            <p:strVal val="ppt_y"/>
                                          </p:val>
                                        </p:tav>
                                        <p:tav tm="100000">
                                          <p:val>
                                            <p:strVal val="ppt_y"/>
                                          </p:val>
                                        </p:tav>
                                      </p:tavLst>
                                    </p:anim>
                                    <p:set>
                                      <p:cBhvr>
                                        <p:cTn id="186" dur="1" fill="hold">
                                          <p:stCondLst>
                                            <p:cond delay="1999"/>
                                          </p:stCondLst>
                                        </p:cTn>
                                        <p:tgtEl>
                                          <p:spTgt spid="14"/>
                                        </p:tgtEl>
                                        <p:attrNameLst>
                                          <p:attrName>style.visibility</p:attrName>
                                        </p:attrNameLst>
                                      </p:cBhvr>
                                      <p:to>
                                        <p:strVal val="hidden"/>
                                      </p:to>
                                    </p:set>
                                  </p:childTnLst>
                                </p:cTn>
                              </p:par>
                              <p:par>
                                <p:cTn id="187" presetID="2" presetClass="exit" presetSubtype="2" fill="hold" nodeType="withEffect">
                                  <p:stCondLst>
                                    <p:cond delay="0"/>
                                  </p:stCondLst>
                                  <p:childTnLst>
                                    <p:anim calcmode="lin" valueType="num">
                                      <p:cBhvr additive="base">
                                        <p:cTn id="188" dur="2000"/>
                                        <p:tgtEl>
                                          <p:spTgt spid="15"/>
                                        </p:tgtEl>
                                        <p:attrNameLst>
                                          <p:attrName>ppt_x</p:attrName>
                                        </p:attrNameLst>
                                      </p:cBhvr>
                                      <p:tavLst>
                                        <p:tav tm="0">
                                          <p:val>
                                            <p:strVal val="ppt_x"/>
                                          </p:val>
                                        </p:tav>
                                        <p:tav tm="100000">
                                          <p:val>
                                            <p:strVal val="1+ppt_w/2"/>
                                          </p:val>
                                        </p:tav>
                                      </p:tavLst>
                                    </p:anim>
                                    <p:anim calcmode="lin" valueType="num">
                                      <p:cBhvr additive="base">
                                        <p:cTn id="189" dur="2000"/>
                                        <p:tgtEl>
                                          <p:spTgt spid="15"/>
                                        </p:tgtEl>
                                        <p:attrNameLst>
                                          <p:attrName>ppt_y</p:attrName>
                                        </p:attrNameLst>
                                      </p:cBhvr>
                                      <p:tavLst>
                                        <p:tav tm="0">
                                          <p:val>
                                            <p:strVal val="ppt_y"/>
                                          </p:val>
                                        </p:tav>
                                        <p:tav tm="100000">
                                          <p:val>
                                            <p:strVal val="ppt_y"/>
                                          </p:val>
                                        </p:tav>
                                      </p:tavLst>
                                    </p:anim>
                                    <p:set>
                                      <p:cBhvr>
                                        <p:cTn id="190" dur="1" fill="hold">
                                          <p:stCondLst>
                                            <p:cond delay="1999"/>
                                          </p:stCondLst>
                                        </p:cTn>
                                        <p:tgtEl>
                                          <p:spTgt spid="15"/>
                                        </p:tgtEl>
                                        <p:attrNameLst>
                                          <p:attrName>style.visibility</p:attrName>
                                        </p:attrNameLst>
                                      </p:cBhvr>
                                      <p:to>
                                        <p:strVal val="hidden"/>
                                      </p:to>
                                    </p:set>
                                  </p:childTnLst>
                                </p:cTn>
                              </p:par>
                              <p:par>
                                <p:cTn id="191" presetID="2" presetClass="exit" presetSubtype="2" fill="hold" nodeType="withEffect">
                                  <p:stCondLst>
                                    <p:cond delay="0"/>
                                  </p:stCondLst>
                                  <p:childTnLst>
                                    <p:anim calcmode="lin" valueType="num">
                                      <p:cBhvr additive="base">
                                        <p:cTn id="192" dur="2000"/>
                                        <p:tgtEl>
                                          <p:spTgt spid="17"/>
                                        </p:tgtEl>
                                        <p:attrNameLst>
                                          <p:attrName>ppt_x</p:attrName>
                                        </p:attrNameLst>
                                      </p:cBhvr>
                                      <p:tavLst>
                                        <p:tav tm="0">
                                          <p:val>
                                            <p:strVal val="ppt_x"/>
                                          </p:val>
                                        </p:tav>
                                        <p:tav tm="100000">
                                          <p:val>
                                            <p:strVal val="1+ppt_w/2"/>
                                          </p:val>
                                        </p:tav>
                                      </p:tavLst>
                                    </p:anim>
                                    <p:anim calcmode="lin" valueType="num">
                                      <p:cBhvr additive="base">
                                        <p:cTn id="193" dur="2000"/>
                                        <p:tgtEl>
                                          <p:spTgt spid="17"/>
                                        </p:tgtEl>
                                        <p:attrNameLst>
                                          <p:attrName>ppt_y</p:attrName>
                                        </p:attrNameLst>
                                      </p:cBhvr>
                                      <p:tavLst>
                                        <p:tav tm="0">
                                          <p:val>
                                            <p:strVal val="ppt_y"/>
                                          </p:val>
                                        </p:tav>
                                        <p:tav tm="100000">
                                          <p:val>
                                            <p:strVal val="ppt_y"/>
                                          </p:val>
                                        </p:tav>
                                      </p:tavLst>
                                    </p:anim>
                                    <p:set>
                                      <p:cBhvr>
                                        <p:cTn id="194" dur="1" fill="hold">
                                          <p:stCondLst>
                                            <p:cond delay="1999"/>
                                          </p:stCondLst>
                                        </p:cTn>
                                        <p:tgtEl>
                                          <p:spTgt spid="17"/>
                                        </p:tgtEl>
                                        <p:attrNameLst>
                                          <p:attrName>style.visibility</p:attrName>
                                        </p:attrNameLst>
                                      </p:cBhvr>
                                      <p:to>
                                        <p:strVal val="hidden"/>
                                      </p:to>
                                    </p:set>
                                  </p:childTnLst>
                                </p:cTn>
                              </p:par>
                              <p:par>
                                <p:cTn id="195" presetID="2" presetClass="exit" presetSubtype="2" fill="hold" nodeType="withEffect">
                                  <p:stCondLst>
                                    <p:cond delay="0"/>
                                  </p:stCondLst>
                                  <p:childTnLst>
                                    <p:anim calcmode="lin" valueType="num">
                                      <p:cBhvr additive="base">
                                        <p:cTn id="196" dur="2000"/>
                                        <p:tgtEl>
                                          <p:spTgt spid="18"/>
                                        </p:tgtEl>
                                        <p:attrNameLst>
                                          <p:attrName>ppt_x</p:attrName>
                                        </p:attrNameLst>
                                      </p:cBhvr>
                                      <p:tavLst>
                                        <p:tav tm="0">
                                          <p:val>
                                            <p:strVal val="ppt_x"/>
                                          </p:val>
                                        </p:tav>
                                        <p:tav tm="100000">
                                          <p:val>
                                            <p:strVal val="1+ppt_w/2"/>
                                          </p:val>
                                        </p:tav>
                                      </p:tavLst>
                                    </p:anim>
                                    <p:anim calcmode="lin" valueType="num">
                                      <p:cBhvr additive="base">
                                        <p:cTn id="197" dur="2000"/>
                                        <p:tgtEl>
                                          <p:spTgt spid="18"/>
                                        </p:tgtEl>
                                        <p:attrNameLst>
                                          <p:attrName>ppt_y</p:attrName>
                                        </p:attrNameLst>
                                      </p:cBhvr>
                                      <p:tavLst>
                                        <p:tav tm="0">
                                          <p:val>
                                            <p:strVal val="ppt_y"/>
                                          </p:val>
                                        </p:tav>
                                        <p:tav tm="100000">
                                          <p:val>
                                            <p:strVal val="ppt_y"/>
                                          </p:val>
                                        </p:tav>
                                      </p:tavLst>
                                    </p:anim>
                                    <p:set>
                                      <p:cBhvr>
                                        <p:cTn id="198" dur="1" fill="hold">
                                          <p:stCondLst>
                                            <p:cond delay="1999"/>
                                          </p:stCondLst>
                                        </p:cTn>
                                        <p:tgtEl>
                                          <p:spTgt spid="18"/>
                                        </p:tgtEl>
                                        <p:attrNameLst>
                                          <p:attrName>style.visibility</p:attrName>
                                        </p:attrNameLst>
                                      </p:cBhvr>
                                      <p:to>
                                        <p:strVal val="hidden"/>
                                      </p:to>
                                    </p:set>
                                  </p:childTnLst>
                                </p:cTn>
                              </p:par>
                              <p:par>
                                <p:cTn id="199" presetID="2" presetClass="exit" presetSubtype="2" fill="hold" nodeType="withEffect">
                                  <p:stCondLst>
                                    <p:cond delay="0"/>
                                  </p:stCondLst>
                                  <p:childTnLst>
                                    <p:anim calcmode="lin" valueType="num">
                                      <p:cBhvr additive="base">
                                        <p:cTn id="200" dur="2000"/>
                                        <p:tgtEl>
                                          <p:spTgt spid="19"/>
                                        </p:tgtEl>
                                        <p:attrNameLst>
                                          <p:attrName>ppt_x</p:attrName>
                                        </p:attrNameLst>
                                      </p:cBhvr>
                                      <p:tavLst>
                                        <p:tav tm="0">
                                          <p:val>
                                            <p:strVal val="ppt_x"/>
                                          </p:val>
                                        </p:tav>
                                        <p:tav tm="100000">
                                          <p:val>
                                            <p:strVal val="1+ppt_w/2"/>
                                          </p:val>
                                        </p:tav>
                                      </p:tavLst>
                                    </p:anim>
                                    <p:anim calcmode="lin" valueType="num">
                                      <p:cBhvr additive="base">
                                        <p:cTn id="201" dur="2000"/>
                                        <p:tgtEl>
                                          <p:spTgt spid="19"/>
                                        </p:tgtEl>
                                        <p:attrNameLst>
                                          <p:attrName>ppt_y</p:attrName>
                                        </p:attrNameLst>
                                      </p:cBhvr>
                                      <p:tavLst>
                                        <p:tav tm="0">
                                          <p:val>
                                            <p:strVal val="ppt_y"/>
                                          </p:val>
                                        </p:tav>
                                        <p:tav tm="100000">
                                          <p:val>
                                            <p:strVal val="ppt_y"/>
                                          </p:val>
                                        </p:tav>
                                      </p:tavLst>
                                    </p:anim>
                                    <p:set>
                                      <p:cBhvr>
                                        <p:cTn id="202" dur="1" fill="hold">
                                          <p:stCondLst>
                                            <p:cond delay="1999"/>
                                          </p:stCondLst>
                                        </p:cTn>
                                        <p:tgtEl>
                                          <p:spTgt spid="19"/>
                                        </p:tgtEl>
                                        <p:attrNameLst>
                                          <p:attrName>style.visibility</p:attrName>
                                        </p:attrNameLst>
                                      </p:cBhvr>
                                      <p:to>
                                        <p:strVal val="hidden"/>
                                      </p:to>
                                    </p:set>
                                  </p:childTnLst>
                                </p:cTn>
                              </p:par>
                              <p:par>
                                <p:cTn id="203" presetID="2" presetClass="exit" presetSubtype="2" fill="hold" nodeType="withEffect">
                                  <p:stCondLst>
                                    <p:cond delay="0"/>
                                  </p:stCondLst>
                                  <p:childTnLst>
                                    <p:anim calcmode="lin" valueType="num">
                                      <p:cBhvr additive="base">
                                        <p:cTn id="204" dur="2000"/>
                                        <p:tgtEl>
                                          <p:spTgt spid="20"/>
                                        </p:tgtEl>
                                        <p:attrNameLst>
                                          <p:attrName>ppt_x</p:attrName>
                                        </p:attrNameLst>
                                      </p:cBhvr>
                                      <p:tavLst>
                                        <p:tav tm="0">
                                          <p:val>
                                            <p:strVal val="ppt_x"/>
                                          </p:val>
                                        </p:tav>
                                        <p:tav tm="100000">
                                          <p:val>
                                            <p:strVal val="1+ppt_w/2"/>
                                          </p:val>
                                        </p:tav>
                                      </p:tavLst>
                                    </p:anim>
                                    <p:anim calcmode="lin" valueType="num">
                                      <p:cBhvr additive="base">
                                        <p:cTn id="205" dur="2000"/>
                                        <p:tgtEl>
                                          <p:spTgt spid="20"/>
                                        </p:tgtEl>
                                        <p:attrNameLst>
                                          <p:attrName>ppt_y</p:attrName>
                                        </p:attrNameLst>
                                      </p:cBhvr>
                                      <p:tavLst>
                                        <p:tav tm="0">
                                          <p:val>
                                            <p:strVal val="ppt_y"/>
                                          </p:val>
                                        </p:tav>
                                        <p:tav tm="100000">
                                          <p:val>
                                            <p:strVal val="ppt_y"/>
                                          </p:val>
                                        </p:tav>
                                      </p:tavLst>
                                    </p:anim>
                                    <p:set>
                                      <p:cBhvr>
                                        <p:cTn id="206" dur="1" fill="hold">
                                          <p:stCondLst>
                                            <p:cond delay="1999"/>
                                          </p:stCondLst>
                                        </p:cTn>
                                        <p:tgtEl>
                                          <p:spTgt spid="20"/>
                                        </p:tgtEl>
                                        <p:attrNameLst>
                                          <p:attrName>style.visibility</p:attrName>
                                        </p:attrNameLst>
                                      </p:cBhvr>
                                      <p:to>
                                        <p:strVal val="hidden"/>
                                      </p:to>
                                    </p:set>
                                  </p:childTnLst>
                                </p:cTn>
                              </p:par>
                              <p:par>
                                <p:cTn id="207" presetID="5" presetClass="exit" presetSubtype="5" fill="hold" nodeType="withEffect">
                                  <p:stCondLst>
                                    <p:cond delay="0"/>
                                  </p:stCondLst>
                                  <p:childTnLst>
                                    <p:animEffect transition="out" filter="checkerboard(down)">
                                      <p:cBhvr>
                                        <p:cTn id="208" dur="2000"/>
                                        <p:tgtEl>
                                          <p:spTgt spid="3"/>
                                        </p:tgtEl>
                                      </p:cBhvr>
                                    </p:animEffect>
                                    <p:set>
                                      <p:cBhvr>
                                        <p:cTn id="209" dur="1" fill="hold">
                                          <p:stCondLst>
                                            <p:cond delay="1999"/>
                                          </p:stCondLst>
                                        </p:cTn>
                                        <p:tgtEl>
                                          <p:spTgt spid="3"/>
                                        </p:tgtEl>
                                        <p:attrNameLst>
                                          <p:attrName>style.visibility</p:attrName>
                                        </p:attrNameLst>
                                      </p:cBhvr>
                                      <p:to>
                                        <p:strVal val="hidden"/>
                                      </p:to>
                                    </p:set>
                                  </p:childTnLst>
                                </p:cTn>
                              </p:par>
                              <p:par>
                                <p:cTn id="210" presetID="5" presetClass="exit" presetSubtype="5" fill="hold" nodeType="withEffect">
                                  <p:stCondLst>
                                    <p:cond delay="0"/>
                                  </p:stCondLst>
                                  <p:childTnLst>
                                    <p:animEffect transition="out" filter="checkerboard(down)">
                                      <p:cBhvr>
                                        <p:cTn id="211" dur="2000"/>
                                        <p:tgtEl>
                                          <p:spTgt spid="4"/>
                                        </p:tgtEl>
                                      </p:cBhvr>
                                    </p:animEffect>
                                    <p:set>
                                      <p:cBhvr>
                                        <p:cTn id="212" dur="1" fill="hold">
                                          <p:stCondLst>
                                            <p:cond delay="1999"/>
                                          </p:stCondLst>
                                        </p:cTn>
                                        <p:tgtEl>
                                          <p:spTgt spid="4"/>
                                        </p:tgtEl>
                                        <p:attrNameLst>
                                          <p:attrName>style.visibility</p:attrName>
                                        </p:attrNameLst>
                                      </p:cBhvr>
                                      <p:to>
                                        <p:strVal val="hidden"/>
                                      </p:to>
                                    </p:set>
                                  </p:childTnLst>
                                </p:cTn>
                              </p:par>
                              <p:par>
                                <p:cTn id="213" presetID="5" presetClass="exit" presetSubtype="5" fill="hold" nodeType="withEffect">
                                  <p:stCondLst>
                                    <p:cond delay="0"/>
                                  </p:stCondLst>
                                  <p:childTnLst>
                                    <p:animEffect transition="out" filter="checkerboard(down)">
                                      <p:cBhvr>
                                        <p:cTn id="214" dur="2000"/>
                                        <p:tgtEl>
                                          <p:spTgt spid="5"/>
                                        </p:tgtEl>
                                      </p:cBhvr>
                                    </p:animEffect>
                                    <p:set>
                                      <p:cBhvr>
                                        <p:cTn id="215" dur="1" fill="hold">
                                          <p:stCondLst>
                                            <p:cond delay="1999"/>
                                          </p:stCondLst>
                                        </p:cTn>
                                        <p:tgtEl>
                                          <p:spTgt spid="5"/>
                                        </p:tgtEl>
                                        <p:attrNameLst>
                                          <p:attrName>style.visibility</p:attrName>
                                        </p:attrNameLst>
                                      </p:cBhvr>
                                      <p:to>
                                        <p:strVal val="hidden"/>
                                      </p:to>
                                    </p:set>
                                  </p:childTnLst>
                                </p:cTn>
                              </p:par>
                              <p:par>
                                <p:cTn id="216" presetID="5" presetClass="exit" presetSubtype="5" fill="hold" nodeType="withEffect">
                                  <p:stCondLst>
                                    <p:cond delay="0"/>
                                  </p:stCondLst>
                                  <p:childTnLst>
                                    <p:animEffect transition="out" filter="checkerboard(down)">
                                      <p:cBhvr>
                                        <p:cTn id="217" dur="2000"/>
                                        <p:tgtEl>
                                          <p:spTgt spid="6"/>
                                        </p:tgtEl>
                                      </p:cBhvr>
                                    </p:animEffect>
                                    <p:set>
                                      <p:cBhvr>
                                        <p:cTn id="218" dur="1" fill="hold">
                                          <p:stCondLst>
                                            <p:cond delay="1999"/>
                                          </p:stCondLst>
                                        </p:cTn>
                                        <p:tgtEl>
                                          <p:spTgt spid="6"/>
                                        </p:tgtEl>
                                        <p:attrNameLst>
                                          <p:attrName>style.visibility</p:attrName>
                                        </p:attrNameLst>
                                      </p:cBhvr>
                                      <p:to>
                                        <p:strVal val="hidden"/>
                                      </p:to>
                                    </p:set>
                                  </p:childTnLst>
                                </p:cTn>
                              </p:par>
                              <p:par>
                                <p:cTn id="219" presetID="5" presetClass="exit" presetSubtype="5" fill="hold" nodeType="withEffect">
                                  <p:stCondLst>
                                    <p:cond delay="0"/>
                                  </p:stCondLst>
                                  <p:childTnLst>
                                    <p:animEffect transition="out" filter="checkerboard(down)">
                                      <p:cBhvr>
                                        <p:cTn id="220" dur="2000"/>
                                        <p:tgtEl>
                                          <p:spTgt spid="7"/>
                                        </p:tgtEl>
                                      </p:cBhvr>
                                    </p:animEffect>
                                    <p:set>
                                      <p:cBhvr>
                                        <p:cTn id="221" dur="1" fill="hold">
                                          <p:stCondLst>
                                            <p:cond delay="1999"/>
                                          </p:stCondLst>
                                        </p:cTn>
                                        <p:tgtEl>
                                          <p:spTgt spid="7"/>
                                        </p:tgtEl>
                                        <p:attrNameLst>
                                          <p:attrName>style.visibility</p:attrName>
                                        </p:attrNameLst>
                                      </p:cBhvr>
                                      <p:to>
                                        <p:strVal val="hidden"/>
                                      </p:to>
                                    </p:set>
                                  </p:childTnLst>
                                </p:cTn>
                              </p:par>
                              <p:par>
                                <p:cTn id="222" presetID="5" presetClass="exit" presetSubtype="5" fill="hold" nodeType="withEffect">
                                  <p:stCondLst>
                                    <p:cond delay="0"/>
                                  </p:stCondLst>
                                  <p:childTnLst>
                                    <p:animEffect transition="out" filter="checkerboard(down)">
                                      <p:cBhvr>
                                        <p:cTn id="223" dur="2000"/>
                                        <p:tgtEl>
                                          <p:spTgt spid="8"/>
                                        </p:tgtEl>
                                      </p:cBhvr>
                                    </p:animEffect>
                                    <p:set>
                                      <p:cBhvr>
                                        <p:cTn id="224" dur="1" fill="hold">
                                          <p:stCondLst>
                                            <p:cond delay="1999"/>
                                          </p:stCondLst>
                                        </p:cTn>
                                        <p:tgtEl>
                                          <p:spTgt spid="8"/>
                                        </p:tgtEl>
                                        <p:attrNameLst>
                                          <p:attrName>style.visibility</p:attrName>
                                        </p:attrNameLst>
                                      </p:cBhvr>
                                      <p:to>
                                        <p:strVal val="hidden"/>
                                      </p:to>
                                    </p:set>
                                  </p:childTnLst>
                                </p:cTn>
                              </p:par>
                              <p:par>
                                <p:cTn id="225" presetID="5" presetClass="exit" presetSubtype="5" fill="hold" nodeType="withEffect">
                                  <p:stCondLst>
                                    <p:cond delay="0"/>
                                  </p:stCondLst>
                                  <p:childTnLst>
                                    <p:animEffect transition="out" filter="checkerboard(down)">
                                      <p:cBhvr>
                                        <p:cTn id="226" dur="2000"/>
                                        <p:tgtEl>
                                          <p:spTgt spid="9"/>
                                        </p:tgtEl>
                                      </p:cBhvr>
                                    </p:animEffect>
                                    <p:set>
                                      <p:cBhvr>
                                        <p:cTn id="227" dur="1" fill="hold">
                                          <p:stCondLst>
                                            <p:cond delay="1999"/>
                                          </p:stCondLst>
                                        </p:cTn>
                                        <p:tgtEl>
                                          <p:spTgt spid="9"/>
                                        </p:tgtEl>
                                        <p:attrNameLst>
                                          <p:attrName>style.visibility</p:attrName>
                                        </p:attrNameLst>
                                      </p:cBhvr>
                                      <p:to>
                                        <p:strVal val="hidden"/>
                                      </p:to>
                                    </p:set>
                                  </p:childTnLst>
                                </p:cTn>
                              </p:par>
                              <p:par>
                                <p:cTn id="228" presetID="5" presetClass="exit" presetSubtype="5" fill="hold" nodeType="withEffect">
                                  <p:stCondLst>
                                    <p:cond delay="0"/>
                                  </p:stCondLst>
                                  <p:childTnLst>
                                    <p:animEffect transition="out" filter="checkerboard(down)">
                                      <p:cBhvr>
                                        <p:cTn id="229" dur="2000"/>
                                        <p:tgtEl>
                                          <p:spTgt spid="10"/>
                                        </p:tgtEl>
                                      </p:cBhvr>
                                    </p:animEffect>
                                    <p:set>
                                      <p:cBhvr>
                                        <p:cTn id="230" dur="1" fill="hold">
                                          <p:stCondLst>
                                            <p:cond delay="1999"/>
                                          </p:stCondLst>
                                        </p:cTn>
                                        <p:tgtEl>
                                          <p:spTgt spid="10"/>
                                        </p:tgtEl>
                                        <p:attrNameLst>
                                          <p:attrName>style.visibility</p:attrName>
                                        </p:attrNameLst>
                                      </p:cBhvr>
                                      <p:to>
                                        <p:strVal val="hidden"/>
                                      </p:to>
                                    </p:set>
                                  </p:childTnLst>
                                </p:cTn>
                              </p:par>
                              <p:par>
                                <p:cTn id="231" presetID="5" presetClass="exit" presetSubtype="5" fill="hold" nodeType="withEffect">
                                  <p:stCondLst>
                                    <p:cond delay="0"/>
                                  </p:stCondLst>
                                  <p:childTnLst>
                                    <p:animEffect transition="out" filter="checkerboard(down)">
                                      <p:cBhvr>
                                        <p:cTn id="232" dur="2000"/>
                                        <p:tgtEl>
                                          <p:spTgt spid="11"/>
                                        </p:tgtEl>
                                      </p:cBhvr>
                                    </p:animEffect>
                                    <p:set>
                                      <p:cBhvr>
                                        <p:cTn id="233" dur="1" fill="hold">
                                          <p:stCondLst>
                                            <p:cond delay="1999"/>
                                          </p:stCondLst>
                                        </p:cTn>
                                        <p:tgtEl>
                                          <p:spTgt spid="11"/>
                                        </p:tgtEl>
                                        <p:attrNameLst>
                                          <p:attrName>style.visibility</p:attrName>
                                        </p:attrNameLst>
                                      </p:cBhvr>
                                      <p:to>
                                        <p:strVal val="hidden"/>
                                      </p:to>
                                    </p:set>
                                  </p:childTnLst>
                                </p:cTn>
                              </p:par>
                              <p:par>
                                <p:cTn id="234" presetID="5" presetClass="exit" presetSubtype="5" fill="hold" nodeType="withEffect">
                                  <p:stCondLst>
                                    <p:cond delay="0"/>
                                  </p:stCondLst>
                                  <p:childTnLst>
                                    <p:animEffect transition="out" filter="checkerboard(down)">
                                      <p:cBhvr>
                                        <p:cTn id="235" dur="2000"/>
                                        <p:tgtEl>
                                          <p:spTgt spid="12"/>
                                        </p:tgtEl>
                                      </p:cBhvr>
                                    </p:animEffect>
                                    <p:set>
                                      <p:cBhvr>
                                        <p:cTn id="236" dur="1" fill="hold">
                                          <p:stCondLst>
                                            <p:cond delay="1999"/>
                                          </p:stCondLst>
                                        </p:cTn>
                                        <p:tgtEl>
                                          <p:spTgt spid="12"/>
                                        </p:tgtEl>
                                        <p:attrNameLst>
                                          <p:attrName>style.visibility</p:attrName>
                                        </p:attrNameLst>
                                      </p:cBhvr>
                                      <p:to>
                                        <p:strVal val="hidden"/>
                                      </p:to>
                                    </p:set>
                                  </p:childTnLst>
                                </p:cTn>
                              </p:par>
                              <p:par>
                                <p:cTn id="237" presetID="5" presetClass="exit" presetSubtype="5" fill="hold" nodeType="withEffect">
                                  <p:stCondLst>
                                    <p:cond delay="0"/>
                                  </p:stCondLst>
                                  <p:childTnLst>
                                    <p:animEffect transition="out" filter="checkerboard(down)">
                                      <p:cBhvr>
                                        <p:cTn id="238" dur="2000"/>
                                        <p:tgtEl>
                                          <p:spTgt spid="13"/>
                                        </p:tgtEl>
                                      </p:cBhvr>
                                    </p:animEffect>
                                    <p:set>
                                      <p:cBhvr>
                                        <p:cTn id="239" dur="1" fill="hold">
                                          <p:stCondLst>
                                            <p:cond delay="1999"/>
                                          </p:stCondLst>
                                        </p:cTn>
                                        <p:tgtEl>
                                          <p:spTgt spid="13"/>
                                        </p:tgtEl>
                                        <p:attrNameLst>
                                          <p:attrName>style.visibility</p:attrName>
                                        </p:attrNameLst>
                                      </p:cBhvr>
                                      <p:to>
                                        <p:strVal val="hidden"/>
                                      </p:to>
                                    </p:set>
                                  </p:childTnLst>
                                </p:cTn>
                              </p:par>
                              <p:par>
                                <p:cTn id="240" presetID="5" presetClass="exit" presetSubtype="5" fill="hold" nodeType="withEffect">
                                  <p:stCondLst>
                                    <p:cond delay="0"/>
                                  </p:stCondLst>
                                  <p:childTnLst>
                                    <p:animEffect transition="out" filter="checkerboard(down)">
                                      <p:cBhvr>
                                        <p:cTn id="241" dur="2000"/>
                                        <p:tgtEl>
                                          <p:spTgt spid="14"/>
                                        </p:tgtEl>
                                      </p:cBhvr>
                                    </p:animEffect>
                                    <p:set>
                                      <p:cBhvr>
                                        <p:cTn id="242" dur="1" fill="hold">
                                          <p:stCondLst>
                                            <p:cond delay="1999"/>
                                          </p:stCondLst>
                                        </p:cTn>
                                        <p:tgtEl>
                                          <p:spTgt spid="14"/>
                                        </p:tgtEl>
                                        <p:attrNameLst>
                                          <p:attrName>style.visibility</p:attrName>
                                        </p:attrNameLst>
                                      </p:cBhvr>
                                      <p:to>
                                        <p:strVal val="hidden"/>
                                      </p:to>
                                    </p:set>
                                  </p:childTnLst>
                                </p:cTn>
                              </p:par>
                              <p:par>
                                <p:cTn id="243" presetID="5" presetClass="exit" presetSubtype="5" fill="hold" nodeType="withEffect">
                                  <p:stCondLst>
                                    <p:cond delay="0"/>
                                  </p:stCondLst>
                                  <p:childTnLst>
                                    <p:animEffect transition="out" filter="checkerboard(down)">
                                      <p:cBhvr>
                                        <p:cTn id="244" dur="2000"/>
                                        <p:tgtEl>
                                          <p:spTgt spid="15"/>
                                        </p:tgtEl>
                                      </p:cBhvr>
                                    </p:animEffect>
                                    <p:set>
                                      <p:cBhvr>
                                        <p:cTn id="245" dur="1" fill="hold">
                                          <p:stCondLst>
                                            <p:cond delay="1999"/>
                                          </p:stCondLst>
                                        </p:cTn>
                                        <p:tgtEl>
                                          <p:spTgt spid="15"/>
                                        </p:tgtEl>
                                        <p:attrNameLst>
                                          <p:attrName>style.visibility</p:attrName>
                                        </p:attrNameLst>
                                      </p:cBhvr>
                                      <p:to>
                                        <p:strVal val="hidden"/>
                                      </p:to>
                                    </p:set>
                                  </p:childTnLst>
                                </p:cTn>
                              </p:par>
                              <p:par>
                                <p:cTn id="246" presetID="5" presetClass="exit" presetSubtype="5" fill="hold" nodeType="withEffect">
                                  <p:stCondLst>
                                    <p:cond delay="0"/>
                                  </p:stCondLst>
                                  <p:childTnLst>
                                    <p:animEffect transition="out" filter="checkerboard(down)">
                                      <p:cBhvr>
                                        <p:cTn id="247" dur="2000"/>
                                        <p:tgtEl>
                                          <p:spTgt spid="16"/>
                                        </p:tgtEl>
                                      </p:cBhvr>
                                    </p:animEffect>
                                    <p:set>
                                      <p:cBhvr>
                                        <p:cTn id="248" dur="1" fill="hold">
                                          <p:stCondLst>
                                            <p:cond delay="1999"/>
                                          </p:stCondLst>
                                        </p:cTn>
                                        <p:tgtEl>
                                          <p:spTgt spid="16"/>
                                        </p:tgtEl>
                                        <p:attrNameLst>
                                          <p:attrName>style.visibility</p:attrName>
                                        </p:attrNameLst>
                                      </p:cBhvr>
                                      <p:to>
                                        <p:strVal val="hidden"/>
                                      </p:to>
                                    </p:set>
                                  </p:childTnLst>
                                </p:cTn>
                              </p:par>
                              <p:par>
                                <p:cTn id="249" presetID="5" presetClass="exit" presetSubtype="5" fill="hold" nodeType="withEffect">
                                  <p:stCondLst>
                                    <p:cond delay="0"/>
                                  </p:stCondLst>
                                  <p:childTnLst>
                                    <p:animEffect transition="out" filter="checkerboard(down)">
                                      <p:cBhvr>
                                        <p:cTn id="250" dur="2000"/>
                                        <p:tgtEl>
                                          <p:spTgt spid="17"/>
                                        </p:tgtEl>
                                      </p:cBhvr>
                                    </p:animEffect>
                                    <p:set>
                                      <p:cBhvr>
                                        <p:cTn id="251" dur="1" fill="hold">
                                          <p:stCondLst>
                                            <p:cond delay="1999"/>
                                          </p:stCondLst>
                                        </p:cTn>
                                        <p:tgtEl>
                                          <p:spTgt spid="17"/>
                                        </p:tgtEl>
                                        <p:attrNameLst>
                                          <p:attrName>style.visibility</p:attrName>
                                        </p:attrNameLst>
                                      </p:cBhvr>
                                      <p:to>
                                        <p:strVal val="hidden"/>
                                      </p:to>
                                    </p:set>
                                  </p:childTnLst>
                                </p:cTn>
                              </p:par>
                              <p:par>
                                <p:cTn id="252" presetID="5" presetClass="exit" presetSubtype="5" fill="hold" nodeType="withEffect">
                                  <p:stCondLst>
                                    <p:cond delay="0"/>
                                  </p:stCondLst>
                                  <p:childTnLst>
                                    <p:animEffect transition="out" filter="checkerboard(down)">
                                      <p:cBhvr>
                                        <p:cTn id="253" dur="2000"/>
                                        <p:tgtEl>
                                          <p:spTgt spid="18"/>
                                        </p:tgtEl>
                                      </p:cBhvr>
                                    </p:animEffect>
                                    <p:set>
                                      <p:cBhvr>
                                        <p:cTn id="254" dur="1" fill="hold">
                                          <p:stCondLst>
                                            <p:cond delay="1999"/>
                                          </p:stCondLst>
                                        </p:cTn>
                                        <p:tgtEl>
                                          <p:spTgt spid="18"/>
                                        </p:tgtEl>
                                        <p:attrNameLst>
                                          <p:attrName>style.visibility</p:attrName>
                                        </p:attrNameLst>
                                      </p:cBhvr>
                                      <p:to>
                                        <p:strVal val="hidden"/>
                                      </p:to>
                                    </p:set>
                                  </p:childTnLst>
                                </p:cTn>
                              </p:par>
                              <p:par>
                                <p:cTn id="255" presetID="5" presetClass="exit" presetSubtype="5" fill="hold" nodeType="withEffect">
                                  <p:stCondLst>
                                    <p:cond delay="0"/>
                                  </p:stCondLst>
                                  <p:childTnLst>
                                    <p:animEffect transition="out" filter="checkerboard(down)">
                                      <p:cBhvr>
                                        <p:cTn id="256" dur="2000"/>
                                        <p:tgtEl>
                                          <p:spTgt spid="19"/>
                                        </p:tgtEl>
                                      </p:cBhvr>
                                    </p:animEffect>
                                    <p:set>
                                      <p:cBhvr>
                                        <p:cTn id="257" dur="1" fill="hold">
                                          <p:stCondLst>
                                            <p:cond delay="1999"/>
                                          </p:stCondLst>
                                        </p:cTn>
                                        <p:tgtEl>
                                          <p:spTgt spid="19"/>
                                        </p:tgtEl>
                                        <p:attrNameLst>
                                          <p:attrName>style.visibility</p:attrName>
                                        </p:attrNameLst>
                                      </p:cBhvr>
                                      <p:to>
                                        <p:strVal val="hidden"/>
                                      </p:to>
                                    </p:set>
                                  </p:childTnLst>
                                </p:cTn>
                              </p:par>
                              <p:par>
                                <p:cTn id="258" presetID="5" presetClass="exit" presetSubtype="5" fill="hold" nodeType="withEffect">
                                  <p:stCondLst>
                                    <p:cond delay="0"/>
                                  </p:stCondLst>
                                  <p:childTnLst>
                                    <p:animEffect transition="out" filter="checkerboard(down)">
                                      <p:cBhvr>
                                        <p:cTn id="259" dur="2000"/>
                                        <p:tgtEl>
                                          <p:spTgt spid="20"/>
                                        </p:tgtEl>
                                      </p:cBhvr>
                                    </p:animEffect>
                                    <p:set>
                                      <p:cBhvr>
                                        <p:cTn id="260" dur="1" fill="hold">
                                          <p:stCondLst>
                                            <p:cond delay="1999"/>
                                          </p:stCondLst>
                                        </p:cTn>
                                        <p:tgtEl>
                                          <p:spTgt spid="20"/>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2000" fill="hold"/>
                                        <p:tgtEl>
                                          <p:spTgt spid="2"/>
                                        </p:tgtEl>
                                        <p:attrNameLst>
                                          <p:attrName>ppt_w</p:attrName>
                                        </p:attrNameLst>
                                      </p:cBhvr>
                                      <p:tavLst>
                                        <p:tav tm="0">
                                          <p:val>
                                            <p:strVal val="4/3*#ppt_w"/>
                                          </p:val>
                                        </p:tav>
                                        <p:tav tm="100000">
                                          <p:val>
                                            <p:strVal val="#ppt_w"/>
                                          </p:val>
                                        </p:tav>
                                      </p:tavLst>
                                    </p:anim>
                                    <p:anim calcmode="lin" valueType="num">
                                      <p:cBhvr>
                                        <p:cTn id="264" dur="2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bba616f34eba52567a3ec1d20ed70f2d.jpg"/>
          <p:cNvPicPr>
            <a:picLocks noGrp="1" noChangeAspect="1"/>
          </p:cNvPicPr>
          <p:nvPr isPhoto="1"/>
        </p:nvPicPr>
        <p:blipFill>
          <a:blip r:embed="rId2">
            <a:lum/>
          </a:blip>
          <a:stretch>
            <a:fillRect/>
          </a:stretch>
        </p:blipFill>
        <p:spPr>
          <a:xfrm>
            <a:off x="0" y="3174"/>
            <a:ext cx="9144000" cy="6854826"/>
          </a:xfrm>
          <a:prstGeom prst="rect">
            <a:avLst/>
          </a:prstGeom>
          <a:noFill/>
          <a:ln>
            <a:noFill/>
          </a:ln>
        </p:spPr>
      </p:pic>
      <p:sp>
        <p:nvSpPr>
          <p:cNvPr id="3" name="2 Sol"/>
          <p:cNvSpPr/>
          <p:nvPr/>
        </p:nvSpPr>
        <p:spPr>
          <a:xfrm>
            <a:off x="1571604" y="500042"/>
            <a:ext cx="5929354" cy="5643602"/>
          </a:xfrm>
          <a:prstGeom prst="sun">
            <a:avLst/>
          </a:prstGeom>
          <a:blipFill dpi="0" rotWithShape="1">
            <a:blip r:embed="rId3" cstate="print">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129340">
            <a:off x="1571604" y="500042"/>
            <a:ext cx="5929354" cy="5643602"/>
          </a:xfrm>
          <a:prstGeom prst="sun">
            <a:avLst>
              <a:gd name="adj" fmla="val 27025"/>
            </a:avLst>
          </a:prstGeom>
          <a:blipFill dpi="0" rotWithShape="1">
            <a:blip r:embed="rId3" cstate="print">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a:off x="1724004" y="652442"/>
            <a:ext cx="5929354" cy="5643602"/>
          </a:xfrm>
          <a:prstGeom prst="sun">
            <a:avLst/>
          </a:prstGeom>
          <a:blipFill dpi="0" rotWithShape="1">
            <a:blip r:embed="rId3" cstate="print">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Sol"/>
          <p:cNvSpPr/>
          <p:nvPr/>
        </p:nvSpPr>
        <p:spPr>
          <a:xfrm rot="1129340">
            <a:off x="1724004" y="652442"/>
            <a:ext cx="5929354" cy="5643602"/>
          </a:xfrm>
          <a:prstGeom prst="sun">
            <a:avLst>
              <a:gd name="adj" fmla="val 27025"/>
            </a:avLst>
          </a:prstGeom>
          <a:blipFill dpi="0" rotWithShape="1">
            <a:blip r:embed="rId3" cstate="print">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2000" fill="hold"/>
                                        <p:tgtEl>
                                          <p:spTgt spid="3"/>
                                        </p:tgtEl>
                                        <p:attrNameLst>
                                          <p:attrName>r</p:attrName>
                                        </p:attrNameLst>
                                      </p:cBhvr>
                                    </p:animRot>
                                  </p:childTnLst>
                                </p:cTn>
                              </p:par>
                              <p:par>
                                <p:cTn id="16" presetID="23" presetClass="entr" presetSubtype="528"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fltVal val="0"/>
                                          </p:val>
                                        </p:tav>
                                        <p:tav tm="100000">
                                          <p:val>
                                            <p:strVal val="#ppt_w"/>
                                          </p:val>
                                        </p:tav>
                                      </p:tavLst>
                                    </p:anim>
                                    <p:anim calcmode="lin" valueType="num">
                                      <p:cBhvr>
                                        <p:cTn id="19" dur="2000" fill="hold"/>
                                        <p:tgtEl>
                                          <p:spTgt spid="4"/>
                                        </p:tgtEl>
                                        <p:attrNameLst>
                                          <p:attrName>ppt_h</p:attrName>
                                        </p:attrNameLst>
                                      </p:cBhvr>
                                      <p:tavLst>
                                        <p:tav tm="0">
                                          <p:val>
                                            <p:fltVal val="0"/>
                                          </p:val>
                                        </p:tav>
                                        <p:tav tm="100000">
                                          <p:val>
                                            <p:strVal val="#ppt_h"/>
                                          </p:val>
                                        </p:tav>
                                      </p:tavLst>
                                    </p:anim>
                                    <p:anim calcmode="lin" valueType="num">
                                      <p:cBhvr>
                                        <p:cTn id="20" dur="2000" fill="hold"/>
                                        <p:tgtEl>
                                          <p:spTgt spid="4"/>
                                        </p:tgtEl>
                                        <p:attrNameLst>
                                          <p:attrName>ppt_x</p:attrName>
                                        </p:attrNameLst>
                                      </p:cBhvr>
                                      <p:tavLst>
                                        <p:tav tm="0">
                                          <p:val>
                                            <p:fltVal val="0.5"/>
                                          </p:val>
                                        </p:tav>
                                        <p:tav tm="100000">
                                          <p:val>
                                            <p:strVal val="#ppt_x"/>
                                          </p:val>
                                        </p:tav>
                                      </p:tavLst>
                                    </p:anim>
                                    <p:anim calcmode="lin" valueType="num">
                                      <p:cBhvr>
                                        <p:cTn id="21" dur="2000" fill="hold"/>
                                        <p:tgtEl>
                                          <p:spTgt spid="4"/>
                                        </p:tgtEl>
                                        <p:attrNameLst>
                                          <p:attrName>ppt_y</p:attrName>
                                        </p:attrNameLst>
                                      </p:cBhvr>
                                      <p:tavLst>
                                        <p:tav tm="0">
                                          <p:val>
                                            <p:fltVal val="0.5"/>
                                          </p:val>
                                        </p:tav>
                                        <p:tav tm="100000">
                                          <p:val>
                                            <p:strVal val="#ppt_y"/>
                                          </p:val>
                                        </p:tav>
                                      </p:tavLst>
                                    </p:anim>
                                  </p:childTnLst>
                                </p:cTn>
                              </p:par>
                              <p:par>
                                <p:cTn id="22" presetID="8" presetClass="emph" presetSubtype="0" fill="hold" grpId="1" nodeType="withEffect">
                                  <p:stCondLst>
                                    <p:cond delay="0"/>
                                  </p:stCondLst>
                                  <p:childTnLst>
                                    <p:animRot by="-21600000">
                                      <p:cBhvr>
                                        <p:cTn id="23" dur="2000" fill="hold"/>
                                        <p:tgtEl>
                                          <p:spTgt spid="4"/>
                                        </p:tgtEl>
                                        <p:attrNameLst>
                                          <p:attrName>r</p:attrName>
                                        </p:attrNameLst>
                                      </p:cBhvr>
                                    </p:animRot>
                                  </p:childTnLst>
                                </p:cTn>
                              </p:par>
                            </p:childTnLst>
                          </p:cTn>
                        </p:par>
                        <p:par>
                          <p:cTn id="24" fill="hold">
                            <p:stCondLst>
                              <p:cond delay="2000"/>
                            </p:stCondLst>
                            <p:childTnLst>
                              <p:par>
                                <p:cTn id="25" presetID="23" presetClass="exit" presetSubtype="544" fill="hold" grpId="2" nodeType="afterEffect">
                                  <p:stCondLst>
                                    <p:cond delay="0"/>
                                  </p:stCondLst>
                                  <p:childTnLst>
                                    <p:anim calcmode="lin" valueType="num">
                                      <p:cBhvr>
                                        <p:cTn id="26" dur="2000"/>
                                        <p:tgtEl>
                                          <p:spTgt spid="3"/>
                                        </p:tgtEl>
                                        <p:attrNameLst>
                                          <p:attrName>ppt_w</p:attrName>
                                        </p:attrNameLst>
                                      </p:cBhvr>
                                      <p:tavLst>
                                        <p:tav tm="0">
                                          <p:val>
                                            <p:strVal val="ppt_w"/>
                                          </p:val>
                                        </p:tav>
                                        <p:tav tm="100000">
                                          <p:val>
                                            <p:fltVal val="0"/>
                                          </p:val>
                                        </p:tav>
                                      </p:tavLst>
                                    </p:anim>
                                    <p:anim calcmode="lin" valueType="num">
                                      <p:cBhvr>
                                        <p:cTn id="27" dur="2000"/>
                                        <p:tgtEl>
                                          <p:spTgt spid="3"/>
                                        </p:tgtEl>
                                        <p:attrNameLst>
                                          <p:attrName>ppt_h</p:attrName>
                                        </p:attrNameLst>
                                      </p:cBhvr>
                                      <p:tavLst>
                                        <p:tav tm="0">
                                          <p:val>
                                            <p:strVal val="ppt_h"/>
                                          </p:val>
                                        </p:tav>
                                        <p:tav tm="100000">
                                          <p:val>
                                            <p:fltVal val="0"/>
                                          </p:val>
                                        </p:tav>
                                      </p:tavLst>
                                    </p:anim>
                                    <p:anim calcmode="lin" valueType="num">
                                      <p:cBhvr>
                                        <p:cTn id="28" dur="2000"/>
                                        <p:tgtEl>
                                          <p:spTgt spid="3"/>
                                        </p:tgtEl>
                                        <p:attrNameLst>
                                          <p:attrName>ppt_x</p:attrName>
                                        </p:attrNameLst>
                                      </p:cBhvr>
                                      <p:tavLst>
                                        <p:tav tm="0">
                                          <p:val>
                                            <p:strVal val="ppt_x"/>
                                          </p:val>
                                        </p:tav>
                                        <p:tav tm="100000">
                                          <p:val>
                                            <p:fltVal val="0.5"/>
                                          </p:val>
                                        </p:tav>
                                      </p:tavLst>
                                    </p:anim>
                                    <p:anim calcmode="lin" valueType="num">
                                      <p:cBhvr>
                                        <p:cTn id="29" dur="2000"/>
                                        <p:tgtEl>
                                          <p:spTgt spid="3"/>
                                        </p:tgtEl>
                                        <p:attrNameLst>
                                          <p:attrName>ppt_y</p:attrName>
                                        </p:attrNameLst>
                                      </p:cBhvr>
                                      <p:tavLst>
                                        <p:tav tm="0">
                                          <p:val>
                                            <p:strVal val="ppt_y"/>
                                          </p:val>
                                        </p:tav>
                                        <p:tav tm="100000">
                                          <p:val>
                                            <p:fltVal val="0.5"/>
                                          </p:val>
                                        </p:tav>
                                      </p:tavLst>
                                    </p:anim>
                                    <p:set>
                                      <p:cBhvr>
                                        <p:cTn id="30" dur="1" fill="hold">
                                          <p:stCondLst>
                                            <p:cond delay="1999"/>
                                          </p:stCondLst>
                                        </p:cTn>
                                        <p:tgtEl>
                                          <p:spTgt spid="3"/>
                                        </p:tgtEl>
                                        <p:attrNameLst>
                                          <p:attrName>style.visibility</p:attrName>
                                        </p:attrNameLst>
                                      </p:cBhvr>
                                      <p:to>
                                        <p:strVal val="hidden"/>
                                      </p:to>
                                    </p:set>
                                  </p:childTnLst>
                                </p:cTn>
                              </p:par>
                              <p:par>
                                <p:cTn id="31" presetID="23" presetClass="exit" presetSubtype="544" fill="hold" grpId="2" nodeType="withEffect">
                                  <p:stCondLst>
                                    <p:cond delay="0"/>
                                  </p:stCondLst>
                                  <p:childTnLst>
                                    <p:anim calcmode="lin" valueType="num">
                                      <p:cBhvr>
                                        <p:cTn id="32" dur="2000"/>
                                        <p:tgtEl>
                                          <p:spTgt spid="4"/>
                                        </p:tgtEl>
                                        <p:attrNameLst>
                                          <p:attrName>ppt_w</p:attrName>
                                        </p:attrNameLst>
                                      </p:cBhvr>
                                      <p:tavLst>
                                        <p:tav tm="0">
                                          <p:val>
                                            <p:strVal val="ppt_w"/>
                                          </p:val>
                                        </p:tav>
                                        <p:tav tm="100000">
                                          <p:val>
                                            <p:fltVal val="0"/>
                                          </p:val>
                                        </p:tav>
                                      </p:tavLst>
                                    </p:anim>
                                    <p:anim calcmode="lin" valueType="num">
                                      <p:cBhvr>
                                        <p:cTn id="33" dur="2000"/>
                                        <p:tgtEl>
                                          <p:spTgt spid="4"/>
                                        </p:tgtEl>
                                        <p:attrNameLst>
                                          <p:attrName>ppt_h</p:attrName>
                                        </p:attrNameLst>
                                      </p:cBhvr>
                                      <p:tavLst>
                                        <p:tav tm="0">
                                          <p:val>
                                            <p:strVal val="ppt_h"/>
                                          </p:val>
                                        </p:tav>
                                        <p:tav tm="100000">
                                          <p:val>
                                            <p:fltVal val="0"/>
                                          </p:val>
                                        </p:tav>
                                      </p:tavLst>
                                    </p:anim>
                                    <p:anim calcmode="lin" valueType="num">
                                      <p:cBhvr>
                                        <p:cTn id="34" dur="2000"/>
                                        <p:tgtEl>
                                          <p:spTgt spid="4"/>
                                        </p:tgtEl>
                                        <p:attrNameLst>
                                          <p:attrName>ppt_x</p:attrName>
                                        </p:attrNameLst>
                                      </p:cBhvr>
                                      <p:tavLst>
                                        <p:tav tm="0">
                                          <p:val>
                                            <p:strVal val="ppt_x"/>
                                          </p:val>
                                        </p:tav>
                                        <p:tav tm="100000">
                                          <p:val>
                                            <p:fltVal val="0.5"/>
                                          </p:val>
                                        </p:tav>
                                      </p:tavLst>
                                    </p:anim>
                                    <p:anim calcmode="lin" valueType="num">
                                      <p:cBhvr>
                                        <p:cTn id="35" dur="2000"/>
                                        <p:tgtEl>
                                          <p:spTgt spid="4"/>
                                        </p:tgtEl>
                                        <p:attrNameLst>
                                          <p:attrName>ppt_y</p:attrName>
                                        </p:attrNameLst>
                                      </p:cBhvr>
                                      <p:tavLst>
                                        <p:tav tm="0">
                                          <p:val>
                                            <p:strVal val="ppt_y"/>
                                          </p:val>
                                        </p:tav>
                                        <p:tav tm="100000">
                                          <p:val>
                                            <p:fltVal val="0.5"/>
                                          </p:val>
                                        </p:tav>
                                      </p:tavLst>
                                    </p:anim>
                                    <p:set>
                                      <p:cBhvr>
                                        <p:cTn id="36" dur="1" fill="hold">
                                          <p:stCondLst>
                                            <p:cond delay="1999"/>
                                          </p:stCondLst>
                                        </p:cTn>
                                        <p:tgtEl>
                                          <p:spTgt spid="4"/>
                                        </p:tgtEl>
                                        <p:attrNameLst>
                                          <p:attrName>style.visibility</p:attrName>
                                        </p:attrNameLst>
                                      </p:cBhvr>
                                      <p:to>
                                        <p:strVal val="hidden"/>
                                      </p:to>
                                    </p:set>
                                  </p:childTnLst>
                                </p:cTn>
                              </p:par>
                              <p:par>
                                <p:cTn id="37" presetID="8" presetClass="emph" presetSubtype="0" fill="hold" grpId="3"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fill="hold" grpId="3" nodeType="withEffect">
                                  <p:stCondLst>
                                    <p:cond delay="0"/>
                                  </p:stCondLst>
                                  <p:childTnLst>
                                    <p:animRot by="21600000">
                                      <p:cBhvr>
                                        <p:cTn id="40" dur="2000" fill="hold"/>
                                        <p:tgtEl>
                                          <p:spTgt spid="4"/>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8)">
                                      <p:cBhvr>
                                        <p:cTn id="47" dur="2000"/>
                                        <p:tgtEl>
                                          <p:spTgt spid="2"/>
                                        </p:tgtEl>
                                      </p:cBhvr>
                                    </p:animEffect>
                                  </p:childTnLst>
                                </p:cTn>
                              </p:par>
                              <p:par>
                                <p:cTn id="48" presetID="23" presetClass="entr" presetSubtype="528"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2000" fill="hold"/>
                                        <p:tgtEl>
                                          <p:spTgt spid="5"/>
                                        </p:tgtEl>
                                        <p:attrNameLst>
                                          <p:attrName>ppt_w</p:attrName>
                                        </p:attrNameLst>
                                      </p:cBhvr>
                                      <p:tavLst>
                                        <p:tav tm="0">
                                          <p:val>
                                            <p:fltVal val="0"/>
                                          </p:val>
                                        </p:tav>
                                        <p:tav tm="100000">
                                          <p:val>
                                            <p:strVal val="#ppt_w"/>
                                          </p:val>
                                        </p:tav>
                                      </p:tavLst>
                                    </p:anim>
                                    <p:anim calcmode="lin" valueType="num">
                                      <p:cBhvr>
                                        <p:cTn id="51" dur="2000" fill="hold"/>
                                        <p:tgtEl>
                                          <p:spTgt spid="5"/>
                                        </p:tgtEl>
                                        <p:attrNameLst>
                                          <p:attrName>ppt_h</p:attrName>
                                        </p:attrNameLst>
                                      </p:cBhvr>
                                      <p:tavLst>
                                        <p:tav tm="0">
                                          <p:val>
                                            <p:fltVal val="0"/>
                                          </p:val>
                                        </p:tav>
                                        <p:tav tm="100000">
                                          <p:val>
                                            <p:strVal val="#ppt_h"/>
                                          </p:val>
                                        </p:tav>
                                      </p:tavLst>
                                    </p:anim>
                                    <p:anim calcmode="lin" valueType="num">
                                      <p:cBhvr>
                                        <p:cTn id="52" dur="2000" fill="hold"/>
                                        <p:tgtEl>
                                          <p:spTgt spid="5"/>
                                        </p:tgtEl>
                                        <p:attrNameLst>
                                          <p:attrName>ppt_x</p:attrName>
                                        </p:attrNameLst>
                                      </p:cBhvr>
                                      <p:tavLst>
                                        <p:tav tm="0">
                                          <p:val>
                                            <p:fltVal val="0.5"/>
                                          </p:val>
                                        </p:tav>
                                        <p:tav tm="100000">
                                          <p:val>
                                            <p:strVal val="#ppt_x"/>
                                          </p:val>
                                        </p:tav>
                                      </p:tavLst>
                                    </p:anim>
                                    <p:anim calcmode="lin" valueType="num">
                                      <p:cBhvr>
                                        <p:cTn id="53" dur="2000" fill="hold"/>
                                        <p:tgtEl>
                                          <p:spTgt spid="5"/>
                                        </p:tgtEl>
                                        <p:attrNameLst>
                                          <p:attrName>ppt_y</p:attrName>
                                        </p:attrNameLst>
                                      </p:cBhvr>
                                      <p:tavLst>
                                        <p:tav tm="0">
                                          <p:val>
                                            <p:fltVal val="0.5"/>
                                          </p:val>
                                        </p:tav>
                                        <p:tav tm="100000">
                                          <p:val>
                                            <p:strVal val="#ppt_y"/>
                                          </p:val>
                                        </p:tav>
                                      </p:tavLst>
                                    </p:anim>
                                  </p:childTnLst>
                                </p:cTn>
                              </p:par>
                              <p:par>
                                <p:cTn id="54" presetID="8" presetClass="emph" presetSubtype="0" fill="hold" grpId="1" nodeType="withEffect">
                                  <p:stCondLst>
                                    <p:cond delay="0"/>
                                  </p:stCondLst>
                                  <p:childTnLst>
                                    <p:animRot by="21600000">
                                      <p:cBhvr>
                                        <p:cTn id="55" dur="2000" fill="hold"/>
                                        <p:tgtEl>
                                          <p:spTgt spid="5"/>
                                        </p:tgtEl>
                                        <p:attrNameLst>
                                          <p:attrName>r</p:attrName>
                                        </p:attrNameLst>
                                      </p:cBhvr>
                                    </p:animRot>
                                  </p:childTnLst>
                                </p:cTn>
                              </p:par>
                              <p:par>
                                <p:cTn id="56" presetID="23" presetClass="entr" presetSubtype="52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2000" fill="hold"/>
                                        <p:tgtEl>
                                          <p:spTgt spid="6"/>
                                        </p:tgtEl>
                                        <p:attrNameLst>
                                          <p:attrName>ppt_w</p:attrName>
                                        </p:attrNameLst>
                                      </p:cBhvr>
                                      <p:tavLst>
                                        <p:tav tm="0">
                                          <p:val>
                                            <p:fltVal val="0"/>
                                          </p:val>
                                        </p:tav>
                                        <p:tav tm="100000">
                                          <p:val>
                                            <p:strVal val="#ppt_w"/>
                                          </p:val>
                                        </p:tav>
                                      </p:tavLst>
                                    </p:anim>
                                    <p:anim calcmode="lin" valueType="num">
                                      <p:cBhvr>
                                        <p:cTn id="59" dur="2000" fill="hold"/>
                                        <p:tgtEl>
                                          <p:spTgt spid="6"/>
                                        </p:tgtEl>
                                        <p:attrNameLst>
                                          <p:attrName>ppt_h</p:attrName>
                                        </p:attrNameLst>
                                      </p:cBhvr>
                                      <p:tavLst>
                                        <p:tav tm="0">
                                          <p:val>
                                            <p:fltVal val="0"/>
                                          </p:val>
                                        </p:tav>
                                        <p:tav tm="100000">
                                          <p:val>
                                            <p:strVal val="#ppt_h"/>
                                          </p:val>
                                        </p:tav>
                                      </p:tavLst>
                                    </p:anim>
                                    <p:anim calcmode="lin" valueType="num">
                                      <p:cBhvr>
                                        <p:cTn id="60" dur="2000" fill="hold"/>
                                        <p:tgtEl>
                                          <p:spTgt spid="6"/>
                                        </p:tgtEl>
                                        <p:attrNameLst>
                                          <p:attrName>ppt_x</p:attrName>
                                        </p:attrNameLst>
                                      </p:cBhvr>
                                      <p:tavLst>
                                        <p:tav tm="0">
                                          <p:val>
                                            <p:fltVal val="0.5"/>
                                          </p:val>
                                        </p:tav>
                                        <p:tav tm="100000">
                                          <p:val>
                                            <p:strVal val="#ppt_x"/>
                                          </p:val>
                                        </p:tav>
                                      </p:tavLst>
                                    </p:anim>
                                    <p:anim calcmode="lin" valueType="num">
                                      <p:cBhvr>
                                        <p:cTn id="61" dur="2000" fill="hold"/>
                                        <p:tgtEl>
                                          <p:spTgt spid="6"/>
                                        </p:tgtEl>
                                        <p:attrNameLst>
                                          <p:attrName>ppt_y</p:attrName>
                                        </p:attrNameLst>
                                      </p:cBhvr>
                                      <p:tavLst>
                                        <p:tav tm="0">
                                          <p:val>
                                            <p:fltVal val="0.5"/>
                                          </p:val>
                                        </p:tav>
                                        <p:tav tm="100000">
                                          <p:val>
                                            <p:strVal val="#ppt_y"/>
                                          </p:val>
                                        </p:tav>
                                      </p:tavLst>
                                    </p:anim>
                                  </p:childTnLst>
                                </p:cTn>
                              </p:par>
                              <p:par>
                                <p:cTn id="62" presetID="8" presetClass="emph" presetSubtype="0" fill="hold" grpId="1" nodeType="withEffect">
                                  <p:stCondLst>
                                    <p:cond delay="0"/>
                                  </p:stCondLst>
                                  <p:childTnLst>
                                    <p:animRot by="-21600000">
                                      <p:cBhvr>
                                        <p:cTn id="63" dur="2000" fill="hold"/>
                                        <p:tgtEl>
                                          <p:spTgt spid="6"/>
                                        </p:tgtEl>
                                        <p:attrNameLst>
                                          <p:attrName>r</p:attrName>
                                        </p:attrNameLst>
                                      </p:cBhvr>
                                    </p:animRot>
                                  </p:childTnLst>
                                </p:cTn>
                              </p:par>
                            </p:childTnLst>
                          </p:cTn>
                        </p:par>
                        <p:par>
                          <p:cTn id="64" fill="hold">
                            <p:stCondLst>
                              <p:cond delay="4000"/>
                            </p:stCondLst>
                            <p:childTnLst>
                              <p:par>
                                <p:cTn id="65" presetID="23" presetClass="exit" presetSubtype="544" fill="hold" grpId="2" nodeType="afterEffect">
                                  <p:stCondLst>
                                    <p:cond delay="0"/>
                                  </p:stCondLst>
                                  <p:childTnLst>
                                    <p:anim calcmode="lin" valueType="num">
                                      <p:cBhvr>
                                        <p:cTn id="66" dur="2000"/>
                                        <p:tgtEl>
                                          <p:spTgt spid="5"/>
                                        </p:tgtEl>
                                        <p:attrNameLst>
                                          <p:attrName>ppt_w</p:attrName>
                                        </p:attrNameLst>
                                      </p:cBhvr>
                                      <p:tavLst>
                                        <p:tav tm="0">
                                          <p:val>
                                            <p:strVal val="ppt_w"/>
                                          </p:val>
                                        </p:tav>
                                        <p:tav tm="100000">
                                          <p:val>
                                            <p:fltVal val="0"/>
                                          </p:val>
                                        </p:tav>
                                      </p:tavLst>
                                    </p:anim>
                                    <p:anim calcmode="lin" valueType="num">
                                      <p:cBhvr>
                                        <p:cTn id="67" dur="2000"/>
                                        <p:tgtEl>
                                          <p:spTgt spid="5"/>
                                        </p:tgtEl>
                                        <p:attrNameLst>
                                          <p:attrName>ppt_h</p:attrName>
                                        </p:attrNameLst>
                                      </p:cBhvr>
                                      <p:tavLst>
                                        <p:tav tm="0">
                                          <p:val>
                                            <p:strVal val="ppt_h"/>
                                          </p:val>
                                        </p:tav>
                                        <p:tav tm="100000">
                                          <p:val>
                                            <p:fltVal val="0"/>
                                          </p:val>
                                        </p:tav>
                                      </p:tavLst>
                                    </p:anim>
                                    <p:anim calcmode="lin" valueType="num">
                                      <p:cBhvr>
                                        <p:cTn id="68" dur="2000"/>
                                        <p:tgtEl>
                                          <p:spTgt spid="5"/>
                                        </p:tgtEl>
                                        <p:attrNameLst>
                                          <p:attrName>ppt_x</p:attrName>
                                        </p:attrNameLst>
                                      </p:cBhvr>
                                      <p:tavLst>
                                        <p:tav tm="0">
                                          <p:val>
                                            <p:strVal val="ppt_x"/>
                                          </p:val>
                                        </p:tav>
                                        <p:tav tm="100000">
                                          <p:val>
                                            <p:fltVal val="0.5"/>
                                          </p:val>
                                        </p:tav>
                                      </p:tavLst>
                                    </p:anim>
                                    <p:anim calcmode="lin" valueType="num">
                                      <p:cBhvr>
                                        <p:cTn id="69" dur="2000"/>
                                        <p:tgtEl>
                                          <p:spTgt spid="5"/>
                                        </p:tgtEl>
                                        <p:attrNameLst>
                                          <p:attrName>ppt_y</p:attrName>
                                        </p:attrNameLst>
                                      </p:cBhvr>
                                      <p:tavLst>
                                        <p:tav tm="0">
                                          <p:val>
                                            <p:strVal val="ppt_y"/>
                                          </p:val>
                                        </p:tav>
                                        <p:tav tm="100000">
                                          <p:val>
                                            <p:fltVal val="0.5"/>
                                          </p:val>
                                        </p:tav>
                                      </p:tavLst>
                                    </p:anim>
                                    <p:set>
                                      <p:cBhvr>
                                        <p:cTn id="70" dur="1" fill="hold">
                                          <p:stCondLst>
                                            <p:cond delay="1999"/>
                                          </p:stCondLst>
                                        </p:cTn>
                                        <p:tgtEl>
                                          <p:spTgt spid="5"/>
                                        </p:tgtEl>
                                        <p:attrNameLst>
                                          <p:attrName>style.visibility</p:attrName>
                                        </p:attrNameLst>
                                      </p:cBhvr>
                                      <p:to>
                                        <p:strVal val="hidden"/>
                                      </p:to>
                                    </p:set>
                                  </p:childTnLst>
                                </p:cTn>
                              </p:par>
                              <p:par>
                                <p:cTn id="71" presetID="23" presetClass="exit" presetSubtype="544" fill="hold" grpId="2" nodeType="withEffect">
                                  <p:stCondLst>
                                    <p:cond delay="0"/>
                                  </p:stCondLst>
                                  <p:childTnLst>
                                    <p:anim calcmode="lin" valueType="num">
                                      <p:cBhvr>
                                        <p:cTn id="72" dur="2000"/>
                                        <p:tgtEl>
                                          <p:spTgt spid="6"/>
                                        </p:tgtEl>
                                        <p:attrNameLst>
                                          <p:attrName>ppt_w</p:attrName>
                                        </p:attrNameLst>
                                      </p:cBhvr>
                                      <p:tavLst>
                                        <p:tav tm="0">
                                          <p:val>
                                            <p:strVal val="ppt_w"/>
                                          </p:val>
                                        </p:tav>
                                        <p:tav tm="100000">
                                          <p:val>
                                            <p:fltVal val="0"/>
                                          </p:val>
                                        </p:tav>
                                      </p:tavLst>
                                    </p:anim>
                                    <p:anim calcmode="lin" valueType="num">
                                      <p:cBhvr>
                                        <p:cTn id="73" dur="2000"/>
                                        <p:tgtEl>
                                          <p:spTgt spid="6"/>
                                        </p:tgtEl>
                                        <p:attrNameLst>
                                          <p:attrName>ppt_h</p:attrName>
                                        </p:attrNameLst>
                                      </p:cBhvr>
                                      <p:tavLst>
                                        <p:tav tm="0">
                                          <p:val>
                                            <p:strVal val="ppt_h"/>
                                          </p:val>
                                        </p:tav>
                                        <p:tav tm="100000">
                                          <p:val>
                                            <p:fltVal val="0"/>
                                          </p:val>
                                        </p:tav>
                                      </p:tavLst>
                                    </p:anim>
                                    <p:anim calcmode="lin" valueType="num">
                                      <p:cBhvr>
                                        <p:cTn id="74" dur="2000"/>
                                        <p:tgtEl>
                                          <p:spTgt spid="6"/>
                                        </p:tgtEl>
                                        <p:attrNameLst>
                                          <p:attrName>ppt_x</p:attrName>
                                        </p:attrNameLst>
                                      </p:cBhvr>
                                      <p:tavLst>
                                        <p:tav tm="0">
                                          <p:val>
                                            <p:strVal val="ppt_x"/>
                                          </p:val>
                                        </p:tav>
                                        <p:tav tm="100000">
                                          <p:val>
                                            <p:fltVal val="0.5"/>
                                          </p:val>
                                        </p:tav>
                                      </p:tavLst>
                                    </p:anim>
                                    <p:anim calcmode="lin" valueType="num">
                                      <p:cBhvr>
                                        <p:cTn id="75" dur="2000"/>
                                        <p:tgtEl>
                                          <p:spTgt spid="6"/>
                                        </p:tgtEl>
                                        <p:attrNameLst>
                                          <p:attrName>ppt_y</p:attrName>
                                        </p:attrNameLst>
                                      </p:cBhvr>
                                      <p:tavLst>
                                        <p:tav tm="0">
                                          <p:val>
                                            <p:strVal val="ppt_y"/>
                                          </p:val>
                                        </p:tav>
                                        <p:tav tm="100000">
                                          <p:val>
                                            <p:fltVal val="0.5"/>
                                          </p:val>
                                        </p:tav>
                                      </p:tavLst>
                                    </p:anim>
                                    <p:set>
                                      <p:cBhvr>
                                        <p:cTn id="76" dur="1" fill="hold">
                                          <p:stCondLst>
                                            <p:cond delay="1999"/>
                                          </p:stCondLst>
                                        </p:cTn>
                                        <p:tgtEl>
                                          <p:spTgt spid="6"/>
                                        </p:tgtEl>
                                        <p:attrNameLst>
                                          <p:attrName>style.visibility</p:attrName>
                                        </p:attrNameLst>
                                      </p:cBhvr>
                                      <p:to>
                                        <p:strVal val="hidden"/>
                                      </p:to>
                                    </p:set>
                                  </p:childTnLst>
                                </p:cTn>
                              </p:par>
                              <p:par>
                                <p:cTn id="77" presetID="8" presetClass="emph" presetSubtype="0" fill="hold" grpId="3"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fill="hold" grpId="3" nodeType="withEffect">
                                  <p:stCondLst>
                                    <p:cond delay="0"/>
                                  </p:stCondLst>
                                  <p:childTnLst>
                                    <p:animRot by="21600000">
                                      <p:cBhvr>
                                        <p:cTn id="80"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e3f8d8573c4eede415ff38178a29bf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rot="16200000">
            <a:off x="3885368" y="1615302"/>
            <a:ext cx="1444702" cy="1928826"/>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5400000">
            <a:off x="3885368" y="3186938"/>
            <a:ext cx="1444702" cy="1928826"/>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4028244" y="1115236"/>
            <a:ext cx="1087512" cy="1714512"/>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4143372" y="3929066"/>
            <a:ext cx="928694" cy="164307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4135401" y="722327"/>
            <a:ext cx="873198" cy="1428760"/>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4286248" y="4500570"/>
            <a:ext cx="714380" cy="1428760"/>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4135401" y="365137"/>
            <a:ext cx="873198" cy="1143008"/>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4214810" y="5143512"/>
            <a:ext cx="714380" cy="1143008"/>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4099682" y="-27748"/>
            <a:ext cx="873198" cy="92869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4214810" y="5715016"/>
            <a:ext cx="714380" cy="1000132"/>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31107">
            <a:off x="5152502" y="2416101"/>
            <a:ext cx="1444702" cy="1928826"/>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985959">
            <a:off x="2613604" y="2439071"/>
            <a:ext cx="1444702" cy="1928826"/>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2214546" y="2500306"/>
            <a:ext cx="928694" cy="164307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427216">
            <a:off x="6027573" y="2622966"/>
            <a:ext cx="928694" cy="164307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1714480" y="2571744"/>
            <a:ext cx="873198" cy="1428760"/>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677">
            <a:off x="6609592" y="2736801"/>
            <a:ext cx="873198" cy="1428760"/>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484301">
            <a:off x="7148251" y="2913139"/>
            <a:ext cx="873198" cy="1143008"/>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1142976" y="2714620"/>
            <a:ext cx="873198" cy="1143008"/>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268333">
            <a:off x="7743020" y="3044062"/>
            <a:ext cx="873198" cy="92869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571472" y="2786058"/>
            <a:ext cx="873198" cy="928694"/>
          </a:xfrm>
          <a:prstGeom prst="moon">
            <a:avLst/>
          </a:prstGeom>
          <a:blipFill dpi="0" rotWithShape="1">
            <a:blip r:embed="rId3">
              <a:duotone>
                <a:schemeClr val="bg2">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000" fill="hold"/>
                                        <p:tgtEl>
                                          <p:spTgt spid="13"/>
                                        </p:tgtEl>
                                        <p:attrNameLst>
                                          <p:attrName>ppt_x</p:attrName>
                                        </p:attrNameLst>
                                      </p:cBhvr>
                                      <p:tavLst>
                                        <p:tav tm="0">
                                          <p:val>
                                            <p:strVal val="0-#ppt_w/2"/>
                                          </p:val>
                                        </p:tav>
                                        <p:tav tm="100000">
                                          <p:val>
                                            <p:strVal val="#ppt_x"/>
                                          </p:val>
                                        </p:tav>
                                      </p:tavLst>
                                    </p:anim>
                                    <p:anim calcmode="lin" valueType="num">
                                      <p:cBhvr additive="base">
                                        <p:cTn id="11" dur="2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2000" fill="hold"/>
                                        <p:tgtEl>
                                          <p:spTgt spid="16"/>
                                        </p:tgtEl>
                                        <p:attrNameLst>
                                          <p:attrName>ppt_x</p:attrName>
                                        </p:attrNameLst>
                                      </p:cBhvr>
                                      <p:tavLst>
                                        <p:tav tm="0">
                                          <p:val>
                                            <p:strVal val="0-#ppt_w/2"/>
                                          </p:val>
                                        </p:tav>
                                        <p:tav tm="100000">
                                          <p:val>
                                            <p:strVal val="#ppt_x"/>
                                          </p:val>
                                        </p:tav>
                                      </p:tavLst>
                                    </p:anim>
                                    <p:anim calcmode="lin" valueType="num">
                                      <p:cBhvr additive="base">
                                        <p:cTn id="15" dur="200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2000" fill="hold"/>
                                        <p:tgtEl>
                                          <p:spTgt spid="18"/>
                                        </p:tgtEl>
                                        <p:attrNameLst>
                                          <p:attrName>ppt_x</p:attrName>
                                        </p:attrNameLst>
                                      </p:cBhvr>
                                      <p:tavLst>
                                        <p:tav tm="0">
                                          <p:val>
                                            <p:strVal val="0-#ppt_w/2"/>
                                          </p:val>
                                        </p:tav>
                                        <p:tav tm="100000">
                                          <p:val>
                                            <p:strVal val="#ppt_x"/>
                                          </p:val>
                                        </p:tav>
                                      </p:tavLst>
                                    </p:anim>
                                    <p:anim calcmode="lin" valueType="num">
                                      <p:cBhvr additive="base">
                                        <p:cTn id="19" dur="20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0-#ppt_w/2"/>
                                          </p:val>
                                        </p:tav>
                                        <p:tav tm="100000">
                                          <p:val>
                                            <p:strVal val="#ppt_x"/>
                                          </p:val>
                                        </p:tav>
                                      </p:tavLst>
                                    </p:anim>
                                    <p:anim calcmode="lin" valueType="num">
                                      <p:cBhvr additive="base">
                                        <p:cTn id="23" dur="200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2000" fill="hold"/>
                                        <p:tgtEl>
                                          <p:spTgt spid="21"/>
                                        </p:tgtEl>
                                        <p:attrNameLst>
                                          <p:attrName>ppt_x</p:attrName>
                                        </p:attrNameLst>
                                      </p:cBhvr>
                                      <p:tavLst>
                                        <p:tav tm="0">
                                          <p:val>
                                            <p:strVal val="0-#ppt_w/2"/>
                                          </p:val>
                                        </p:tav>
                                        <p:tav tm="100000">
                                          <p:val>
                                            <p:strVal val="#ppt_x"/>
                                          </p:val>
                                        </p:tav>
                                      </p:tavLst>
                                    </p:anim>
                                    <p:anim calcmode="lin" valueType="num">
                                      <p:cBhvr additive="base">
                                        <p:cTn id="27" dur="2000" fill="hold"/>
                                        <p:tgtEl>
                                          <p:spTgt spid="2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1+#ppt_w/2"/>
                                          </p:val>
                                        </p:tav>
                                        <p:tav tm="100000">
                                          <p:val>
                                            <p:strVal val="#ppt_x"/>
                                          </p:val>
                                        </p:tav>
                                      </p:tavLst>
                                    </p:anim>
                                    <p:anim calcmode="lin" valueType="num">
                                      <p:cBhvr additive="base">
                                        <p:cTn id="31" dur="2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1+#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1+#ppt_w/2"/>
                                          </p:val>
                                        </p:tav>
                                        <p:tav tm="100000">
                                          <p:val>
                                            <p:strVal val="#ppt_x"/>
                                          </p:val>
                                        </p:tav>
                                      </p:tavLst>
                                    </p:anim>
                                    <p:anim calcmode="lin" valueType="num">
                                      <p:cBhvr additive="base">
                                        <p:cTn id="39" dur="2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1+#ppt_w/2"/>
                                          </p:val>
                                        </p:tav>
                                        <p:tav tm="100000">
                                          <p:val>
                                            <p:strVal val="#ppt_x"/>
                                          </p:val>
                                        </p:tav>
                                      </p:tavLst>
                                    </p:anim>
                                    <p:anim calcmode="lin" valueType="num">
                                      <p:cBhvr additive="base">
                                        <p:cTn id="43" dur="2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2000" fill="hold"/>
                                        <p:tgtEl>
                                          <p:spTgt spid="22"/>
                                        </p:tgtEl>
                                        <p:attrNameLst>
                                          <p:attrName>ppt_x</p:attrName>
                                        </p:attrNameLst>
                                      </p:cBhvr>
                                      <p:tavLst>
                                        <p:tav tm="0">
                                          <p:val>
                                            <p:strVal val="1+#ppt_w/2"/>
                                          </p:val>
                                        </p:tav>
                                        <p:tav tm="100000">
                                          <p:val>
                                            <p:strVal val="#ppt_x"/>
                                          </p:val>
                                        </p:tav>
                                      </p:tavLst>
                                    </p:anim>
                                    <p:anim calcmode="lin" valueType="num">
                                      <p:cBhvr additive="base">
                                        <p:cTn id="47" dur="2000" fill="hold"/>
                                        <p:tgtEl>
                                          <p:spTgt spid="22"/>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2000" fill="hold"/>
                                        <p:tgtEl>
                                          <p:spTgt spid="3"/>
                                        </p:tgtEl>
                                        <p:attrNameLst>
                                          <p:attrName>ppt_x</p:attrName>
                                        </p:attrNameLst>
                                      </p:cBhvr>
                                      <p:tavLst>
                                        <p:tav tm="0">
                                          <p:val>
                                            <p:strVal val="#ppt_x"/>
                                          </p:val>
                                        </p:tav>
                                        <p:tav tm="100000">
                                          <p:val>
                                            <p:strVal val="#ppt_x"/>
                                          </p:val>
                                        </p:tav>
                                      </p:tavLst>
                                    </p:anim>
                                    <p:anim calcmode="lin" valueType="num">
                                      <p:cBhvr additive="base">
                                        <p:cTn id="51" dur="2000" fill="hold"/>
                                        <p:tgtEl>
                                          <p:spTgt spid="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2000" fill="hold"/>
                                        <p:tgtEl>
                                          <p:spTgt spid="5"/>
                                        </p:tgtEl>
                                        <p:attrNameLst>
                                          <p:attrName>ppt_x</p:attrName>
                                        </p:attrNameLst>
                                      </p:cBhvr>
                                      <p:tavLst>
                                        <p:tav tm="0">
                                          <p:val>
                                            <p:strVal val="#ppt_x"/>
                                          </p:val>
                                        </p:tav>
                                        <p:tav tm="100000">
                                          <p:val>
                                            <p:strVal val="#ppt_x"/>
                                          </p:val>
                                        </p:tav>
                                      </p:tavLst>
                                    </p:anim>
                                    <p:anim calcmode="lin" valueType="num">
                                      <p:cBhvr additive="base">
                                        <p:cTn id="55" dur="2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ppt_x"/>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2000" fill="hold"/>
                                        <p:tgtEl>
                                          <p:spTgt spid="9"/>
                                        </p:tgtEl>
                                        <p:attrNameLst>
                                          <p:attrName>ppt_x</p:attrName>
                                        </p:attrNameLst>
                                      </p:cBhvr>
                                      <p:tavLst>
                                        <p:tav tm="0">
                                          <p:val>
                                            <p:strVal val="#ppt_x"/>
                                          </p:val>
                                        </p:tav>
                                        <p:tav tm="100000">
                                          <p:val>
                                            <p:strVal val="#ppt_x"/>
                                          </p:val>
                                        </p:tav>
                                      </p:tavLst>
                                    </p:anim>
                                    <p:anim calcmode="lin" valueType="num">
                                      <p:cBhvr additive="base">
                                        <p:cTn id="63" dur="2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2000" fill="hold"/>
                                        <p:tgtEl>
                                          <p:spTgt spid="11"/>
                                        </p:tgtEl>
                                        <p:attrNameLst>
                                          <p:attrName>ppt_x</p:attrName>
                                        </p:attrNameLst>
                                      </p:cBhvr>
                                      <p:tavLst>
                                        <p:tav tm="0">
                                          <p:val>
                                            <p:strVal val="#ppt_x"/>
                                          </p:val>
                                        </p:tav>
                                        <p:tav tm="100000">
                                          <p:val>
                                            <p:strVal val="#ppt_x"/>
                                          </p:val>
                                        </p:tav>
                                      </p:tavLst>
                                    </p:anim>
                                    <p:anim calcmode="lin" valueType="num">
                                      <p:cBhvr additive="base">
                                        <p:cTn id="67" dur="2000" fill="hold"/>
                                        <p:tgtEl>
                                          <p:spTgt spid="11"/>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2000" fill="hold"/>
                                        <p:tgtEl>
                                          <p:spTgt spid="4"/>
                                        </p:tgtEl>
                                        <p:attrNameLst>
                                          <p:attrName>ppt_x</p:attrName>
                                        </p:attrNameLst>
                                      </p:cBhvr>
                                      <p:tavLst>
                                        <p:tav tm="0">
                                          <p:val>
                                            <p:strVal val="#ppt_x"/>
                                          </p:val>
                                        </p:tav>
                                        <p:tav tm="100000">
                                          <p:val>
                                            <p:strVal val="#ppt_x"/>
                                          </p:val>
                                        </p:tav>
                                      </p:tavLst>
                                    </p:anim>
                                    <p:anim calcmode="lin" valueType="num">
                                      <p:cBhvr additive="base">
                                        <p:cTn id="71" dur="2000" fill="hold"/>
                                        <p:tgtEl>
                                          <p:spTgt spid="4"/>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ppt_x"/>
                                          </p:val>
                                        </p:tav>
                                        <p:tav tm="100000">
                                          <p:val>
                                            <p:strVal val="#ppt_x"/>
                                          </p:val>
                                        </p:tav>
                                      </p:tavLst>
                                    </p:anim>
                                    <p:anim calcmode="lin" valueType="num">
                                      <p:cBhvr additive="base">
                                        <p:cTn id="75" dur="2000" fill="hold"/>
                                        <p:tgtEl>
                                          <p:spTgt spid="6"/>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2000" fill="hold"/>
                                        <p:tgtEl>
                                          <p:spTgt spid="8"/>
                                        </p:tgtEl>
                                        <p:attrNameLst>
                                          <p:attrName>ppt_x</p:attrName>
                                        </p:attrNameLst>
                                      </p:cBhvr>
                                      <p:tavLst>
                                        <p:tav tm="0">
                                          <p:val>
                                            <p:strVal val="#ppt_x"/>
                                          </p:val>
                                        </p:tav>
                                        <p:tav tm="100000">
                                          <p:val>
                                            <p:strVal val="#ppt_x"/>
                                          </p:val>
                                        </p:tav>
                                      </p:tavLst>
                                    </p:anim>
                                    <p:anim calcmode="lin" valueType="num">
                                      <p:cBhvr additive="base">
                                        <p:cTn id="79" dur="2000" fill="hold"/>
                                        <p:tgtEl>
                                          <p:spTgt spid="8"/>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ppt_x"/>
                                          </p:val>
                                        </p:tav>
                                        <p:tav tm="100000">
                                          <p:val>
                                            <p:strVal val="#ppt_x"/>
                                          </p:val>
                                        </p:tav>
                                      </p:tavLst>
                                    </p:anim>
                                    <p:anim calcmode="lin" valueType="num">
                                      <p:cBhvr additive="base">
                                        <p:cTn id="83" dur="2000" fill="hold"/>
                                        <p:tgtEl>
                                          <p:spTgt spid="10"/>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2000" fill="hold"/>
                                        <p:tgtEl>
                                          <p:spTgt spid="12"/>
                                        </p:tgtEl>
                                        <p:attrNameLst>
                                          <p:attrName>ppt_x</p:attrName>
                                        </p:attrNameLst>
                                      </p:cBhvr>
                                      <p:tavLst>
                                        <p:tav tm="0">
                                          <p:val>
                                            <p:strVal val="#ppt_x"/>
                                          </p:val>
                                        </p:tav>
                                        <p:tav tm="100000">
                                          <p:val>
                                            <p:strVal val="#ppt_x"/>
                                          </p:val>
                                        </p:tav>
                                      </p:tavLst>
                                    </p:anim>
                                    <p:anim calcmode="lin" valueType="num">
                                      <p:cBhvr additive="base">
                                        <p:cTn id="87" dur="2000" fill="hold"/>
                                        <p:tgtEl>
                                          <p:spTgt spid="12"/>
                                        </p:tgtEl>
                                        <p:attrNameLst>
                                          <p:attrName>ppt_y</p:attrName>
                                        </p:attrNameLst>
                                      </p:cBhvr>
                                      <p:tavLst>
                                        <p:tav tm="0">
                                          <p:val>
                                            <p:strVal val="0-#ppt_h/2"/>
                                          </p:val>
                                        </p:tav>
                                        <p:tav tm="100000">
                                          <p:val>
                                            <p:strVal val="#ppt_y"/>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2000" fill="hold"/>
                                        <p:tgtEl>
                                          <p:spTgt spid="14"/>
                                        </p:tgtEl>
                                        <p:attrNameLst>
                                          <p:attrName>ppt_w</p:attrName>
                                        </p:attrNameLst>
                                      </p:cBhvr>
                                      <p:tavLst>
                                        <p:tav tm="0" fmla="#ppt_w*sin(2.5*pi*$)">
                                          <p:val>
                                            <p:fltVal val="0"/>
                                          </p:val>
                                        </p:tav>
                                        <p:tav tm="100000">
                                          <p:val>
                                            <p:fltVal val="1"/>
                                          </p:val>
                                        </p:tav>
                                      </p:tavLst>
                                    </p:anim>
                                    <p:anim calcmode="lin" valueType="num">
                                      <p:cBhvr>
                                        <p:cTn id="91" dur="2000" fill="hold"/>
                                        <p:tgtEl>
                                          <p:spTgt spid="14"/>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2000" fill="hold"/>
                                        <p:tgtEl>
                                          <p:spTgt spid="15"/>
                                        </p:tgtEl>
                                        <p:attrNameLst>
                                          <p:attrName>ppt_w</p:attrName>
                                        </p:attrNameLst>
                                      </p:cBhvr>
                                      <p:tavLst>
                                        <p:tav tm="0" fmla="#ppt_w*sin(2.5*pi*$)">
                                          <p:val>
                                            <p:fltVal val="0"/>
                                          </p:val>
                                        </p:tav>
                                        <p:tav tm="100000">
                                          <p:val>
                                            <p:fltVal val="1"/>
                                          </p:val>
                                        </p:tav>
                                      </p:tavLst>
                                    </p:anim>
                                    <p:anim calcmode="lin" valueType="num">
                                      <p:cBhvr>
                                        <p:cTn id="95" dur="2000" fill="hold"/>
                                        <p:tgtEl>
                                          <p:spTgt spid="15"/>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2000" fill="hold"/>
                                        <p:tgtEl>
                                          <p:spTgt spid="17"/>
                                        </p:tgtEl>
                                        <p:attrNameLst>
                                          <p:attrName>ppt_w</p:attrName>
                                        </p:attrNameLst>
                                      </p:cBhvr>
                                      <p:tavLst>
                                        <p:tav tm="0" fmla="#ppt_w*sin(2.5*pi*$)">
                                          <p:val>
                                            <p:fltVal val="0"/>
                                          </p:val>
                                        </p:tav>
                                        <p:tav tm="100000">
                                          <p:val>
                                            <p:fltVal val="1"/>
                                          </p:val>
                                        </p:tav>
                                      </p:tavLst>
                                    </p:anim>
                                    <p:anim calcmode="lin" valueType="num">
                                      <p:cBhvr>
                                        <p:cTn id="99" dur="2000" fill="hold"/>
                                        <p:tgtEl>
                                          <p:spTgt spid="17"/>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2000" fill="hold"/>
                                        <p:tgtEl>
                                          <p:spTgt spid="20"/>
                                        </p:tgtEl>
                                        <p:attrNameLst>
                                          <p:attrName>ppt_w</p:attrName>
                                        </p:attrNameLst>
                                      </p:cBhvr>
                                      <p:tavLst>
                                        <p:tav tm="0" fmla="#ppt_w*sin(2.5*pi*$)">
                                          <p:val>
                                            <p:fltVal val="0"/>
                                          </p:val>
                                        </p:tav>
                                        <p:tav tm="100000">
                                          <p:val>
                                            <p:fltVal val="1"/>
                                          </p:val>
                                        </p:tav>
                                      </p:tavLst>
                                    </p:anim>
                                    <p:anim calcmode="lin" valueType="num">
                                      <p:cBhvr>
                                        <p:cTn id="103" dur="2000" fill="hold"/>
                                        <p:tgtEl>
                                          <p:spTgt spid="2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2000" fill="hold"/>
                                        <p:tgtEl>
                                          <p:spTgt spid="22"/>
                                        </p:tgtEl>
                                        <p:attrNameLst>
                                          <p:attrName>ppt_w</p:attrName>
                                        </p:attrNameLst>
                                      </p:cBhvr>
                                      <p:tavLst>
                                        <p:tav tm="0" fmla="#ppt_w*sin(2.5*pi*$)">
                                          <p:val>
                                            <p:fltVal val="0"/>
                                          </p:val>
                                        </p:tav>
                                        <p:tav tm="100000">
                                          <p:val>
                                            <p:fltVal val="1"/>
                                          </p:val>
                                        </p:tav>
                                      </p:tavLst>
                                    </p:anim>
                                    <p:anim calcmode="lin" valueType="num">
                                      <p:cBhvr>
                                        <p:cTn id="107" dur="2000" fill="hold"/>
                                        <p:tgtEl>
                                          <p:spTgt spid="22"/>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2000" fill="hold"/>
                                        <p:tgtEl>
                                          <p:spTgt spid="13"/>
                                        </p:tgtEl>
                                        <p:attrNameLst>
                                          <p:attrName>ppt_w</p:attrName>
                                        </p:attrNameLst>
                                      </p:cBhvr>
                                      <p:tavLst>
                                        <p:tav tm="0" fmla="#ppt_w*sin(2.5*pi*$)">
                                          <p:val>
                                            <p:fltVal val="0"/>
                                          </p:val>
                                        </p:tav>
                                        <p:tav tm="100000">
                                          <p:val>
                                            <p:fltVal val="1"/>
                                          </p:val>
                                        </p:tav>
                                      </p:tavLst>
                                    </p:anim>
                                    <p:anim calcmode="lin" valueType="num">
                                      <p:cBhvr>
                                        <p:cTn id="111" dur="2000" fill="hold"/>
                                        <p:tgtEl>
                                          <p:spTgt spid="13"/>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2000" fill="hold"/>
                                        <p:tgtEl>
                                          <p:spTgt spid="16"/>
                                        </p:tgtEl>
                                        <p:attrNameLst>
                                          <p:attrName>ppt_w</p:attrName>
                                        </p:attrNameLst>
                                      </p:cBhvr>
                                      <p:tavLst>
                                        <p:tav tm="0" fmla="#ppt_w*sin(2.5*pi*$)">
                                          <p:val>
                                            <p:fltVal val="0"/>
                                          </p:val>
                                        </p:tav>
                                        <p:tav tm="100000">
                                          <p:val>
                                            <p:fltVal val="1"/>
                                          </p:val>
                                        </p:tav>
                                      </p:tavLst>
                                    </p:anim>
                                    <p:anim calcmode="lin" valueType="num">
                                      <p:cBhvr>
                                        <p:cTn id="115" dur="2000" fill="hold"/>
                                        <p:tgtEl>
                                          <p:spTgt spid="16"/>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2000" fill="hold"/>
                                        <p:tgtEl>
                                          <p:spTgt spid="18"/>
                                        </p:tgtEl>
                                        <p:attrNameLst>
                                          <p:attrName>ppt_w</p:attrName>
                                        </p:attrNameLst>
                                      </p:cBhvr>
                                      <p:tavLst>
                                        <p:tav tm="0" fmla="#ppt_w*sin(2.5*pi*$)">
                                          <p:val>
                                            <p:fltVal val="0"/>
                                          </p:val>
                                        </p:tav>
                                        <p:tav tm="100000">
                                          <p:val>
                                            <p:fltVal val="1"/>
                                          </p:val>
                                        </p:tav>
                                      </p:tavLst>
                                    </p:anim>
                                    <p:anim calcmode="lin" valueType="num">
                                      <p:cBhvr>
                                        <p:cTn id="119" dur="2000" fill="hold"/>
                                        <p:tgtEl>
                                          <p:spTgt spid="18"/>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2000" fill="hold"/>
                                        <p:tgtEl>
                                          <p:spTgt spid="19"/>
                                        </p:tgtEl>
                                        <p:attrNameLst>
                                          <p:attrName>ppt_w</p:attrName>
                                        </p:attrNameLst>
                                      </p:cBhvr>
                                      <p:tavLst>
                                        <p:tav tm="0" fmla="#ppt_w*sin(2.5*pi*$)">
                                          <p:val>
                                            <p:fltVal val="0"/>
                                          </p:val>
                                        </p:tav>
                                        <p:tav tm="100000">
                                          <p:val>
                                            <p:fltVal val="1"/>
                                          </p:val>
                                        </p:tav>
                                      </p:tavLst>
                                    </p:anim>
                                    <p:anim calcmode="lin" valueType="num">
                                      <p:cBhvr>
                                        <p:cTn id="123" dur="2000" fill="hold"/>
                                        <p:tgtEl>
                                          <p:spTgt spid="19"/>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21"/>
                                        </p:tgtEl>
                                        <p:attrNameLst>
                                          <p:attrName>style.visibility</p:attrName>
                                        </p:attrNameLst>
                                      </p:cBhvr>
                                      <p:to>
                                        <p:strVal val="visible"/>
                                      </p:to>
                                    </p:set>
                                    <p:anim calcmode="lin" valueType="num">
                                      <p:cBhvr>
                                        <p:cTn id="126" dur="2000" fill="hold"/>
                                        <p:tgtEl>
                                          <p:spTgt spid="21"/>
                                        </p:tgtEl>
                                        <p:attrNameLst>
                                          <p:attrName>ppt_w</p:attrName>
                                        </p:attrNameLst>
                                      </p:cBhvr>
                                      <p:tavLst>
                                        <p:tav tm="0" fmla="#ppt_w*sin(2.5*pi*$)">
                                          <p:val>
                                            <p:fltVal val="0"/>
                                          </p:val>
                                        </p:tav>
                                        <p:tav tm="100000">
                                          <p:val>
                                            <p:fltVal val="1"/>
                                          </p:val>
                                        </p:tav>
                                      </p:tavLst>
                                    </p:anim>
                                    <p:anim calcmode="lin" valueType="num">
                                      <p:cBhvr>
                                        <p:cTn id="127" dur="2000" fill="hold"/>
                                        <p:tgtEl>
                                          <p:spTgt spid="21"/>
                                        </p:tgtEl>
                                        <p:attrNameLst>
                                          <p:attrName>ppt_h</p:attrName>
                                        </p:attrNameLst>
                                      </p:cBhvr>
                                      <p:tavLst>
                                        <p:tav tm="0">
                                          <p:val>
                                            <p:strVal val="#ppt_h"/>
                                          </p:val>
                                        </p:tav>
                                        <p:tav tm="100000">
                                          <p:val>
                                            <p:strVal val="#ppt_h"/>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p:cTn id="130" dur="2000" fill="hold"/>
                                        <p:tgtEl>
                                          <p:spTgt spid="3"/>
                                        </p:tgtEl>
                                        <p:attrNameLst>
                                          <p:attrName>ppt_w</p:attrName>
                                        </p:attrNameLst>
                                      </p:cBhvr>
                                      <p:tavLst>
                                        <p:tav tm="0">
                                          <p:val>
                                            <p:strVal val="#ppt_w"/>
                                          </p:val>
                                        </p:tav>
                                        <p:tav tm="100000">
                                          <p:val>
                                            <p:strVal val="#ppt_w"/>
                                          </p:val>
                                        </p:tav>
                                      </p:tavLst>
                                    </p:anim>
                                    <p:anim calcmode="lin" valueType="num">
                                      <p:cBhvr>
                                        <p:cTn id="131" dur="2000" fill="hold"/>
                                        <p:tgtEl>
                                          <p:spTgt spid="3"/>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5"/>
                                        </p:tgtEl>
                                        <p:attrNameLst>
                                          <p:attrName>style.visibility</p:attrName>
                                        </p:attrNameLst>
                                      </p:cBhvr>
                                      <p:to>
                                        <p:strVal val="visible"/>
                                      </p:to>
                                    </p:set>
                                    <p:anim calcmode="lin" valueType="num">
                                      <p:cBhvr>
                                        <p:cTn id="134" dur="2000" fill="hold"/>
                                        <p:tgtEl>
                                          <p:spTgt spid="5"/>
                                        </p:tgtEl>
                                        <p:attrNameLst>
                                          <p:attrName>ppt_w</p:attrName>
                                        </p:attrNameLst>
                                      </p:cBhvr>
                                      <p:tavLst>
                                        <p:tav tm="0">
                                          <p:val>
                                            <p:strVal val="#ppt_w"/>
                                          </p:val>
                                        </p:tav>
                                        <p:tav tm="100000">
                                          <p:val>
                                            <p:strVal val="#ppt_w"/>
                                          </p:val>
                                        </p:tav>
                                      </p:tavLst>
                                    </p:anim>
                                    <p:anim calcmode="lin" valueType="num">
                                      <p:cBhvr>
                                        <p:cTn id="135" dur="2000" fill="hold"/>
                                        <p:tgtEl>
                                          <p:spTgt spid="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2000" fill="hold"/>
                                        <p:tgtEl>
                                          <p:spTgt spid="7"/>
                                        </p:tgtEl>
                                        <p:attrNameLst>
                                          <p:attrName>ppt_w</p:attrName>
                                        </p:attrNameLst>
                                      </p:cBhvr>
                                      <p:tavLst>
                                        <p:tav tm="0">
                                          <p:val>
                                            <p:strVal val="#ppt_w"/>
                                          </p:val>
                                        </p:tav>
                                        <p:tav tm="100000">
                                          <p:val>
                                            <p:strVal val="#ppt_w"/>
                                          </p:val>
                                        </p:tav>
                                      </p:tavLst>
                                    </p:anim>
                                    <p:anim calcmode="lin" valueType="num">
                                      <p:cBhvr>
                                        <p:cTn id="139" dur="2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p:cTn id="142" dur="2000" fill="hold"/>
                                        <p:tgtEl>
                                          <p:spTgt spid="9"/>
                                        </p:tgtEl>
                                        <p:attrNameLst>
                                          <p:attrName>ppt_w</p:attrName>
                                        </p:attrNameLst>
                                      </p:cBhvr>
                                      <p:tavLst>
                                        <p:tav tm="0">
                                          <p:val>
                                            <p:strVal val="#ppt_w"/>
                                          </p:val>
                                        </p:tav>
                                        <p:tav tm="100000">
                                          <p:val>
                                            <p:strVal val="#ppt_w"/>
                                          </p:val>
                                        </p:tav>
                                      </p:tavLst>
                                    </p:anim>
                                    <p:anim calcmode="lin" valueType="num">
                                      <p:cBhvr>
                                        <p:cTn id="143" dur="2000" fill="hold"/>
                                        <p:tgtEl>
                                          <p:spTgt spid="9"/>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2000" fill="hold"/>
                                        <p:tgtEl>
                                          <p:spTgt spid="11"/>
                                        </p:tgtEl>
                                        <p:attrNameLst>
                                          <p:attrName>ppt_w</p:attrName>
                                        </p:attrNameLst>
                                      </p:cBhvr>
                                      <p:tavLst>
                                        <p:tav tm="0">
                                          <p:val>
                                            <p:strVal val="#ppt_w"/>
                                          </p:val>
                                        </p:tav>
                                        <p:tav tm="100000">
                                          <p:val>
                                            <p:strVal val="#ppt_w"/>
                                          </p:val>
                                        </p:tav>
                                      </p:tavLst>
                                    </p:anim>
                                    <p:anim calcmode="lin" valueType="num">
                                      <p:cBhvr>
                                        <p:cTn id="147" dur="2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2000" fill="hold"/>
                                        <p:tgtEl>
                                          <p:spTgt spid="4"/>
                                        </p:tgtEl>
                                        <p:attrNameLst>
                                          <p:attrName>ppt_w</p:attrName>
                                        </p:attrNameLst>
                                      </p:cBhvr>
                                      <p:tavLst>
                                        <p:tav tm="0">
                                          <p:val>
                                            <p:strVal val="#ppt_w"/>
                                          </p:val>
                                        </p:tav>
                                        <p:tav tm="100000">
                                          <p:val>
                                            <p:strVal val="#ppt_w"/>
                                          </p:val>
                                        </p:tav>
                                      </p:tavLst>
                                    </p:anim>
                                    <p:anim calcmode="lin" valueType="num">
                                      <p:cBhvr>
                                        <p:cTn id="151" dur="2000" fill="hold"/>
                                        <p:tgtEl>
                                          <p:spTgt spid="4"/>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6"/>
                                        </p:tgtEl>
                                        <p:attrNameLst>
                                          <p:attrName>style.visibility</p:attrName>
                                        </p:attrNameLst>
                                      </p:cBhvr>
                                      <p:to>
                                        <p:strVal val="visible"/>
                                      </p:to>
                                    </p:set>
                                    <p:anim calcmode="lin" valueType="num">
                                      <p:cBhvr>
                                        <p:cTn id="154" dur="2000" fill="hold"/>
                                        <p:tgtEl>
                                          <p:spTgt spid="6"/>
                                        </p:tgtEl>
                                        <p:attrNameLst>
                                          <p:attrName>ppt_w</p:attrName>
                                        </p:attrNameLst>
                                      </p:cBhvr>
                                      <p:tavLst>
                                        <p:tav tm="0">
                                          <p:val>
                                            <p:strVal val="#ppt_w"/>
                                          </p:val>
                                        </p:tav>
                                        <p:tav tm="100000">
                                          <p:val>
                                            <p:strVal val="#ppt_w"/>
                                          </p:val>
                                        </p:tav>
                                      </p:tavLst>
                                    </p:anim>
                                    <p:anim calcmode="lin" valueType="num">
                                      <p:cBhvr>
                                        <p:cTn id="155" dur="2000" fill="hold"/>
                                        <p:tgtEl>
                                          <p:spTgt spid="6"/>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 calcmode="lin" valueType="num">
                                      <p:cBhvr>
                                        <p:cTn id="158" dur="2000" fill="hold"/>
                                        <p:tgtEl>
                                          <p:spTgt spid="8"/>
                                        </p:tgtEl>
                                        <p:attrNameLst>
                                          <p:attrName>ppt_w</p:attrName>
                                        </p:attrNameLst>
                                      </p:cBhvr>
                                      <p:tavLst>
                                        <p:tav tm="0">
                                          <p:val>
                                            <p:strVal val="#ppt_w"/>
                                          </p:val>
                                        </p:tav>
                                        <p:tav tm="100000">
                                          <p:val>
                                            <p:strVal val="#ppt_w"/>
                                          </p:val>
                                        </p:tav>
                                      </p:tavLst>
                                    </p:anim>
                                    <p:anim calcmode="lin" valueType="num">
                                      <p:cBhvr>
                                        <p:cTn id="159" dur="2000" fill="hold"/>
                                        <p:tgtEl>
                                          <p:spTgt spid="8"/>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0"/>
                                        </p:tgtEl>
                                        <p:attrNameLst>
                                          <p:attrName>style.visibility</p:attrName>
                                        </p:attrNameLst>
                                      </p:cBhvr>
                                      <p:to>
                                        <p:strVal val="visible"/>
                                      </p:to>
                                    </p:set>
                                    <p:anim calcmode="lin" valueType="num">
                                      <p:cBhvr>
                                        <p:cTn id="162" dur="2000" fill="hold"/>
                                        <p:tgtEl>
                                          <p:spTgt spid="10"/>
                                        </p:tgtEl>
                                        <p:attrNameLst>
                                          <p:attrName>ppt_w</p:attrName>
                                        </p:attrNameLst>
                                      </p:cBhvr>
                                      <p:tavLst>
                                        <p:tav tm="0">
                                          <p:val>
                                            <p:strVal val="#ppt_w"/>
                                          </p:val>
                                        </p:tav>
                                        <p:tav tm="100000">
                                          <p:val>
                                            <p:strVal val="#ppt_w"/>
                                          </p:val>
                                        </p:tav>
                                      </p:tavLst>
                                    </p:anim>
                                    <p:anim calcmode="lin" valueType="num">
                                      <p:cBhvr>
                                        <p:cTn id="163" dur="2000" fill="hold"/>
                                        <p:tgtEl>
                                          <p:spTgt spid="10"/>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2"/>
                                        </p:tgtEl>
                                        <p:attrNameLst>
                                          <p:attrName>style.visibility</p:attrName>
                                        </p:attrNameLst>
                                      </p:cBhvr>
                                      <p:to>
                                        <p:strVal val="visible"/>
                                      </p:to>
                                    </p:set>
                                    <p:anim calcmode="lin" valueType="num">
                                      <p:cBhvr>
                                        <p:cTn id="166" dur="2000" fill="hold"/>
                                        <p:tgtEl>
                                          <p:spTgt spid="12"/>
                                        </p:tgtEl>
                                        <p:attrNameLst>
                                          <p:attrName>ppt_w</p:attrName>
                                        </p:attrNameLst>
                                      </p:cBhvr>
                                      <p:tavLst>
                                        <p:tav tm="0">
                                          <p:val>
                                            <p:strVal val="#ppt_w"/>
                                          </p:val>
                                        </p:tav>
                                        <p:tav tm="100000">
                                          <p:val>
                                            <p:strVal val="#ppt_w"/>
                                          </p:val>
                                        </p:tav>
                                      </p:tavLst>
                                    </p:anim>
                                    <p:anim calcmode="lin" valueType="num">
                                      <p:cBhvr>
                                        <p:cTn id="167" dur="2000" fill="hold"/>
                                        <p:tgtEl>
                                          <p:spTgt spid="12"/>
                                        </p:tgtEl>
                                        <p:attrNameLst>
                                          <p:attrName>ppt_h</p:attrName>
                                        </p:attrNameLst>
                                      </p:cBhvr>
                                      <p:tavLst>
                                        <p:tav tm="0" fmla="#ppt_h*sin(2.5*pi*$)">
                                          <p:val>
                                            <p:fltVal val="0"/>
                                          </p:val>
                                        </p:tav>
                                        <p:tav tm="100000">
                                          <p:val>
                                            <p:fltVal val="1"/>
                                          </p:val>
                                        </p:tav>
                                      </p:tavLst>
                                    </p:anim>
                                  </p:childTnLst>
                                </p:cTn>
                              </p:par>
                            </p:childTnLst>
                          </p:cTn>
                        </p:par>
                        <p:par>
                          <p:cTn id="168" fill="hold">
                            <p:stCondLst>
                              <p:cond delay="2000"/>
                            </p:stCondLst>
                            <p:childTnLst>
                              <p:par>
                                <p:cTn id="169" presetID="2" presetClass="exit" presetSubtype="2" fill="hold" grpId="2" nodeType="afterEffect">
                                  <p:stCondLst>
                                    <p:cond delay="0"/>
                                  </p:stCondLst>
                                  <p:childTnLst>
                                    <p:anim calcmode="lin" valueType="num">
                                      <p:cBhvr additive="base">
                                        <p:cTn id="170" dur="2000"/>
                                        <p:tgtEl>
                                          <p:spTgt spid="14"/>
                                        </p:tgtEl>
                                        <p:attrNameLst>
                                          <p:attrName>ppt_x</p:attrName>
                                        </p:attrNameLst>
                                      </p:cBhvr>
                                      <p:tavLst>
                                        <p:tav tm="0">
                                          <p:val>
                                            <p:strVal val="ppt_x"/>
                                          </p:val>
                                        </p:tav>
                                        <p:tav tm="100000">
                                          <p:val>
                                            <p:strVal val="1+ppt_w/2"/>
                                          </p:val>
                                        </p:tav>
                                      </p:tavLst>
                                    </p:anim>
                                    <p:anim calcmode="lin" valueType="num">
                                      <p:cBhvr additive="base">
                                        <p:cTn id="171" dur="2000"/>
                                        <p:tgtEl>
                                          <p:spTgt spid="14"/>
                                        </p:tgtEl>
                                        <p:attrNameLst>
                                          <p:attrName>ppt_y</p:attrName>
                                        </p:attrNameLst>
                                      </p:cBhvr>
                                      <p:tavLst>
                                        <p:tav tm="0">
                                          <p:val>
                                            <p:strVal val="ppt_y"/>
                                          </p:val>
                                        </p:tav>
                                        <p:tav tm="100000">
                                          <p:val>
                                            <p:strVal val="ppt_y"/>
                                          </p:val>
                                        </p:tav>
                                      </p:tavLst>
                                    </p:anim>
                                    <p:set>
                                      <p:cBhvr>
                                        <p:cTn id="172" dur="1" fill="hold">
                                          <p:stCondLst>
                                            <p:cond delay="1999"/>
                                          </p:stCondLst>
                                        </p:cTn>
                                        <p:tgtEl>
                                          <p:spTgt spid="14"/>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1+ppt_w/2"/>
                                          </p:val>
                                        </p:tav>
                                      </p:tavLst>
                                    </p:anim>
                                    <p:anim calcmode="lin" valueType="num">
                                      <p:cBhvr additive="base">
                                        <p:cTn id="175" dur="2000"/>
                                        <p:tgtEl>
                                          <p:spTgt spid="15"/>
                                        </p:tgtEl>
                                        <p:attrNameLst>
                                          <p:attrName>ppt_y</p:attrName>
                                        </p:attrNameLst>
                                      </p:cBhvr>
                                      <p:tavLst>
                                        <p:tav tm="0">
                                          <p:val>
                                            <p:strVal val="ppt_y"/>
                                          </p:val>
                                        </p:tav>
                                        <p:tav tm="100000">
                                          <p:val>
                                            <p:strVal val="ppt_y"/>
                                          </p:val>
                                        </p:tav>
                                      </p:tavLst>
                                    </p:anim>
                                    <p:set>
                                      <p:cBhvr>
                                        <p:cTn id="176" dur="1" fill="hold">
                                          <p:stCondLst>
                                            <p:cond delay="1999"/>
                                          </p:stCondLst>
                                        </p:cTn>
                                        <p:tgtEl>
                                          <p:spTgt spid="15"/>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1+ppt_w/2"/>
                                          </p:val>
                                        </p:tav>
                                      </p:tavLst>
                                    </p:anim>
                                    <p:anim calcmode="lin" valueType="num">
                                      <p:cBhvr additive="base">
                                        <p:cTn id="179" dur="2000"/>
                                        <p:tgtEl>
                                          <p:spTgt spid="17"/>
                                        </p:tgtEl>
                                        <p:attrNameLst>
                                          <p:attrName>ppt_y</p:attrName>
                                        </p:attrNameLst>
                                      </p:cBhvr>
                                      <p:tavLst>
                                        <p:tav tm="0">
                                          <p:val>
                                            <p:strVal val="ppt_y"/>
                                          </p:val>
                                        </p:tav>
                                        <p:tav tm="100000">
                                          <p:val>
                                            <p:strVal val="ppt_y"/>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20"/>
                                        </p:tgtEl>
                                        <p:attrNameLst>
                                          <p:attrName>ppt_x</p:attrName>
                                        </p:attrNameLst>
                                      </p:cBhvr>
                                      <p:tavLst>
                                        <p:tav tm="0">
                                          <p:val>
                                            <p:strVal val="ppt_x"/>
                                          </p:val>
                                        </p:tav>
                                        <p:tav tm="100000">
                                          <p:val>
                                            <p:strVal val="1+ppt_w/2"/>
                                          </p:val>
                                        </p:tav>
                                      </p:tavLst>
                                    </p:anim>
                                    <p:anim calcmode="lin" valueType="num">
                                      <p:cBhvr additive="base">
                                        <p:cTn id="183" dur="2000"/>
                                        <p:tgtEl>
                                          <p:spTgt spid="20"/>
                                        </p:tgtEl>
                                        <p:attrNameLst>
                                          <p:attrName>ppt_y</p:attrName>
                                        </p:attrNameLst>
                                      </p:cBhvr>
                                      <p:tavLst>
                                        <p:tav tm="0">
                                          <p:val>
                                            <p:strVal val="ppt_y"/>
                                          </p:val>
                                        </p:tav>
                                        <p:tav tm="100000">
                                          <p:val>
                                            <p:strVal val="ppt_y"/>
                                          </p:val>
                                        </p:tav>
                                      </p:tavLst>
                                    </p:anim>
                                    <p:set>
                                      <p:cBhvr>
                                        <p:cTn id="184" dur="1" fill="hold">
                                          <p:stCondLst>
                                            <p:cond delay="1999"/>
                                          </p:stCondLst>
                                        </p:cTn>
                                        <p:tgtEl>
                                          <p:spTgt spid="20"/>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22"/>
                                        </p:tgtEl>
                                        <p:attrNameLst>
                                          <p:attrName>ppt_x</p:attrName>
                                        </p:attrNameLst>
                                      </p:cBhvr>
                                      <p:tavLst>
                                        <p:tav tm="0">
                                          <p:val>
                                            <p:strVal val="ppt_x"/>
                                          </p:val>
                                        </p:tav>
                                        <p:tav tm="100000">
                                          <p:val>
                                            <p:strVal val="1+ppt_w/2"/>
                                          </p:val>
                                        </p:tav>
                                      </p:tavLst>
                                    </p:anim>
                                    <p:anim calcmode="lin" valueType="num">
                                      <p:cBhvr additive="base">
                                        <p:cTn id="187" dur="2000"/>
                                        <p:tgtEl>
                                          <p:spTgt spid="22"/>
                                        </p:tgtEl>
                                        <p:attrNameLst>
                                          <p:attrName>ppt_y</p:attrName>
                                        </p:attrNameLst>
                                      </p:cBhvr>
                                      <p:tavLst>
                                        <p:tav tm="0">
                                          <p:val>
                                            <p:strVal val="ppt_y"/>
                                          </p:val>
                                        </p:tav>
                                        <p:tav tm="100000">
                                          <p:val>
                                            <p:strVal val="ppt_y"/>
                                          </p:val>
                                        </p:tav>
                                      </p:tavLst>
                                    </p:anim>
                                    <p:set>
                                      <p:cBhvr>
                                        <p:cTn id="188" dur="1" fill="hold">
                                          <p:stCondLst>
                                            <p:cond delay="1999"/>
                                          </p:stCondLst>
                                        </p:cTn>
                                        <p:tgtEl>
                                          <p:spTgt spid="22"/>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2000"/>
                                        <p:tgtEl>
                                          <p:spTgt spid="13"/>
                                        </p:tgtEl>
                                        <p:attrNameLst>
                                          <p:attrName>ppt_x</p:attrName>
                                        </p:attrNameLst>
                                      </p:cBhvr>
                                      <p:tavLst>
                                        <p:tav tm="0">
                                          <p:val>
                                            <p:strVal val="ppt_x"/>
                                          </p:val>
                                        </p:tav>
                                        <p:tav tm="100000">
                                          <p:val>
                                            <p:strVal val="0-ppt_w/2"/>
                                          </p:val>
                                        </p:tav>
                                      </p:tavLst>
                                    </p:anim>
                                    <p:anim calcmode="lin" valueType="num">
                                      <p:cBhvr additive="base">
                                        <p:cTn id="191" dur="2000"/>
                                        <p:tgtEl>
                                          <p:spTgt spid="13"/>
                                        </p:tgtEl>
                                        <p:attrNameLst>
                                          <p:attrName>ppt_y</p:attrName>
                                        </p:attrNameLst>
                                      </p:cBhvr>
                                      <p:tavLst>
                                        <p:tav tm="0">
                                          <p:val>
                                            <p:strVal val="ppt_y"/>
                                          </p:val>
                                        </p:tav>
                                        <p:tav tm="100000">
                                          <p:val>
                                            <p:strVal val="ppt_y"/>
                                          </p:val>
                                        </p:tav>
                                      </p:tavLst>
                                    </p:anim>
                                    <p:set>
                                      <p:cBhvr>
                                        <p:cTn id="192" dur="1" fill="hold">
                                          <p:stCondLst>
                                            <p:cond delay="1999"/>
                                          </p:stCondLst>
                                        </p:cTn>
                                        <p:tgtEl>
                                          <p:spTgt spid="1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0-ppt_w/2"/>
                                          </p:val>
                                        </p:tav>
                                      </p:tavLst>
                                    </p:anim>
                                    <p:anim calcmode="lin" valueType="num">
                                      <p:cBhvr additive="base">
                                        <p:cTn id="195" dur="2000"/>
                                        <p:tgtEl>
                                          <p:spTgt spid="16"/>
                                        </p:tgtEl>
                                        <p:attrNameLst>
                                          <p:attrName>ppt_y</p:attrName>
                                        </p:attrNameLst>
                                      </p:cBhvr>
                                      <p:tavLst>
                                        <p:tav tm="0">
                                          <p:val>
                                            <p:strVal val="ppt_y"/>
                                          </p:val>
                                        </p:tav>
                                        <p:tav tm="100000">
                                          <p:val>
                                            <p:strVal val="ppt_y"/>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000"/>
                                        <p:tgtEl>
                                          <p:spTgt spid="18"/>
                                        </p:tgtEl>
                                        <p:attrNameLst>
                                          <p:attrName>ppt_x</p:attrName>
                                        </p:attrNameLst>
                                      </p:cBhvr>
                                      <p:tavLst>
                                        <p:tav tm="0">
                                          <p:val>
                                            <p:strVal val="ppt_x"/>
                                          </p:val>
                                        </p:tav>
                                        <p:tav tm="100000">
                                          <p:val>
                                            <p:strVal val="0-ppt_w/2"/>
                                          </p:val>
                                        </p:tav>
                                      </p:tavLst>
                                    </p:anim>
                                    <p:anim calcmode="lin" valueType="num">
                                      <p:cBhvr additive="base">
                                        <p:cTn id="199" dur="2000"/>
                                        <p:tgtEl>
                                          <p:spTgt spid="18"/>
                                        </p:tgtEl>
                                        <p:attrNameLst>
                                          <p:attrName>ppt_y</p:attrName>
                                        </p:attrNameLst>
                                      </p:cBhvr>
                                      <p:tavLst>
                                        <p:tav tm="0">
                                          <p:val>
                                            <p:strVal val="ppt_y"/>
                                          </p:val>
                                        </p:tav>
                                        <p:tav tm="100000">
                                          <p:val>
                                            <p:strVal val="ppt_y"/>
                                          </p:val>
                                        </p:tav>
                                      </p:tavLst>
                                    </p:anim>
                                    <p:set>
                                      <p:cBhvr>
                                        <p:cTn id="200" dur="1" fill="hold">
                                          <p:stCondLst>
                                            <p:cond delay="1999"/>
                                          </p:stCondLst>
                                        </p:cTn>
                                        <p:tgtEl>
                                          <p:spTgt spid="18"/>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9"/>
                                        </p:tgtEl>
                                        <p:attrNameLst>
                                          <p:attrName>ppt_x</p:attrName>
                                        </p:attrNameLst>
                                      </p:cBhvr>
                                      <p:tavLst>
                                        <p:tav tm="0">
                                          <p:val>
                                            <p:strVal val="ppt_x"/>
                                          </p:val>
                                        </p:tav>
                                        <p:tav tm="100000">
                                          <p:val>
                                            <p:strVal val="0-ppt_w/2"/>
                                          </p:val>
                                        </p:tav>
                                      </p:tavLst>
                                    </p:anim>
                                    <p:anim calcmode="lin" valueType="num">
                                      <p:cBhvr additive="base">
                                        <p:cTn id="203" dur="2000"/>
                                        <p:tgtEl>
                                          <p:spTgt spid="19"/>
                                        </p:tgtEl>
                                        <p:attrNameLst>
                                          <p:attrName>ppt_y</p:attrName>
                                        </p:attrNameLst>
                                      </p:cBhvr>
                                      <p:tavLst>
                                        <p:tav tm="0">
                                          <p:val>
                                            <p:strVal val="ppt_y"/>
                                          </p:val>
                                        </p:tav>
                                        <p:tav tm="100000">
                                          <p:val>
                                            <p:strVal val="ppt_y"/>
                                          </p:val>
                                        </p:tav>
                                      </p:tavLst>
                                    </p:anim>
                                    <p:set>
                                      <p:cBhvr>
                                        <p:cTn id="204" dur="1" fill="hold">
                                          <p:stCondLst>
                                            <p:cond delay="1999"/>
                                          </p:stCondLst>
                                        </p:cTn>
                                        <p:tgtEl>
                                          <p:spTgt spid="19"/>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000"/>
                                        <p:tgtEl>
                                          <p:spTgt spid="21"/>
                                        </p:tgtEl>
                                        <p:attrNameLst>
                                          <p:attrName>ppt_x</p:attrName>
                                        </p:attrNameLst>
                                      </p:cBhvr>
                                      <p:tavLst>
                                        <p:tav tm="0">
                                          <p:val>
                                            <p:strVal val="ppt_x"/>
                                          </p:val>
                                        </p:tav>
                                        <p:tav tm="100000">
                                          <p:val>
                                            <p:strVal val="0-ppt_w/2"/>
                                          </p:val>
                                        </p:tav>
                                      </p:tavLst>
                                    </p:anim>
                                    <p:anim calcmode="lin" valueType="num">
                                      <p:cBhvr additive="base">
                                        <p:cTn id="207" dur="2000"/>
                                        <p:tgtEl>
                                          <p:spTgt spid="21"/>
                                        </p:tgtEl>
                                        <p:attrNameLst>
                                          <p:attrName>ppt_y</p:attrName>
                                        </p:attrNameLst>
                                      </p:cBhvr>
                                      <p:tavLst>
                                        <p:tav tm="0">
                                          <p:val>
                                            <p:strVal val="ppt_y"/>
                                          </p:val>
                                        </p:tav>
                                        <p:tav tm="100000">
                                          <p:val>
                                            <p:strVal val="ppt_y"/>
                                          </p:val>
                                        </p:tav>
                                      </p:tavLst>
                                    </p:anim>
                                    <p:set>
                                      <p:cBhvr>
                                        <p:cTn id="208" dur="1" fill="hold">
                                          <p:stCondLst>
                                            <p:cond delay="1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2000"/>
                                        <p:tgtEl>
                                          <p:spTgt spid="3"/>
                                        </p:tgtEl>
                                        <p:attrNameLst>
                                          <p:attrName>ppt_x</p:attrName>
                                        </p:attrNameLst>
                                      </p:cBhvr>
                                      <p:tavLst>
                                        <p:tav tm="0">
                                          <p:val>
                                            <p:strVal val="ppt_x"/>
                                          </p:val>
                                        </p:tav>
                                        <p:tav tm="100000">
                                          <p:val>
                                            <p:strVal val="ppt_x"/>
                                          </p:val>
                                        </p:tav>
                                      </p:tavLst>
                                    </p:anim>
                                    <p:anim calcmode="lin" valueType="num">
                                      <p:cBhvr additive="base">
                                        <p:cTn id="211" dur="2000"/>
                                        <p:tgtEl>
                                          <p:spTgt spid="3"/>
                                        </p:tgtEl>
                                        <p:attrNameLst>
                                          <p:attrName>ppt_y</p:attrName>
                                        </p:attrNameLst>
                                      </p:cBhvr>
                                      <p:tavLst>
                                        <p:tav tm="0">
                                          <p:val>
                                            <p:strVal val="ppt_y"/>
                                          </p:val>
                                        </p:tav>
                                        <p:tav tm="100000">
                                          <p:val>
                                            <p:strVal val="1+ppt_h/2"/>
                                          </p:val>
                                        </p:tav>
                                      </p:tavLst>
                                    </p:anim>
                                    <p:set>
                                      <p:cBhvr>
                                        <p:cTn id="212" dur="1" fill="hold">
                                          <p:stCondLst>
                                            <p:cond delay="1999"/>
                                          </p:stCondLst>
                                        </p:cTn>
                                        <p:tgtEl>
                                          <p:spTgt spid="3"/>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ppt_x"/>
                                          </p:val>
                                        </p:tav>
                                      </p:tavLst>
                                    </p:anim>
                                    <p:anim calcmode="lin" valueType="num">
                                      <p:cBhvr additive="base">
                                        <p:cTn id="215" dur="2000"/>
                                        <p:tgtEl>
                                          <p:spTgt spid="5"/>
                                        </p:tgtEl>
                                        <p:attrNameLst>
                                          <p:attrName>ppt_y</p:attrName>
                                        </p:attrNameLst>
                                      </p:cBhvr>
                                      <p:tavLst>
                                        <p:tav tm="0">
                                          <p:val>
                                            <p:strVal val="ppt_y"/>
                                          </p:val>
                                        </p:tav>
                                        <p:tav tm="100000">
                                          <p:val>
                                            <p:strVal val="1+ppt_h/2"/>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2000"/>
                                        <p:tgtEl>
                                          <p:spTgt spid="7"/>
                                        </p:tgtEl>
                                        <p:attrNameLst>
                                          <p:attrName>ppt_x</p:attrName>
                                        </p:attrNameLst>
                                      </p:cBhvr>
                                      <p:tavLst>
                                        <p:tav tm="0">
                                          <p:val>
                                            <p:strVal val="ppt_x"/>
                                          </p:val>
                                        </p:tav>
                                        <p:tav tm="100000">
                                          <p:val>
                                            <p:strVal val="ppt_x"/>
                                          </p:val>
                                        </p:tav>
                                      </p:tavLst>
                                    </p:anim>
                                    <p:anim calcmode="lin" valueType="num">
                                      <p:cBhvr additive="base">
                                        <p:cTn id="219" dur="2000"/>
                                        <p:tgtEl>
                                          <p:spTgt spid="7"/>
                                        </p:tgtEl>
                                        <p:attrNameLst>
                                          <p:attrName>ppt_y</p:attrName>
                                        </p:attrNameLst>
                                      </p:cBhvr>
                                      <p:tavLst>
                                        <p:tav tm="0">
                                          <p:val>
                                            <p:strVal val="ppt_y"/>
                                          </p:val>
                                        </p:tav>
                                        <p:tav tm="100000">
                                          <p:val>
                                            <p:strVal val="1+ppt_h/2"/>
                                          </p:val>
                                        </p:tav>
                                      </p:tavLst>
                                    </p:anim>
                                    <p:set>
                                      <p:cBhvr>
                                        <p:cTn id="220" dur="1" fill="hold">
                                          <p:stCondLst>
                                            <p:cond delay="1999"/>
                                          </p:stCondLst>
                                        </p:cTn>
                                        <p:tgtEl>
                                          <p:spTgt spid="7"/>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2000"/>
                                        <p:tgtEl>
                                          <p:spTgt spid="9"/>
                                        </p:tgtEl>
                                        <p:attrNameLst>
                                          <p:attrName>ppt_x</p:attrName>
                                        </p:attrNameLst>
                                      </p:cBhvr>
                                      <p:tavLst>
                                        <p:tav tm="0">
                                          <p:val>
                                            <p:strVal val="ppt_x"/>
                                          </p:val>
                                        </p:tav>
                                        <p:tav tm="100000">
                                          <p:val>
                                            <p:strVal val="ppt_x"/>
                                          </p:val>
                                        </p:tav>
                                      </p:tavLst>
                                    </p:anim>
                                    <p:anim calcmode="lin" valueType="num">
                                      <p:cBhvr additive="base">
                                        <p:cTn id="223" dur="2000"/>
                                        <p:tgtEl>
                                          <p:spTgt spid="9"/>
                                        </p:tgtEl>
                                        <p:attrNameLst>
                                          <p:attrName>ppt_y</p:attrName>
                                        </p:attrNameLst>
                                      </p:cBhvr>
                                      <p:tavLst>
                                        <p:tav tm="0">
                                          <p:val>
                                            <p:strVal val="ppt_y"/>
                                          </p:val>
                                        </p:tav>
                                        <p:tav tm="100000">
                                          <p:val>
                                            <p:strVal val="1+ppt_h/2"/>
                                          </p:val>
                                        </p:tav>
                                      </p:tavLst>
                                    </p:anim>
                                    <p:set>
                                      <p:cBhvr>
                                        <p:cTn id="224" dur="1" fill="hold">
                                          <p:stCondLst>
                                            <p:cond delay="1999"/>
                                          </p:stCondLst>
                                        </p:cTn>
                                        <p:tgtEl>
                                          <p:spTgt spid="9"/>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2000"/>
                                        <p:tgtEl>
                                          <p:spTgt spid="11"/>
                                        </p:tgtEl>
                                        <p:attrNameLst>
                                          <p:attrName>ppt_x</p:attrName>
                                        </p:attrNameLst>
                                      </p:cBhvr>
                                      <p:tavLst>
                                        <p:tav tm="0">
                                          <p:val>
                                            <p:strVal val="ppt_x"/>
                                          </p:val>
                                        </p:tav>
                                        <p:tav tm="100000">
                                          <p:val>
                                            <p:strVal val="ppt_x"/>
                                          </p:val>
                                        </p:tav>
                                      </p:tavLst>
                                    </p:anim>
                                    <p:anim calcmode="lin" valueType="num">
                                      <p:cBhvr additive="base">
                                        <p:cTn id="227" dur="2000"/>
                                        <p:tgtEl>
                                          <p:spTgt spid="11"/>
                                        </p:tgtEl>
                                        <p:attrNameLst>
                                          <p:attrName>ppt_y</p:attrName>
                                        </p:attrNameLst>
                                      </p:cBhvr>
                                      <p:tavLst>
                                        <p:tav tm="0">
                                          <p:val>
                                            <p:strVal val="ppt_y"/>
                                          </p:val>
                                        </p:tav>
                                        <p:tav tm="100000">
                                          <p:val>
                                            <p:strVal val="1+ppt_h/2"/>
                                          </p:val>
                                        </p:tav>
                                      </p:tavLst>
                                    </p:anim>
                                    <p:set>
                                      <p:cBhvr>
                                        <p:cTn id="228" dur="1" fill="hold">
                                          <p:stCondLst>
                                            <p:cond delay="1999"/>
                                          </p:stCondLst>
                                        </p:cTn>
                                        <p:tgtEl>
                                          <p:spTgt spid="11"/>
                                        </p:tgtEl>
                                        <p:attrNameLst>
                                          <p:attrName>style.visibility</p:attrName>
                                        </p:attrNameLst>
                                      </p:cBhvr>
                                      <p:to>
                                        <p:strVal val="hidden"/>
                                      </p:to>
                                    </p:set>
                                  </p:childTnLst>
                                </p:cTn>
                              </p:par>
                              <p:par>
                                <p:cTn id="229" presetID="2" presetClass="exit" presetSubtype="1" fill="hold" grpId="2" nodeType="withEffect">
                                  <p:stCondLst>
                                    <p:cond delay="0"/>
                                  </p:stCondLst>
                                  <p:childTnLst>
                                    <p:anim calcmode="lin" valueType="num">
                                      <p:cBhvr additive="base">
                                        <p:cTn id="230" dur="2000"/>
                                        <p:tgtEl>
                                          <p:spTgt spid="4"/>
                                        </p:tgtEl>
                                        <p:attrNameLst>
                                          <p:attrName>ppt_x</p:attrName>
                                        </p:attrNameLst>
                                      </p:cBhvr>
                                      <p:tavLst>
                                        <p:tav tm="0">
                                          <p:val>
                                            <p:strVal val="ppt_x"/>
                                          </p:val>
                                        </p:tav>
                                        <p:tav tm="100000">
                                          <p:val>
                                            <p:strVal val="ppt_x"/>
                                          </p:val>
                                        </p:tav>
                                      </p:tavLst>
                                    </p:anim>
                                    <p:anim calcmode="lin" valueType="num">
                                      <p:cBhvr additive="base">
                                        <p:cTn id="231" dur="2000"/>
                                        <p:tgtEl>
                                          <p:spTgt spid="4"/>
                                        </p:tgtEl>
                                        <p:attrNameLst>
                                          <p:attrName>ppt_y</p:attrName>
                                        </p:attrNameLst>
                                      </p:cBhvr>
                                      <p:tavLst>
                                        <p:tav tm="0">
                                          <p:val>
                                            <p:strVal val="ppt_y"/>
                                          </p:val>
                                        </p:tav>
                                        <p:tav tm="100000">
                                          <p:val>
                                            <p:strVal val="0-ppt_h/2"/>
                                          </p:val>
                                        </p:tav>
                                      </p:tavLst>
                                    </p:anim>
                                    <p:set>
                                      <p:cBhvr>
                                        <p:cTn id="232" dur="1" fill="hold">
                                          <p:stCondLst>
                                            <p:cond delay="1999"/>
                                          </p:stCondLst>
                                        </p:cTn>
                                        <p:tgtEl>
                                          <p:spTgt spid="4"/>
                                        </p:tgtEl>
                                        <p:attrNameLst>
                                          <p:attrName>style.visibility</p:attrName>
                                        </p:attrNameLst>
                                      </p:cBhvr>
                                      <p:to>
                                        <p:strVal val="hidden"/>
                                      </p:to>
                                    </p:set>
                                  </p:childTnLst>
                                </p:cTn>
                              </p:par>
                              <p:par>
                                <p:cTn id="233" presetID="2" presetClass="exit" presetSubtype="1"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ppt_x"/>
                                          </p:val>
                                        </p:tav>
                                      </p:tavLst>
                                    </p:anim>
                                    <p:anim calcmode="lin" valueType="num">
                                      <p:cBhvr additive="base">
                                        <p:cTn id="235" dur="2000"/>
                                        <p:tgtEl>
                                          <p:spTgt spid="6"/>
                                        </p:tgtEl>
                                        <p:attrNameLst>
                                          <p:attrName>ppt_y</p:attrName>
                                        </p:attrNameLst>
                                      </p:cBhvr>
                                      <p:tavLst>
                                        <p:tav tm="0">
                                          <p:val>
                                            <p:strVal val="ppt_y"/>
                                          </p:val>
                                        </p:tav>
                                        <p:tav tm="100000">
                                          <p:val>
                                            <p:strVal val="0-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2000"/>
                                        <p:tgtEl>
                                          <p:spTgt spid="8"/>
                                        </p:tgtEl>
                                        <p:attrNameLst>
                                          <p:attrName>ppt_x</p:attrName>
                                        </p:attrNameLst>
                                      </p:cBhvr>
                                      <p:tavLst>
                                        <p:tav tm="0">
                                          <p:val>
                                            <p:strVal val="ppt_x"/>
                                          </p:val>
                                        </p:tav>
                                        <p:tav tm="100000">
                                          <p:val>
                                            <p:strVal val="ppt_x"/>
                                          </p:val>
                                        </p:tav>
                                      </p:tavLst>
                                    </p:anim>
                                    <p:anim calcmode="lin" valueType="num">
                                      <p:cBhvr additive="base">
                                        <p:cTn id="239" dur="2000"/>
                                        <p:tgtEl>
                                          <p:spTgt spid="8"/>
                                        </p:tgtEl>
                                        <p:attrNameLst>
                                          <p:attrName>ppt_y</p:attrName>
                                        </p:attrNameLst>
                                      </p:cBhvr>
                                      <p:tavLst>
                                        <p:tav tm="0">
                                          <p:val>
                                            <p:strVal val="ppt_y"/>
                                          </p:val>
                                        </p:tav>
                                        <p:tav tm="100000">
                                          <p:val>
                                            <p:strVal val="0-ppt_h/2"/>
                                          </p:val>
                                        </p:tav>
                                      </p:tavLst>
                                    </p:anim>
                                    <p:set>
                                      <p:cBhvr>
                                        <p:cTn id="240" dur="1" fill="hold">
                                          <p:stCondLst>
                                            <p:cond delay="1999"/>
                                          </p:stCondLst>
                                        </p:cTn>
                                        <p:tgtEl>
                                          <p:spTgt spid="8"/>
                                        </p:tgtEl>
                                        <p:attrNameLst>
                                          <p:attrName>style.visibility</p:attrName>
                                        </p:attrNameLst>
                                      </p:cBhvr>
                                      <p:to>
                                        <p:strVal val="hidden"/>
                                      </p:to>
                                    </p:set>
                                  </p:childTnLst>
                                </p:cTn>
                              </p:par>
                              <p:par>
                                <p:cTn id="241" presetID="2" presetClass="exit" presetSubtype="1" fill="hold" grpId="2" nodeType="withEffect">
                                  <p:stCondLst>
                                    <p:cond delay="0"/>
                                  </p:stCondLst>
                                  <p:childTnLst>
                                    <p:anim calcmode="lin" valueType="num">
                                      <p:cBhvr additive="base">
                                        <p:cTn id="242" dur="2000"/>
                                        <p:tgtEl>
                                          <p:spTgt spid="10"/>
                                        </p:tgtEl>
                                        <p:attrNameLst>
                                          <p:attrName>ppt_x</p:attrName>
                                        </p:attrNameLst>
                                      </p:cBhvr>
                                      <p:tavLst>
                                        <p:tav tm="0">
                                          <p:val>
                                            <p:strVal val="ppt_x"/>
                                          </p:val>
                                        </p:tav>
                                        <p:tav tm="100000">
                                          <p:val>
                                            <p:strVal val="ppt_x"/>
                                          </p:val>
                                        </p:tav>
                                      </p:tavLst>
                                    </p:anim>
                                    <p:anim calcmode="lin" valueType="num">
                                      <p:cBhvr additive="base">
                                        <p:cTn id="243" dur="2000"/>
                                        <p:tgtEl>
                                          <p:spTgt spid="10"/>
                                        </p:tgtEl>
                                        <p:attrNameLst>
                                          <p:attrName>ppt_y</p:attrName>
                                        </p:attrNameLst>
                                      </p:cBhvr>
                                      <p:tavLst>
                                        <p:tav tm="0">
                                          <p:val>
                                            <p:strVal val="ppt_y"/>
                                          </p:val>
                                        </p:tav>
                                        <p:tav tm="100000">
                                          <p:val>
                                            <p:strVal val="0-ppt_h/2"/>
                                          </p:val>
                                        </p:tav>
                                      </p:tavLst>
                                    </p:anim>
                                    <p:set>
                                      <p:cBhvr>
                                        <p:cTn id="244" dur="1" fill="hold">
                                          <p:stCondLst>
                                            <p:cond delay="1999"/>
                                          </p:stCondLst>
                                        </p:cTn>
                                        <p:tgtEl>
                                          <p:spTgt spid="10"/>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ppt_x"/>
                                          </p:val>
                                        </p:tav>
                                      </p:tavLst>
                                    </p:anim>
                                    <p:anim calcmode="lin" valueType="num">
                                      <p:cBhvr additive="base">
                                        <p:cTn id="247" dur="2000"/>
                                        <p:tgtEl>
                                          <p:spTgt spid="12"/>
                                        </p:tgtEl>
                                        <p:attrNameLst>
                                          <p:attrName>ppt_y</p:attrName>
                                        </p:attrNameLst>
                                      </p:cBhvr>
                                      <p:tavLst>
                                        <p:tav tm="0">
                                          <p:val>
                                            <p:strVal val="ppt_y"/>
                                          </p:val>
                                        </p:tav>
                                        <p:tav tm="100000">
                                          <p:val>
                                            <p:strVal val="0-ppt_h/2"/>
                                          </p:val>
                                        </p:tav>
                                      </p:tavLst>
                                    </p:anim>
                                    <p:set>
                                      <p:cBhvr>
                                        <p:cTn id="248" dur="1" fill="hold">
                                          <p:stCondLst>
                                            <p:cond delay="1999"/>
                                          </p:stCondLst>
                                        </p:cTn>
                                        <p:tgtEl>
                                          <p:spTgt spid="12"/>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2/3*#ppt_w"/>
                                          </p:val>
                                        </p:tav>
                                        <p:tav tm="100000">
                                          <p:val>
                                            <p:strVal val="#ppt_w"/>
                                          </p:val>
                                        </p:tav>
                                      </p:tavLst>
                                    </p:anim>
                                    <p:anim calcmode="lin" valueType="num">
                                      <p:cBhvr>
                                        <p:cTn id="252" dur="2000" fill="hold"/>
                                        <p:tgtEl>
                                          <p:spTgt spid="2"/>
                                        </p:tgtEl>
                                        <p:attrNameLst>
                                          <p:attrName>ppt_h</p:attrName>
                                        </p:attrNameLst>
                                      </p:cBhvr>
                                      <p:tavLst>
                                        <p:tav tm="0">
                                          <p:val>
                                            <p:strVal val="2/3*#ppt_h"/>
                                          </p:val>
                                        </p:tav>
                                        <p:tav tm="100000">
                                          <p:val>
                                            <p:strVal val="#ppt_h"/>
                                          </p:val>
                                        </p:tav>
                                      </p:tavLst>
                                    </p:anim>
                                  </p:childTnLst>
                                </p:cTn>
                              </p:par>
                              <p:par>
                                <p:cTn id="253" presetID="4" presetClass="entr" presetSubtype="3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ox(out)">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Double-mouth-ikebana-vase.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pic>
        <p:nvPicPr>
          <p:cNvPr id="4" name="3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643570" y="1428736"/>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6357950" y="4143404"/>
            <a:ext cx="571504" cy="542930"/>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2643174" y="5072074"/>
            <a:ext cx="496306" cy="471492"/>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3571868" y="5143512"/>
            <a:ext cx="496306" cy="471492"/>
          </a:xfrm>
          <a:prstGeom prst="rect">
            <a:avLst/>
          </a:prstGeom>
          <a:effectLst>
            <a:reflection blurRad="6350" stA="50000" endA="300" endPos="90000" dir="5400000" sy="-100000" algn="bl" rotWithShape="0"/>
          </a:effectLst>
        </p:spPr>
      </p:pic>
      <p:pic>
        <p:nvPicPr>
          <p:cNvPr id="26" name="25 Imagen" descr="20110219001326892.png"/>
          <p:cNvPicPr>
            <a:picLocks noChangeAspect="1"/>
          </p:cNvPicPr>
          <p:nvPr/>
        </p:nvPicPr>
        <p:blipFill>
          <a:blip r:embed="rId3">
            <a:duotone>
              <a:prstClr val="black"/>
              <a:srgbClr val="D9C3A5">
                <a:tint val="50000"/>
                <a:satMod val="180000"/>
              </a:srgbClr>
            </a:duotone>
          </a:blip>
          <a:srcRect l="16667" t="16667" r="16667" b="20000"/>
          <a:stretch>
            <a:fillRect/>
          </a:stretch>
        </p:blipFill>
        <p:spPr>
          <a:xfrm>
            <a:off x="5429256" y="5143512"/>
            <a:ext cx="496306" cy="471492"/>
          </a:xfrm>
          <a:prstGeom prst="rect">
            <a:avLst/>
          </a:prstGeom>
          <a:effectLst>
            <a:reflection blurRad="6350" stA="50000" endA="300" endPos="90000" dir="5400000" sy="-100000" algn="bl" rotWithShape="0"/>
          </a:effectLst>
        </p:spPr>
      </p:pic>
      <p:pic>
        <p:nvPicPr>
          <p:cNvPr id="27" name="26 Imagen" descr="20110219001326892.png"/>
          <p:cNvPicPr>
            <a:picLocks noChangeAspect="1"/>
          </p:cNvPicPr>
          <p:nvPr/>
        </p:nvPicPr>
        <p:blipFill>
          <a:blip r:embed="rId3">
            <a:clrChange>
              <a:clrFrom>
                <a:srgbClr val="000000">
                  <a:alpha val="0"/>
                </a:srgbClr>
              </a:clrFrom>
              <a:clrTo>
                <a:srgbClr val="000000">
                  <a:alpha val="0"/>
                </a:srgbClr>
              </a:clrTo>
            </a:clrChange>
            <a:duotone>
              <a:prstClr val="black"/>
              <a:srgbClr val="D9C3A5">
                <a:tint val="50000"/>
                <a:satMod val="180000"/>
              </a:srgbClr>
            </a:duotone>
          </a:blip>
          <a:srcRect l="16667" t="16667" r="16667" b="20000"/>
          <a:stretch>
            <a:fillRect/>
          </a:stretch>
        </p:blipFill>
        <p:spPr>
          <a:xfrm>
            <a:off x="6072198" y="4850640"/>
            <a:ext cx="496306" cy="471492"/>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4" cstate="print">
            <a:duotone>
              <a:prstClr val="black"/>
              <a:srgbClr val="D9C3A5">
                <a:tint val="50000"/>
                <a:satMod val="180000"/>
              </a:srgbClr>
            </a:duotone>
          </a:blip>
          <a:srcRect l="16667" t="16667" r="16667" b="20000"/>
          <a:stretch>
            <a:fillRect/>
          </a:stretch>
        </p:blipFill>
        <p:spPr>
          <a:xfrm>
            <a:off x="2928926" y="5632862"/>
            <a:ext cx="357190" cy="339331"/>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4" cstate="print">
            <a:duotone>
              <a:prstClr val="black"/>
              <a:srgbClr val="D9C3A5">
                <a:tint val="50000"/>
                <a:satMod val="180000"/>
              </a:srgbClr>
            </a:duotone>
          </a:blip>
          <a:srcRect l="16667" t="16667" r="16667" b="20000"/>
          <a:stretch>
            <a:fillRect/>
          </a:stretch>
        </p:blipFill>
        <p:spPr>
          <a:xfrm>
            <a:off x="3714744" y="5715016"/>
            <a:ext cx="357190" cy="339331"/>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4" cstate="print">
            <a:duotone>
              <a:prstClr val="black"/>
              <a:srgbClr val="D9C3A5">
                <a:tint val="50000"/>
                <a:satMod val="180000"/>
              </a:srgbClr>
            </a:duotone>
          </a:blip>
          <a:srcRect l="16667" t="16667" r="16667" b="20000"/>
          <a:stretch>
            <a:fillRect/>
          </a:stretch>
        </p:blipFill>
        <p:spPr>
          <a:xfrm>
            <a:off x="5429256" y="5715016"/>
            <a:ext cx="357190" cy="339331"/>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4" cstate="print">
            <a:duotone>
              <a:prstClr val="black"/>
              <a:srgbClr val="D9C3A5">
                <a:tint val="50000"/>
                <a:satMod val="180000"/>
              </a:srgbClr>
            </a:duotone>
          </a:blip>
          <a:srcRect l="16667" t="16667" r="16667" b="20000"/>
          <a:stretch>
            <a:fillRect/>
          </a:stretch>
        </p:blipFill>
        <p:spPr>
          <a:xfrm>
            <a:off x="5786446" y="5493582"/>
            <a:ext cx="357190" cy="339331"/>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5" cstate="print">
            <a:duotone>
              <a:prstClr val="black"/>
              <a:srgbClr val="D9C3A5">
                <a:tint val="50000"/>
                <a:satMod val="180000"/>
              </a:srgbClr>
            </a:duotone>
          </a:blip>
          <a:srcRect l="16667" t="16667" r="16667" b="20000"/>
          <a:stretch>
            <a:fillRect/>
          </a:stretch>
        </p:blipFill>
        <p:spPr>
          <a:xfrm>
            <a:off x="3143240" y="6215082"/>
            <a:ext cx="281992" cy="267893"/>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5357818" y="6143644"/>
            <a:ext cx="285752" cy="271465"/>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5572132" y="5993648"/>
            <a:ext cx="285752" cy="271465"/>
          </a:xfrm>
          <a:prstGeom prst="rect">
            <a:avLst/>
          </a:prstGeom>
          <a:effectLst>
            <a:reflection blurRad="6350" stA="50000" endA="300" endPos="90000" dir="5400000" sy="-100000" algn="bl" rotWithShape="0"/>
          </a:effectLst>
        </p:spPr>
      </p:pic>
      <p:pic>
        <p:nvPicPr>
          <p:cNvPr id="35" name="34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3786182" y="6143644"/>
            <a:ext cx="285752" cy="271465"/>
          </a:xfrm>
          <a:prstGeom prst="rect">
            <a:avLst/>
          </a:prstGeom>
          <a:effectLst>
            <a:reflection blurRad="6350" stA="50000" endA="300" endPos="90000" dir="5400000" sy="-100000" algn="bl" rotWithShape="0"/>
          </a:effectLst>
        </p:spPr>
      </p:pic>
      <p:pic>
        <p:nvPicPr>
          <p:cNvPr id="36" name="35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3357554" y="6586535"/>
            <a:ext cx="285752" cy="271465"/>
          </a:xfrm>
          <a:prstGeom prst="rect">
            <a:avLst/>
          </a:prstGeom>
          <a:effectLst>
            <a:reflection blurRad="6350" stA="50000" endA="300" endPos="90000" dir="5400000" sy="-100000" algn="bl" rotWithShape="0"/>
          </a:effectLst>
        </p:spPr>
      </p:pic>
      <p:pic>
        <p:nvPicPr>
          <p:cNvPr id="37" name="36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3857620" y="6586535"/>
            <a:ext cx="285752" cy="271465"/>
          </a:xfrm>
          <a:prstGeom prst="rect">
            <a:avLst/>
          </a:prstGeom>
          <a:effectLst>
            <a:reflection blurRad="6350" stA="50000" endA="300" endPos="90000" dir="5400000" sy="-100000" algn="bl" rotWithShape="0"/>
          </a:effectLst>
        </p:spPr>
      </p:pic>
      <p:pic>
        <p:nvPicPr>
          <p:cNvPr id="38" name="37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5286380" y="6586535"/>
            <a:ext cx="285752" cy="271465"/>
          </a:xfrm>
          <a:prstGeom prst="rect">
            <a:avLst/>
          </a:prstGeom>
          <a:effectLst>
            <a:reflection blurRad="6350" stA="50000" endA="300" endPos="90000" dir="5400000" sy="-100000" algn="bl" rotWithShape="0"/>
          </a:effectLst>
        </p:spPr>
      </p:pic>
      <p:pic>
        <p:nvPicPr>
          <p:cNvPr id="39" name="38 Imagen" descr="20110219001326892.png"/>
          <p:cNvPicPr>
            <a:picLocks noChangeAspect="1"/>
          </p:cNvPicPr>
          <p:nvPr/>
        </p:nvPicPr>
        <p:blipFill>
          <a:blip r:embed="rId6" cstate="print">
            <a:duotone>
              <a:prstClr val="black"/>
              <a:srgbClr val="D9C3A5">
                <a:tint val="50000"/>
                <a:satMod val="180000"/>
              </a:srgbClr>
            </a:duotone>
          </a:blip>
          <a:srcRect l="16667" t="16667" r="16667" b="20000"/>
          <a:stretch>
            <a:fillRect/>
          </a:stretch>
        </p:blipFill>
        <p:spPr>
          <a:xfrm>
            <a:off x="5429256" y="6436539"/>
            <a:ext cx="285752" cy="271465"/>
          </a:xfrm>
          <a:prstGeom prst="rect">
            <a:avLst/>
          </a:prstGeom>
          <a:effectLst>
            <a:reflection blurRad="6350" stA="50000" endA="300" endPos="90000" dir="5400000" sy="-100000" algn="bl" rotWithShape="0"/>
          </a:effectLst>
        </p:spPr>
      </p:pic>
      <p:sp>
        <p:nvSpPr>
          <p:cNvPr id="40" name="39 Rectángulo"/>
          <p:cNvSpPr/>
          <p:nvPr/>
        </p:nvSpPr>
        <p:spPr>
          <a:xfrm>
            <a:off x="0" y="0"/>
            <a:ext cx="9358346"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3000" fill="hold"/>
                                        <p:tgtEl>
                                          <p:spTgt spid="32"/>
                                        </p:tgtEl>
                                        <p:attrNameLst>
                                          <p:attrName>ppt_x</p:attrName>
                                        </p:attrNameLst>
                                      </p:cBhvr>
                                      <p:tavLst>
                                        <p:tav tm="0">
                                          <p:val>
                                            <p:strVal val="1+#ppt_w/2"/>
                                          </p:val>
                                        </p:tav>
                                        <p:tav tm="100000">
                                          <p:val>
                                            <p:strVal val="#ppt_x"/>
                                          </p:val>
                                        </p:tav>
                                      </p:tavLst>
                                    </p:anim>
                                    <p:anim calcmode="lin" valueType="num">
                                      <p:cBhvr additive="base">
                                        <p:cTn id="39" dur="3000" fill="hold"/>
                                        <p:tgtEl>
                                          <p:spTgt spid="32"/>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additive="base">
                                        <p:cTn id="42" dur="3000" fill="hold"/>
                                        <p:tgtEl>
                                          <p:spTgt spid="36"/>
                                        </p:tgtEl>
                                        <p:attrNameLst>
                                          <p:attrName>ppt_x</p:attrName>
                                        </p:attrNameLst>
                                      </p:cBhvr>
                                      <p:tavLst>
                                        <p:tav tm="0">
                                          <p:val>
                                            <p:strVal val="1+#ppt_w/2"/>
                                          </p:val>
                                        </p:tav>
                                        <p:tav tm="100000">
                                          <p:val>
                                            <p:strVal val="#ppt_x"/>
                                          </p:val>
                                        </p:tav>
                                      </p:tavLst>
                                    </p:anim>
                                    <p:anim calcmode="lin" valueType="num">
                                      <p:cBhvr additive="base">
                                        <p:cTn id="43" dur="3000" fill="hold"/>
                                        <p:tgtEl>
                                          <p:spTgt spid="36"/>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1+#ppt_w/2"/>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1+#ppt_w/2"/>
                                          </p:val>
                                        </p:tav>
                                        <p:tav tm="100000">
                                          <p:val>
                                            <p:strVal val="#ppt_x"/>
                                          </p:val>
                                        </p:tav>
                                      </p:tavLst>
                                    </p:anim>
                                    <p:anim calcmode="lin" valueType="num">
                                      <p:cBhvr additive="base">
                                        <p:cTn id="67" dur="3000" fill="hold"/>
                                        <p:tgtEl>
                                          <p:spTgt spid="25"/>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1+#ppt_w/2"/>
                                          </p:val>
                                        </p:tav>
                                        <p:tav tm="100000">
                                          <p:val>
                                            <p:strVal val="#ppt_x"/>
                                          </p:val>
                                        </p:tav>
                                      </p:tavLst>
                                    </p:anim>
                                    <p:anim calcmode="lin" valueType="num">
                                      <p:cBhvr additive="base">
                                        <p:cTn id="71" dur="3000" fill="hold"/>
                                        <p:tgtEl>
                                          <p:spTgt spid="29"/>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3000" fill="hold"/>
                                        <p:tgtEl>
                                          <p:spTgt spid="35"/>
                                        </p:tgtEl>
                                        <p:attrNameLst>
                                          <p:attrName>ppt_x</p:attrName>
                                        </p:attrNameLst>
                                      </p:cBhvr>
                                      <p:tavLst>
                                        <p:tav tm="0">
                                          <p:val>
                                            <p:strVal val="1+#ppt_w/2"/>
                                          </p:val>
                                        </p:tav>
                                        <p:tav tm="100000">
                                          <p:val>
                                            <p:strVal val="#ppt_x"/>
                                          </p:val>
                                        </p:tav>
                                      </p:tavLst>
                                    </p:anim>
                                    <p:anim calcmode="lin" valueType="num">
                                      <p:cBhvr additive="base">
                                        <p:cTn id="75" dur="3000" fill="hold"/>
                                        <p:tgtEl>
                                          <p:spTgt spid="35"/>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3000" fill="hold"/>
                                        <p:tgtEl>
                                          <p:spTgt spid="37"/>
                                        </p:tgtEl>
                                        <p:attrNameLst>
                                          <p:attrName>ppt_x</p:attrName>
                                        </p:attrNameLst>
                                      </p:cBhvr>
                                      <p:tavLst>
                                        <p:tav tm="0">
                                          <p:val>
                                            <p:strVal val="1+#ppt_w/2"/>
                                          </p:val>
                                        </p:tav>
                                        <p:tav tm="100000">
                                          <p:val>
                                            <p:strVal val="#ppt_x"/>
                                          </p:val>
                                        </p:tav>
                                      </p:tavLst>
                                    </p:anim>
                                    <p:anim calcmode="lin" valueType="num">
                                      <p:cBhvr additive="base">
                                        <p:cTn id="79" dur="3000" fill="hold"/>
                                        <p:tgtEl>
                                          <p:spTgt spid="37"/>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3000" fill="hold"/>
                                        <p:tgtEl>
                                          <p:spTgt spid="7"/>
                                        </p:tgtEl>
                                        <p:attrNameLst>
                                          <p:attrName>ppt_x</p:attrName>
                                        </p:attrNameLst>
                                      </p:cBhvr>
                                      <p:tavLst>
                                        <p:tav tm="0">
                                          <p:val>
                                            <p:strVal val="0-#ppt_w/2"/>
                                          </p:val>
                                        </p:tav>
                                        <p:tav tm="100000">
                                          <p:val>
                                            <p:strVal val="#ppt_x"/>
                                          </p:val>
                                        </p:tav>
                                      </p:tavLst>
                                    </p:anim>
                                    <p:anim calcmode="lin" valueType="num">
                                      <p:cBhvr additive="base">
                                        <p:cTn id="87" dur="3000" fill="hold"/>
                                        <p:tgtEl>
                                          <p:spTgt spid="7"/>
                                        </p:tgtEl>
                                        <p:attrNameLst>
                                          <p:attrName>ppt_y</p:attrName>
                                        </p:attrNameLst>
                                      </p:cBhvr>
                                      <p:tavLst>
                                        <p:tav tm="0">
                                          <p:val>
                                            <p:strVal val="1+#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0-#ppt_w/2"/>
                                          </p:val>
                                        </p:tav>
                                        <p:tav tm="100000">
                                          <p:val>
                                            <p:strVal val="#ppt_x"/>
                                          </p:val>
                                        </p:tav>
                                      </p:tavLst>
                                    </p:anim>
                                    <p:anim calcmode="lin" valueType="num">
                                      <p:cBhvr additive="base">
                                        <p:cTn id="91" dur="3000" fill="hold"/>
                                        <p:tgtEl>
                                          <p:spTgt spid="10"/>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3000" fill="hold"/>
                                        <p:tgtEl>
                                          <p:spTgt spid="15"/>
                                        </p:tgtEl>
                                        <p:attrNameLst>
                                          <p:attrName>ppt_x</p:attrName>
                                        </p:attrNameLst>
                                      </p:cBhvr>
                                      <p:tavLst>
                                        <p:tav tm="0">
                                          <p:val>
                                            <p:strVal val="0-#ppt_w/2"/>
                                          </p:val>
                                        </p:tav>
                                        <p:tav tm="100000">
                                          <p:val>
                                            <p:strVal val="#ppt_x"/>
                                          </p:val>
                                        </p:tav>
                                      </p:tavLst>
                                    </p:anim>
                                    <p:anim calcmode="lin" valueType="num">
                                      <p:cBhvr additive="base">
                                        <p:cTn id="103" dur="3000" fill="hold"/>
                                        <p:tgtEl>
                                          <p:spTgt spid="15"/>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0-#ppt_w/2"/>
                                          </p:val>
                                        </p:tav>
                                        <p:tav tm="100000">
                                          <p:val>
                                            <p:strVal val="#ppt_x"/>
                                          </p:val>
                                        </p:tav>
                                      </p:tavLst>
                                    </p:anim>
                                    <p:anim calcmode="lin" valueType="num">
                                      <p:cBhvr additive="base">
                                        <p:cTn id="115" dur="3000" fill="hold"/>
                                        <p:tgtEl>
                                          <p:spTgt spid="21"/>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0-#ppt_w/2"/>
                                          </p:val>
                                        </p:tav>
                                        <p:tav tm="100000">
                                          <p:val>
                                            <p:strVal val="#ppt_x"/>
                                          </p:val>
                                        </p:tav>
                                      </p:tavLst>
                                    </p:anim>
                                    <p:anim calcmode="lin" valueType="num">
                                      <p:cBhvr additive="base">
                                        <p:cTn id="119" dur="3000" fill="hold"/>
                                        <p:tgtEl>
                                          <p:spTgt spid="23"/>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0-#ppt_w/2"/>
                                          </p:val>
                                        </p:tav>
                                        <p:tav tm="100000">
                                          <p:val>
                                            <p:strVal val="#ppt_x"/>
                                          </p:val>
                                        </p:tav>
                                      </p:tavLst>
                                    </p:anim>
                                    <p:anim calcmode="lin" valueType="num">
                                      <p:cBhvr additive="base">
                                        <p:cTn id="123" dur="3000" fill="hold"/>
                                        <p:tgtEl>
                                          <p:spTgt spid="26"/>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0-#ppt_w/2"/>
                                          </p:val>
                                        </p:tav>
                                        <p:tav tm="100000">
                                          <p:val>
                                            <p:strVal val="#ppt_x"/>
                                          </p:val>
                                        </p:tav>
                                      </p:tavLst>
                                    </p:anim>
                                    <p:anim calcmode="lin" valueType="num">
                                      <p:cBhvr additive="base">
                                        <p:cTn id="127" dur="3000" fill="hold"/>
                                        <p:tgtEl>
                                          <p:spTgt spid="27"/>
                                        </p:tgtEl>
                                        <p:attrNameLst>
                                          <p:attrName>ppt_y</p:attrName>
                                        </p:attrNameLst>
                                      </p:cBhvr>
                                      <p:tavLst>
                                        <p:tav tm="0">
                                          <p:val>
                                            <p:strVal val="1+#ppt_h/2"/>
                                          </p:val>
                                        </p:tav>
                                        <p:tav tm="100000">
                                          <p:val>
                                            <p:strVal val="#ppt_y"/>
                                          </p:val>
                                        </p:tav>
                                      </p:tavLst>
                                    </p:anim>
                                  </p:childTnLst>
                                </p:cTn>
                              </p:par>
                              <p:par>
                                <p:cTn id="128" presetID="2" presetClass="entr" presetSubtype="12" fill="hold"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0-#ppt_w/2"/>
                                          </p:val>
                                        </p:tav>
                                        <p:tav tm="100000">
                                          <p:val>
                                            <p:strVal val="#ppt_x"/>
                                          </p:val>
                                        </p:tav>
                                      </p:tavLst>
                                    </p:anim>
                                    <p:anim calcmode="lin" valueType="num">
                                      <p:cBhvr additive="base">
                                        <p:cTn id="131" dur="3000" fill="hold"/>
                                        <p:tgtEl>
                                          <p:spTgt spid="30"/>
                                        </p:tgtEl>
                                        <p:attrNameLst>
                                          <p:attrName>ppt_y</p:attrName>
                                        </p:attrNameLst>
                                      </p:cBhvr>
                                      <p:tavLst>
                                        <p:tav tm="0">
                                          <p:val>
                                            <p:strVal val="1+#ppt_h/2"/>
                                          </p:val>
                                        </p:tav>
                                        <p:tav tm="100000">
                                          <p:val>
                                            <p:strVal val="#ppt_y"/>
                                          </p:val>
                                        </p:tav>
                                      </p:tavLst>
                                    </p:anim>
                                  </p:childTnLst>
                                </p:cTn>
                              </p:par>
                              <p:par>
                                <p:cTn id="132" presetID="2" presetClass="entr" presetSubtype="12" fill="hold" nodeType="withEffect">
                                  <p:stCondLst>
                                    <p:cond delay="0"/>
                                  </p:stCondLst>
                                  <p:childTnLst>
                                    <p:set>
                                      <p:cBhvr>
                                        <p:cTn id="133" dur="1" fill="hold">
                                          <p:stCondLst>
                                            <p:cond delay="0"/>
                                          </p:stCondLst>
                                        </p:cTn>
                                        <p:tgtEl>
                                          <p:spTgt spid="31"/>
                                        </p:tgtEl>
                                        <p:attrNameLst>
                                          <p:attrName>style.visibility</p:attrName>
                                        </p:attrNameLst>
                                      </p:cBhvr>
                                      <p:to>
                                        <p:strVal val="visible"/>
                                      </p:to>
                                    </p:set>
                                    <p:anim calcmode="lin" valueType="num">
                                      <p:cBhvr additive="base">
                                        <p:cTn id="134" dur="3000" fill="hold"/>
                                        <p:tgtEl>
                                          <p:spTgt spid="31"/>
                                        </p:tgtEl>
                                        <p:attrNameLst>
                                          <p:attrName>ppt_x</p:attrName>
                                        </p:attrNameLst>
                                      </p:cBhvr>
                                      <p:tavLst>
                                        <p:tav tm="0">
                                          <p:val>
                                            <p:strVal val="0-#ppt_w/2"/>
                                          </p:val>
                                        </p:tav>
                                        <p:tav tm="100000">
                                          <p:val>
                                            <p:strVal val="#ppt_x"/>
                                          </p:val>
                                        </p:tav>
                                      </p:tavLst>
                                    </p:anim>
                                    <p:anim calcmode="lin" valueType="num">
                                      <p:cBhvr additive="base">
                                        <p:cTn id="135" dur="3000" fill="hold"/>
                                        <p:tgtEl>
                                          <p:spTgt spid="31"/>
                                        </p:tgtEl>
                                        <p:attrNameLst>
                                          <p:attrName>ppt_y</p:attrName>
                                        </p:attrNameLst>
                                      </p:cBhvr>
                                      <p:tavLst>
                                        <p:tav tm="0">
                                          <p:val>
                                            <p:strVal val="1+#ppt_h/2"/>
                                          </p:val>
                                        </p:tav>
                                        <p:tav tm="100000">
                                          <p:val>
                                            <p:strVal val="#ppt_y"/>
                                          </p:val>
                                        </p:tav>
                                      </p:tavLst>
                                    </p:anim>
                                  </p:childTnLst>
                                </p:cTn>
                              </p:par>
                              <p:par>
                                <p:cTn id="136" presetID="2" presetClass="entr" presetSubtype="12" fill="hold" nodeType="withEffect">
                                  <p:stCondLst>
                                    <p:cond delay="0"/>
                                  </p:stCondLst>
                                  <p:childTnLst>
                                    <p:set>
                                      <p:cBhvr>
                                        <p:cTn id="137" dur="1" fill="hold">
                                          <p:stCondLst>
                                            <p:cond delay="0"/>
                                          </p:stCondLst>
                                        </p:cTn>
                                        <p:tgtEl>
                                          <p:spTgt spid="33"/>
                                        </p:tgtEl>
                                        <p:attrNameLst>
                                          <p:attrName>style.visibility</p:attrName>
                                        </p:attrNameLst>
                                      </p:cBhvr>
                                      <p:to>
                                        <p:strVal val="visible"/>
                                      </p:to>
                                    </p:set>
                                    <p:anim calcmode="lin" valueType="num">
                                      <p:cBhvr additive="base">
                                        <p:cTn id="138" dur="3000" fill="hold"/>
                                        <p:tgtEl>
                                          <p:spTgt spid="33"/>
                                        </p:tgtEl>
                                        <p:attrNameLst>
                                          <p:attrName>ppt_x</p:attrName>
                                        </p:attrNameLst>
                                      </p:cBhvr>
                                      <p:tavLst>
                                        <p:tav tm="0">
                                          <p:val>
                                            <p:strVal val="0-#ppt_w/2"/>
                                          </p:val>
                                        </p:tav>
                                        <p:tav tm="100000">
                                          <p:val>
                                            <p:strVal val="#ppt_x"/>
                                          </p:val>
                                        </p:tav>
                                      </p:tavLst>
                                    </p:anim>
                                    <p:anim calcmode="lin" valueType="num">
                                      <p:cBhvr additive="base">
                                        <p:cTn id="139" dur="3000" fill="hold"/>
                                        <p:tgtEl>
                                          <p:spTgt spid="33"/>
                                        </p:tgtEl>
                                        <p:attrNameLst>
                                          <p:attrName>ppt_y</p:attrName>
                                        </p:attrNameLst>
                                      </p:cBhvr>
                                      <p:tavLst>
                                        <p:tav tm="0">
                                          <p:val>
                                            <p:strVal val="1+#ppt_h/2"/>
                                          </p:val>
                                        </p:tav>
                                        <p:tav tm="100000">
                                          <p:val>
                                            <p:strVal val="#ppt_y"/>
                                          </p:val>
                                        </p:tav>
                                      </p:tavLst>
                                    </p:anim>
                                  </p:childTnLst>
                                </p:cTn>
                              </p:par>
                              <p:par>
                                <p:cTn id="140" presetID="2" presetClass="entr" presetSubtype="12" fill="hold" nodeType="withEffect">
                                  <p:stCondLst>
                                    <p:cond delay="0"/>
                                  </p:stCondLst>
                                  <p:childTnLst>
                                    <p:set>
                                      <p:cBhvr>
                                        <p:cTn id="141" dur="1" fill="hold">
                                          <p:stCondLst>
                                            <p:cond delay="0"/>
                                          </p:stCondLst>
                                        </p:cTn>
                                        <p:tgtEl>
                                          <p:spTgt spid="34"/>
                                        </p:tgtEl>
                                        <p:attrNameLst>
                                          <p:attrName>style.visibility</p:attrName>
                                        </p:attrNameLst>
                                      </p:cBhvr>
                                      <p:to>
                                        <p:strVal val="visible"/>
                                      </p:to>
                                    </p:set>
                                    <p:anim calcmode="lin" valueType="num">
                                      <p:cBhvr additive="base">
                                        <p:cTn id="142" dur="3000" fill="hold"/>
                                        <p:tgtEl>
                                          <p:spTgt spid="34"/>
                                        </p:tgtEl>
                                        <p:attrNameLst>
                                          <p:attrName>ppt_x</p:attrName>
                                        </p:attrNameLst>
                                      </p:cBhvr>
                                      <p:tavLst>
                                        <p:tav tm="0">
                                          <p:val>
                                            <p:strVal val="0-#ppt_w/2"/>
                                          </p:val>
                                        </p:tav>
                                        <p:tav tm="100000">
                                          <p:val>
                                            <p:strVal val="#ppt_x"/>
                                          </p:val>
                                        </p:tav>
                                      </p:tavLst>
                                    </p:anim>
                                    <p:anim calcmode="lin" valueType="num">
                                      <p:cBhvr additive="base">
                                        <p:cTn id="143" dur="3000" fill="hold"/>
                                        <p:tgtEl>
                                          <p:spTgt spid="34"/>
                                        </p:tgtEl>
                                        <p:attrNameLst>
                                          <p:attrName>ppt_y</p:attrName>
                                        </p:attrNameLst>
                                      </p:cBhvr>
                                      <p:tavLst>
                                        <p:tav tm="0">
                                          <p:val>
                                            <p:strVal val="1+#ppt_h/2"/>
                                          </p:val>
                                        </p:tav>
                                        <p:tav tm="100000">
                                          <p:val>
                                            <p:strVal val="#ppt_y"/>
                                          </p:val>
                                        </p:tav>
                                      </p:tavLst>
                                    </p:anim>
                                  </p:childTnLst>
                                </p:cTn>
                              </p:par>
                              <p:par>
                                <p:cTn id="144" presetID="2" presetClass="entr" presetSubtype="12" fill="hold"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0-#ppt_w/2"/>
                                          </p:val>
                                        </p:tav>
                                        <p:tav tm="100000">
                                          <p:val>
                                            <p:strVal val="#ppt_x"/>
                                          </p:val>
                                        </p:tav>
                                      </p:tavLst>
                                    </p:anim>
                                    <p:anim calcmode="lin" valueType="num">
                                      <p:cBhvr additive="base">
                                        <p:cTn id="147" dur="3000" fill="hold"/>
                                        <p:tgtEl>
                                          <p:spTgt spid="38"/>
                                        </p:tgtEl>
                                        <p:attrNameLst>
                                          <p:attrName>ppt_y</p:attrName>
                                        </p:attrNameLst>
                                      </p:cBhvr>
                                      <p:tavLst>
                                        <p:tav tm="0">
                                          <p:val>
                                            <p:strVal val="1+#ppt_h/2"/>
                                          </p:val>
                                        </p:tav>
                                        <p:tav tm="100000">
                                          <p:val>
                                            <p:strVal val="#ppt_y"/>
                                          </p:val>
                                        </p:tav>
                                      </p:tavLst>
                                    </p:anim>
                                  </p:childTnLst>
                                </p:cTn>
                              </p:par>
                              <p:par>
                                <p:cTn id="148" presetID="2" presetClass="entr" presetSubtype="12" fill="hold"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3000" fill="hold"/>
                                        <p:tgtEl>
                                          <p:spTgt spid="39"/>
                                        </p:tgtEl>
                                        <p:attrNameLst>
                                          <p:attrName>ppt_x</p:attrName>
                                        </p:attrNameLst>
                                      </p:cBhvr>
                                      <p:tavLst>
                                        <p:tav tm="0">
                                          <p:val>
                                            <p:strVal val="0-#ppt_w/2"/>
                                          </p:val>
                                        </p:tav>
                                        <p:tav tm="100000">
                                          <p:val>
                                            <p:strVal val="#ppt_x"/>
                                          </p:val>
                                        </p:tav>
                                      </p:tavLst>
                                    </p:anim>
                                    <p:anim calcmode="lin" valueType="num">
                                      <p:cBhvr additive="base">
                                        <p:cTn id="151" dur="3000" fill="hold"/>
                                        <p:tgtEl>
                                          <p:spTgt spid="39"/>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3000" fill="hold"/>
                                        <p:tgtEl>
                                          <p:spTgt spid="4"/>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5"/>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6"/>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7"/>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8"/>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9"/>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1"/>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3"/>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4"/>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5"/>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6"/>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7"/>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9"/>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1"/>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2"/>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3"/>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4"/>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25"/>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6"/>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9"/>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30"/>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31"/>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3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33"/>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4"/>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3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36"/>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37"/>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38"/>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39"/>
                                        </p:tgtEl>
                                        <p:attrNameLst>
                                          <p:attrName>r</p:attrName>
                                        </p:attrNameLst>
                                      </p:cBhvr>
                                    </p:animRot>
                                  </p:childTnLst>
                                </p:cTn>
                              </p:par>
                              <p:par>
                                <p:cTn id="224" presetID="2" presetClass="exit" presetSubtype="6" fill="hold" nodeType="withEffect">
                                  <p:stCondLst>
                                    <p:cond delay="0"/>
                                  </p:stCondLst>
                                  <p:childTnLst>
                                    <p:anim calcmode="lin" valueType="num">
                                      <p:cBhvr additive="base">
                                        <p:cTn id="225" dur="3000"/>
                                        <p:tgtEl>
                                          <p:spTgt spid="4"/>
                                        </p:tgtEl>
                                        <p:attrNameLst>
                                          <p:attrName>ppt_x</p:attrName>
                                        </p:attrNameLst>
                                      </p:cBhvr>
                                      <p:tavLst>
                                        <p:tav tm="0">
                                          <p:val>
                                            <p:strVal val="ppt_x"/>
                                          </p:val>
                                        </p:tav>
                                        <p:tav tm="100000">
                                          <p:val>
                                            <p:strVal val="1+ppt_w/2"/>
                                          </p:val>
                                        </p:tav>
                                      </p:tavLst>
                                    </p:anim>
                                    <p:anim calcmode="lin" valueType="num">
                                      <p:cBhvr additive="base">
                                        <p:cTn id="226" dur="3000"/>
                                        <p:tgtEl>
                                          <p:spTgt spid="4"/>
                                        </p:tgtEl>
                                        <p:attrNameLst>
                                          <p:attrName>ppt_y</p:attrName>
                                        </p:attrNameLst>
                                      </p:cBhvr>
                                      <p:tavLst>
                                        <p:tav tm="0">
                                          <p:val>
                                            <p:strVal val="ppt_y"/>
                                          </p:val>
                                        </p:tav>
                                        <p:tav tm="100000">
                                          <p:val>
                                            <p:strVal val="1+ppt_h/2"/>
                                          </p:val>
                                        </p:tav>
                                      </p:tavLst>
                                    </p:anim>
                                    <p:set>
                                      <p:cBhvr>
                                        <p:cTn id="227" dur="1" fill="hold">
                                          <p:stCondLst>
                                            <p:cond delay="2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3000"/>
                                        <p:tgtEl>
                                          <p:spTgt spid="6"/>
                                        </p:tgtEl>
                                        <p:attrNameLst>
                                          <p:attrName>ppt_x</p:attrName>
                                        </p:attrNameLst>
                                      </p:cBhvr>
                                      <p:tavLst>
                                        <p:tav tm="0">
                                          <p:val>
                                            <p:strVal val="ppt_x"/>
                                          </p:val>
                                        </p:tav>
                                        <p:tav tm="100000">
                                          <p:val>
                                            <p:strVal val="1+ppt_w/2"/>
                                          </p:val>
                                        </p:tav>
                                      </p:tavLst>
                                    </p:anim>
                                    <p:anim calcmode="lin" valueType="num">
                                      <p:cBhvr additive="base">
                                        <p:cTn id="230" dur="3000"/>
                                        <p:tgtEl>
                                          <p:spTgt spid="6"/>
                                        </p:tgtEl>
                                        <p:attrNameLst>
                                          <p:attrName>ppt_y</p:attrName>
                                        </p:attrNameLst>
                                      </p:cBhvr>
                                      <p:tavLst>
                                        <p:tav tm="0">
                                          <p:val>
                                            <p:strVal val="ppt_y"/>
                                          </p:val>
                                        </p:tav>
                                        <p:tav tm="100000">
                                          <p:val>
                                            <p:strVal val="1+ppt_h/2"/>
                                          </p:val>
                                        </p:tav>
                                      </p:tavLst>
                                    </p:anim>
                                    <p:set>
                                      <p:cBhvr>
                                        <p:cTn id="231" dur="1" fill="hold">
                                          <p:stCondLst>
                                            <p:cond delay="2999"/>
                                          </p:stCondLst>
                                        </p:cTn>
                                        <p:tgtEl>
                                          <p:spTgt spid="6"/>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3000"/>
                                        <p:tgtEl>
                                          <p:spTgt spid="8"/>
                                        </p:tgtEl>
                                        <p:attrNameLst>
                                          <p:attrName>ppt_x</p:attrName>
                                        </p:attrNameLst>
                                      </p:cBhvr>
                                      <p:tavLst>
                                        <p:tav tm="0">
                                          <p:val>
                                            <p:strVal val="ppt_x"/>
                                          </p:val>
                                        </p:tav>
                                        <p:tav tm="100000">
                                          <p:val>
                                            <p:strVal val="1+ppt_w/2"/>
                                          </p:val>
                                        </p:tav>
                                      </p:tavLst>
                                    </p:anim>
                                    <p:anim calcmode="lin" valueType="num">
                                      <p:cBhvr additive="base">
                                        <p:cTn id="234" dur="3000"/>
                                        <p:tgtEl>
                                          <p:spTgt spid="8"/>
                                        </p:tgtEl>
                                        <p:attrNameLst>
                                          <p:attrName>ppt_y</p:attrName>
                                        </p:attrNameLst>
                                      </p:cBhvr>
                                      <p:tavLst>
                                        <p:tav tm="0">
                                          <p:val>
                                            <p:strVal val="ppt_y"/>
                                          </p:val>
                                        </p:tav>
                                        <p:tav tm="100000">
                                          <p:val>
                                            <p:strVal val="1+ppt_h/2"/>
                                          </p:val>
                                        </p:tav>
                                      </p:tavLst>
                                    </p:anim>
                                    <p:set>
                                      <p:cBhvr>
                                        <p:cTn id="235" dur="1" fill="hold">
                                          <p:stCondLst>
                                            <p:cond delay="2999"/>
                                          </p:stCondLst>
                                        </p:cTn>
                                        <p:tgtEl>
                                          <p:spTgt spid="8"/>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3000"/>
                                        <p:tgtEl>
                                          <p:spTgt spid="9"/>
                                        </p:tgtEl>
                                        <p:attrNameLst>
                                          <p:attrName>ppt_x</p:attrName>
                                        </p:attrNameLst>
                                      </p:cBhvr>
                                      <p:tavLst>
                                        <p:tav tm="0">
                                          <p:val>
                                            <p:strVal val="ppt_x"/>
                                          </p:val>
                                        </p:tav>
                                        <p:tav tm="100000">
                                          <p:val>
                                            <p:strVal val="1+ppt_w/2"/>
                                          </p:val>
                                        </p:tav>
                                      </p:tavLst>
                                    </p:anim>
                                    <p:anim calcmode="lin" valueType="num">
                                      <p:cBhvr additive="base">
                                        <p:cTn id="238" dur="3000"/>
                                        <p:tgtEl>
                                          <p:spTgt spid="9"/>
                                        </p:tgtEl>
                                        <p:attrNameLst>
                                          <p:attrName>ppt_y</p:attrName>
                                        </p:attrNameLst>
                                      </p:cBhvr>
                                      <p:tavLst>
                                        <p:tav tm="0">
                                          <p:val>
                                            <p:strVal val="ppt_y"/>
                                          </p:val>
                                        </p:tav>
                                        <p:tav tm="100000">
                                          <p:val>
                                            <p:strVal val="1+ppt_h/2"/>
                                          </p:val>
                                        </p:tav>
                                      </p:tavLst>
                                    </p:anim>
                                    <p:set>
                                      <p:cBhvr>
                                        <p:cTn id="239" dur="1" fill="hold">
                                          <p:stCondLst>
                                            <p:cond delay="2999"/>
                                          </p:stCondLst>
                                        </p:cTn>
                                        <p:tgtEl>
                                          <p:spTgt spid="9"/>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3000"/>
                                        <p:tgtEl>
                                          <p:spTgt spid="12"/>
                                        </p:tgtEl>
                                        <p:attrNameLst>
                                          <p:attrName>ppt_x</p:attrName>
                                        </p:attrNameLst>
                                      </p:cBhvr>
                                      <p:tavLst>
                                        <p:tav tm="0">
                                          <p:val>
                                            <p:strVal val="ppt_x"/>
                                          </p:val>
                                        </p:tav>
                                        <p:tav tm="100000">
                                          <p:val>
                                            <p:strVal val="1+ppt_w/2"/>
                                          </p:val>
                                        </p:tav>
                                      </p:tavLst>
                                    </p:anim>
                                    <p:anim calcmode="lin" valueType="num">
                                      <p:cBhvr additive="base">
                                        <p:cTn id="242" dur="3000"/>
                                        <p:tgtEl>
                                          <p:spTgt spid="12"/>
                                        </p:tgtEl>
                                        <p:attrNameLst>
                                          <p:attrName>ppt_y</p:attrName>
                                        </p:attrNameLst>
                                      </p:cBhvr>
                                      <p:tavLst>
                                        <p:tav tm="0">
                                          <p:val>
                                            <p:strVal val="ppt_y"/>
                                          </p:val>
                                        </p:tav>
                                        <p:tav tm="100000">
                                          <p:val>
                                            <p:strVal val="1+ppt_h/2"/>
                                          </p:val>
                                        </p:tav>
                                      </p:tavLst>
                                    </p:anim>
                                    <p:set>
                                      <p:cBhvr>
                                        <p:cTn id="243" dur="1" fill="hold">
                                          <p:stCondLst>
                                            <p:cond delay="2999"/>
                                          </p:stCondLst>
                                        </p:cTn>
                                        <p:tgtEl>
                                          <p:spTgt spid="1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3000"/>
                                        <p:tgtEl>
                                          <p:spTgt spid="14"/>
                                        </p:tgtEl>
                                        <p:attrNameLst>
                                          <p:attrName>ppt_x</p:attrName>
                                        </p:attrNameLst>
                                      </p:cBhvr>
                                      <p:tavLst>
                                        <p:tav tm="0">
                                          <p:val>
                                            <p:strVal val="ppt_x"/>
                                          </p:val>
                                        </p:tav>
                                        <p:tav tm="100000">
                                          <p:val>
                                            <p:strVal val="1+ppt_w/2"/>
                                          </p:val>
                                        </p:tav>
                                      </p:tavLst>
                                    </p:anim>
                                    <p:anim calcmode="lin" valueType="num">
                                      <p:cBhvr additive="base">
                                        <p:cTn id="246" dur="3000"/>
                                        <p:tgtEl>
                                          <p:spTgt spid="14"/>
                                        </p:tgtEl>
                                        <p:attrNameLst>
                                          <p:attrName>ppt_y</p:attrName>
                                        </p:attrNameLst>
                                      </p:cBhvr>
                                      <p:tavLst>
                                        <p:tav tm="0">
                                          <p:val>
                                            <p:strVal val="ppt_y"/>
                                          </p:val>
                                        </p:tav>
                                        <p:tav tm="100000">
                                          <p:val>
                                            <p:strVal val="1+ppt_h/2"/>
                                          </p:val>
                                        </p:tav>
                                      </p:tavLst>
                                    </p:anim>
                                    <p:set>
                                      <p:cBhvr>
                                        <p:cTn id="247" dur="1" fill="hold">
                                          <p:stCondLst>
                                            <p:cond delay="2999"/>
                                          </p:stCondLst>
                                        </p:cTn>
                                        <p:tgtEl>
                                          <p:spTgt spid="1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3000"/>
                                        <p:tgtEl>
                                          <p:spTgt spid="16"/>
                                        </p:tgtEl>
                                        <p:attrNameLst>
                                          <p:attrName>ppt_x</p:attrName>
                                        </p:attrNameLst>
                                      </p:cBhvr>
                                      <p:tavLst>
                                        <p:tav tm="0">
                                          <p:val>
                                            <p:strVal val="ppt_x"/>
                                          </p:val>
                                        </p:tav>
                                        <p:tav tm="100000">
                                          <p:val>
                                            <p:strVal val="1+ppt_w/2"/>
                                          </p:val>
                                        </p:tav>
                                      </p:tavLst>
                                    </p:anim>
                                    <p:anim calcmode="lin" valueType="num">
                                      <p:cBhvr additive="base">
                                        <p:cTn id="250" dur="3000"/>
                                        <p:tgtEl>
                                          <p:spTgt spid="16"/>
                                        </p:tgtEl>
                                        <p:attrNameLst>
                                          <p:attrName>ppt_y</p:attrName>
                                        </p:attrNameLst>
                                      </p:cBhvr>
                                      <p:tavLst>
                                        <p:tav tm="0">
                                          <p:val>
                                            <p:strVal val="ppt_y"/>
                                          </p:val>
                                        </p:tav>
                                        <p:tav tm="100000">
                                          <p:val>
                                            <p:strVal val="1+ppt_h/2"/>
                                          </p:val>
                                        </p:tav>
                                      </p:tavLst>
                                    </p:anim>
                                    <p:set>
                                      <p:cBhvr>
                                        <p:cTn id="251" dur="1" fill="hold">
                                          <p:stCondLst>
                                            <p:cond delay="2999"/>
                                          </p:stCondLst>
                                        </p:cTn>
                                        <p:tgtEl>
                                          <p:spTgt spid="16"/>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1+ppt_w/2"/>
                                          </p:val>
                                        </p:tav>
                                      </p:tavLst>
                                    </p:anim>
                                    <p:anim calcmode="lin" valueType="num">
                                      <p:cBhvr additive="base">
                                        <p:cTn id="254" dur="3000"/>
                                        <p:tgtEl>
                                          <p:spTgt spid="17"/>
                                        </p:tgtEl>
                                        <p:attrNameLst>
                                          <p:attrName>ppt_y</p:attrName>
                                        </p:attrNameLst>
                                      </p:cBhvr>
                                      <p:tavLst>
                                        <p:tav tm="0">
                                          <p:val>
                                            <p:strVal val="ppt_y"/>
                                          </p:val>
                                        </p:tav>
                                        <p:tav tm="100000">
                                          <p:val>
                                            <p:strVal val="1+ppt_h/2"/>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3000"/>
                                        <p:tgtEl>
                                          <p:spTgt spid="20"/>
                                        </p:tgtEl>
                                        <p:attrNameLst>
                                          <p:attrName>ppt_x</p:attrName>
                                        </p:attrNameLst>
                                      </p:cBhvr>
                                      <p:tavLst>
                                        <p:tav tm="0">
                                          <p:val>
                                            <p:strVal val="ppt_x"/>
                                          </p:val>
                                        </p:tav>
                                        <p:tav tm="100000">
                                          <p:val>
                                            <p:strVal val="1+ppt_w/2"/>
                                          </p:val>
                                        </p:tav>
                                      </p:tavLst>
                                    </p:anim>
                                    <p:anim calcmode="lin" valueType="num">
                                      <p:cBhvr additive="base">
                                        <p:cTn id="258" dur="3000"/>
                                        <p:tgtEl>
                                          <p:spTgt spid="20"/>
                                        </p:tgtEl>
                                        <p:attrNameLst>
                                          <p:attrName>ppt_y</p:attrName>
                                        </p:attrNameLst>
                                      </p:cBhvr>
                                      <p:tavLst>
                                        <p:tav tm="0">
                                          <p:val>
                                            <p:strVal val="ppt_y"/>
                                          </p:val>
                                        </p:tav>
                                        <p:tav tm="100000">
                                          <p:val>
                                            <p:strVal val="1+ppt_h/2"/>
                                          </p:val>
                                        </p:tav>
                                      </p:tavLst>
                                    </p:anim>
                                    <p:set>
                                      <p:cBhvr>
                                        <p:cTn id="259" dur="1" fill="hold">
                                          <p:stCondLst>
                                            <p:cond delay="2999"/>
                                          </p:stCondLst>
                                        </p:cTn>
                                        <p:tgtEl>
                                          <p:spTgt spid="20"/>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3000"/>
                                        <p:tgtEl>
                                          <p:spTgt spid="22"/>
                                        </p:tgtEl>
                                        <p:attrNameLst>
                                          <p:attrName>ppt_x</p:attrName>
                                        </p:attrNameLst>
                                      </p:cBhvr>
                                      <p:tavLst>
                                        <p:tav tm="0">
                                          <p:val>
                                            <p:strVal val="ppt_x"/>
                                          </p:val>
                                        </p:tav>
                                        <p:tav tm="100000">
                                          <p:val>
                                            <p:strVal val="1+ppt_w/2"/>
                                          </p:val>
                                        </p:tav>
                                      </p:tavLst>
                                    </p:anim>
                                    <p:anim calcmode="lin" valueType="num">
                                      <p:cBhvr additive="base">
                                        <p:cTn id="262" dur="3000"/>
                                        <p:tgtEl>
                                          <p:spTgt spid="22"/>
                                        </p:tgtEl>
                                        <p:attrNameLst>
                                          <p:attrName>ppt_y</p:attrName>
                                        </p:attrNameLst>
                                      </p:cBhvr>
                                      <p:tavLst>
                                        <p:tav tm="0">
                                          <p:val>
                                            <p:strVal val="ppt_y"/>
                                          </p:val>
                                        </p:tav>
                                        <p:tav tm="100000">
                                          <p:val>
                                            <p:strVal val="1+ppt_h/2"/>
                                          </p:val>
                                        </p:tav>
                                      </p:tavLst>
                                    </p:anim>
                                    <p:set>
                                      <p:cBhvr>
                                        <p:cTn id="263" dur="1" fill="hold">
                                          <p:stCondLst>
                                            <p:cond delay="2999"/>
                                          </p:stCondLst>
                                        </p:cTn>
                                        <p:tgtEl>
                                          <p:spTgt spid="22"/>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3000"/>
                                        <p:tgtEl>
                                          <p:spTgt spid="24"/>
                                        </p:tgtEl>
                                        <p:attrNameLst>
                                          <p:attrName>ppt_x</p:attrName>
                                        </p:attrNameLst>
                                      </p:cBhvr>
                                      <p:tavLst>
                                        <p:tav tm="0">
                                          <p:val>
                                            <p:strVal val="ppt_x"/>
                                          </p:val>
                                        </p:tav>
                                        <p:tav tm="100000">
                                          <p:val>
                                            <p:strVal val="1+ppt_w/2"/>
                                          </p:val>
                                        </p:tav>
                                      </p:tavLst>
                                    </p:anim>
                                    <p:anim calcmode="lin" valueType="num">
                                      <p:cBhvr additive="base">
                                        <p:cTn id="266" dur="3000"/>
                                        <p:tgtEl>
                                          <p:spTgt spid="24"/>
                                        </p:tgtEl>
                                        <p:attrNameLst>
                                          <p:attrName>ppt_y</p:attrName>
                                        </p:attrNameLst>
                                      </p:cBhvr>
                                      <p:tavLst>
                                        <p:tav tm="0">
                                          <p:val>
                                            <p:strVal val="ppt_y"/>
                                          </p:val>
                                        </p:tav>
                                        <p:tav tm="100000">
                                          <p:val>
                                            <p:strVal val="1+ppt_h/2"/>
                                          </p:val>
                                        </p:tav>
                                      </p:tavLst>
                                    </p:anim>
                                    <p:set>
                                      <p:cBhvr>
                                        <p:cTn id="267" dur="1" fill="hold">
                                          <p:stCondLst>
                                            <p:cond delay="2999"/>
                                          </p:stCondLst>
                                        </p:cTn>
                                        <p:tgtEl>
                                          <p:spTgt spid="24"/>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3000"/>
                                        <p:tgtEl>
                                          <p:spTgt spid="25"/>
                                        </p:tgtEl>
                                        <p:attrNameLst>
                                          <p:attrName>ppt_x</p:attrName>
                                        </p:attrNameLst>
                                      </p:cBhvr>
                                      <p:tavLst>
                                        <p:tav tm="0">
                                          <p:val>
                                            <p:strVal val="ppt_x"/>
                                          </p:val>
                                        </p:tav>
                                        <p:tav tm="100000">
                                          <p:val>
                                            <p:strVal val="1+ppt_w/2"/>
                                          </p:val>
                                        </p:tav>
                                      </p:tavLst>
                                    </p:anim>
                                    <p:anim calcmode="lin" valueType="num">
                                      <p:cBhvr additive="base">
                                        <p:cTn id="270" dur="3000"/>
                                        <p:tgtEl>
                                          <p:spTgt spid="25"/>
                                        </p:tgtEl>
                                        <p:attrNameLst>
                                          <p:attrName>ppt_y</p:attrName>
                                        </p:attrNameLst>
                                      </p:cBhvr>
                                      <p:tavLst>
                                        <p:tav tm="0">
                                          <p:val>
                                            <p:strVal val="ppt_y"/>
                                          </p:val>
                                        </p:tav>
                                        <p:tav tm="100000">
                                          <p:val>
                                            <p:strVal val="1+ppt_h/2"/>
                                          </p:val>
                                        </p:tav>
                                      </p:tavLst>
                                    </p:anim>
                                    <p:set>
                                      <p:cBhvr>
                                        <p:cTn id="271" dur="1" fill="hold">
                                          <p:stCondLst>
                                            <p:cond delay="2999"/>
                                          </p:stCondLst>
                                        </p:cTn>
                                        <p:tgtEl>
                                          <p:spTgt spid="2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3000"/>
                                        <p:tgtEl>
                                          <p:spTgt spid="28"/>
                                        </p:tgtEl>
                                        <p:attrNameLst>
                                          <p:attrName>ppt_x</p:attrName>
                                        </p:attrNameLst>
                                      </p:cBhvr>
                                      <p:tavLst>
                                        <p:tav tm="0">
                                          <p:val>
                                            <p:strVal val="ppt_x"/>
                                          </p:val>
                                        </p:tav>
                                        <p:tav tm="100000">
                                          <p:val>
                                            <p:strVal val="1+ppt_w/2"/>
                                          </p:val>
                                        </p:tav>
                                      </p:tavLst>
                                    </p:anim>
                                    <p:anim calcmode="lin" valueType="num">
                                      <p:cBhvr additive="base">
                                        <p:cTn id="274" dur="3000"/>
                                        <p:tgtEl>
                                          <p:spTgt spid="28"/>
                                        </p:tgtEl>
                                        <p:attrNameLst>
                                          <p:attrName>ppt_y</p:attrName>
                                        </p:attrNameLst>
                                      </p:cBhvr>
                                      <p:tavLst>
                                        <p:tav tm="0">
                                          <p:val>
                                            <p:strVal val="ppt_y"/>
                                          </p:val>
                                        </p:tav>
                                        <p:tav tm="100000">
                                          <p:val>
                                            <p:strVal val="1+ppt_h/2"/>
                                          </p:val>
                                        </p:tav>
                                      </p:tavLst>
                                    </p:anim>
                                    <p:set>
                                      <p:cBhvr>
                                        <p:cTn id="275" dur="1" fill="hold">
                                          <p:stCondLst>
                                            <p:cond delay="2999"/>
                                          </p:stCondLst>
                                        </p:cTn>
                                        <p:tgtEl>
                                          <p:spTgt spid="28"/>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3000"/>
                                        <p:tgtEl>
                                          <p:spTgt spid="29"/>
                                        </p:tgtEl>
                                        <p:attrNameLst>
                                          <p:attrName>ppt_x</p:attrName>
                                        </p:attrNameLst>
                                      </p:cBhvr>
                                      <p:tavLst>
                                        <p:tav tm="0">
                                          <p:val>
                                            <p:strVal val="ppt_x"/>
                                          </p:val>
                                        </p:tav>
                                        <p:tav tm="100000">
                                          <p:val>
                                            <p:strVal val="1+ppt_w/2"/>
                                          </p:val>
                                        </p:tav>
                                      </p:tavLst>
                                    </p:anim>
                                    <p:anim calcmode="lin" valueType="num">
                                      <p:cBhvr additive="base">
                                        <p:cTn id="278" dur="3000"/>
                                        <p:tgtEl>
                                          <p:spTgt spid="29"/>
                                        </p:tgtEl>
                                        <p:attrNameLst>
                                          <p:attrName>ppt_y</p:attrName>
                                        </p:attrNameLst>
                                      </p:cBhvr>
                                      <p:tavLst>
                                        <p:tav tm="0">
                                          <p:val>
                                            <p:strVal val="ppt_y"/>
                                          </p:val>
                                        </p:tav>
                                        <p:tav tm="100000">
                                          <p:val>
                                            <p:strVal val="1+ppt_h/2"/>
                                          </p:val>
                                        </p:tav>
                                      </p:tavLst>
                                    </p:anim>
                                    <p:set>
                                      <p:cBhvr>
                                        <p:cTn id="279" dur="1" fill="hold">
                                          <p:stCondLst>
                                            <p:cond delay="2999"/>
                                          </p:stCondLst>
                                        </p:cTn>
                                        <p:tgtEl>
                                          <p:spTgt spid="2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3000"/>
                                        <p:tgtEl>
                                          <p:spTgt spid="32"/>
                                        </p:tgtEl>
                                        <p:attrNameLst>
                                          <p:attrName>ppt_x</p:attrName>
                                        </p:attrNameLst>
                                      </p:cBhvr>
                                      <p:tavLst>
                                        <p:tav tm="0">
                                          <p:val>
                                            <p:strVal val="ppt_x"/>
                                          </p:val>
                                        </p:tav>
                                        <p:tav tm="100000">
                                          <p:val>
                                            <p:strVal val="1+ppt_w/2"/>
                                          </p:val>
                                        </p:tav>
                                      </p:tavLst>
                                    </p:anim>
                                    <p:anim calcmode="lin" valueType="num">
                                      <p:cBhvr additive="base">
                                        <p:cTn id="282" dur="3000"/>
                                        <p:tgtEl>
                                          <p:spTgt spid="32"/>
                                        </p:tgtEl>
                                        <p:attrNameLst>
                                          <p:attrName>ppt_y</p:attrName>
                                        </p:attrNameLst>
                                      </p:cBhvr>
                                      <p:tavLst>
                                        <p:tav tm="0">
                                          <p:val>
                                            <p:strVal val="ppt_y"/>
                                          </p:val>
                                        </p:tav>
                                        <p:tav tm="100000">
                                          <p:val>
                                            <p:strVal val="1+ppt_h/2"/>
                                          </p:val>
                                        </p:tav>
                                      </p:tavLst>
                                    </p:anim>
                                    <p:set>
                                      <p:cBhvr>
                                        <p:cTn id="283" dur="1" fill="hold">
                                          <p:stCondLst>
                                            <p:cond delay="2999"/>
                                          </p:stCondLst>
                                        </p:cTn>
                                        <p:tgtEl>
                                          <p:spTgt spid="32"/>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3000"/>
                                        <p:tgtEl>
                                          <p:spTgt spid="35"/>
                                        </p:tgtEl>
                                        <p:attrNameLst>
                                          <p:attrName>ppt_x</p:attrName>
                                        </p:attrNameLst>
                                      </p:cBhvr>
                                      <p:tavLst>
                                        <p:tav tm="0">
                                          <p:val>
                                            <p:strVal val="ppt_x"/>
                                          </p:val>
                                        </p:tav>
                                        <p:tav tm="100000">
                                          <p:val>
                                            <p:strVal val="1+ppt_w/2"/>
                                          </p:val>
                                        </p:tav>
                                      </p:tavLst>
                                    </p:anim>
                                    <p:anim calcmode="lin" valueType="num">
                                      <p:cBhvr additive="base">
                                        <p:cTn id="286" dur="3000"/>
                                        <p:tgtEl>
                                          <p:spTgt spid="35"/>
                                        </p:tgtEl>
                                        <p:attrNameLst>
                                          <p:attrName>ppt_y</p:attrName>
                                        </p:attrNameLst>
                                      </p:cBhvr>
                                      <p:tavLst>
                                        <p:tav tm="0">
                                          <p:val>
                                            <p:strVal val="ppt_y"/>
                                          </p:val>
                                        </p:tav>
                                        <p:tav tm="100000">
                                          <p:val>
                                            <p:strVal val="1+ppt_h/2"/>
                                          </p:val>
                                        </p:tav>
                                      </p:tavLst>
                                    </p:anim>
                                    <p:set>
                                      <p:cBhvr>
                                        <p:cTn id="287" dur="1" fill="hold">
                                          <p:stCondLst>
                                            <p:cond delay="2999"/>
                                          </p:stCondLst>
                                        </p:cTn>
                                        <p:tgtEl>
                                          <p:spTgt spid="35"/>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3000"/>
                                        <p:tgtEl>
                                          <p:spTgt spid="36"/>
                                        </p:tgtEl>
                                        <p:attrNameLst>
                                          <p:attrName>ppt_x</p:attrName>
                                        </p:attrNameLst>
                                      </p:cBhvr>
                                      <p:tavLst>
                                        <p:tav tm="0">
                                          <p:val>
                                            <p:strVal val="ppt_x"/>
                                          </p:val>
                                        </p:tav>
                                        <p:tav tm="100000">
                                          <p:val>
                                            <p:strVal val="1+ppt_w/2"/>
                                          </p:val>
                                        </p:tav>
                                      </p:tavLst>
                                    </p:anim>
                                    <p:anim calcmode="lin" valueType="num">
                                      <p:cBhvr additive="base">
                                        <p:cTn id="290" dur="3000"/>
                                        <p:tgtEl>
                                          <p:spTgt spid="36"/>
                                        </p:tgtEl>
                                        <p:attrNameLst>
                                          <p:attrName>ppt_y</p:attrName>
                                        </p:attrNameLst>
                                      </p:cBhvr>
                                      <p:tavLst>
                                        <p:tav tm="0">
                                          <p:val>
                                            <p:strVal val="ppt_y"/>
                                          </p:val>
                                        </p:tav>
                                        <p:tav tm="100000">
                                          <p:val>
                                            <p:strVal val="1+ppt_h/2"/>
                                          </p:val>
                                        </p:tav>
                                      </p:tavLst>
                                    </p:anim>
                                    <p:set>
                                      <p:cBhvr>
                                        <p:cTn id="291" dur="1" fill="hold">
                                          <p:stCondLst>
                                            <p:cond delay="2999"/>
                                          </p:stCondLst>
                                        </p:cTn>
                                        <p:tgtEl>
                                          <p:spTgt spid="36"/>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3000"/>
                                        <p:tgtEl>
                                          <p:spTgt spid="37"/>
                                        </p:tgtEl>
                                        <p:attrNameLst>
                                          <p:attrName>ppt_x</p:attrName>
                                        </p:attrNameLst>
                                      </p:cBhvr>
                                      <p:tavLst>
                                        <p:tav tm="0">
                                          <p:val>
                                            <p:strVal val="ppt_x"/>
                                          </p:val>
                                        </p:tav>
                                        <p:tav tm="100000">
                                          <p:val>
                                            <p:strVal val="1+ppt_w/2"/>
                                          </p:val>
                                        </p:tav>
                                      </p:tavLst>
                                    </p:anim>
                                    <p:anim calcmode="lin" valueType="num">
                                      <p:cBhvr additive="base">
                                        <p:cTn id="294" dur="3000"/>
                                        <p:tgtEl>
                                          <p:spTgt spid="37"/>
                                        </p:tgtEl>
                                        <p:attrNameLst>
                                          <p:attrName>ppt_y</p:attrName>
                                        </p:attrNameLst>
                                      </p:cBhvr>
                                      <p:tavLst>
                                        <p:tav tm="0">
                                          <p:val>
                                            <p:strVal val="ppt_y"/>
                                          </p:val>
                                        </p:tav>
                                        <p:tav tm="100000">
                                          <p:val>
                                            <p:strVal val="1+ppt_h/2"/>
                                          </p:val>
                                        </p:tav>
                                      </p:tavLst>
                                    </p:anim>
                                    <p:set>
                                      <p:cBhvr>
                                        <p:cTn id="295" dur="1" fill="hold">
                                          <p:stCondLst>
                                            <p:cond delay="2999"/>
                                          </p:stCondLst>
                                        </p:cTn>
                                        <p:tgtEl>
                                          <p:spTgt spid="37"/>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3000"/>
                                        <p:tgtEl>
                                          <p:spTgt spid="5"/>
                                        </p:tgtEl>
                                        <p:attrNameLst>
                                          <p:attrName>ppt_x</p:attrName>
                                        </p:attrNameLst>
                                      </p:cBhvr>
                                      <p:tavLst>
                                        <p:tav tm="0">
                                          <p:val>
                                            <p:strVal val="ppt_x"/>
                                          </p:val>
                                        </p:tav>
                                        <p:tav tm="100000">
                                          <p:val>
                                            <p:strVal val="0-ppt_w/2"/>
                                          </p:val>
                                        </p:tav>
                                      </p:tavLst>
                                    </p:anim>
                                    <p:anim calcmode="lin" valueType="num">
                                      <p:cBhvr additive="base">
                                        <p:cTn id="298" dur="3000"/>
                                        <p:tgtEl>
                                          <p:spTgt spid="5"/>
                                        </p:tgtEl>
                                        <p:attrNameLst>
                                          <p:attrName>ppt_y</p:attrName>
                                        </p:attrNameLst>
                                      </p:cBhvr>
                                      <p:tavLst>
                                        <p:tav tm="0">
                                          <p:val>
                                            <p:strVal val="ppt_y"/>
                                          </p:val>
                                        </p:tav>
                                        <p:tav tm="100000">
                                          <p:val>
                                            <p:strVal val="1+ppt_h/2"/>
                                          </p:val>
                                        </p:tav>
                                      </p:tavLst>
                                    </p:anim>
                                    <p:set>
                                      <p:cBhvr>
                                        <p:cTn id="299" dur="1" fill="hold">
                                          <p:stCondLst>
                                            <p:cond delay="2999"/>
                                          </p:stCondLst>
                                        </p:cTn>
                                        <p:tgtEl>
                                          <p:spTgt spid="5"/>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3000"/>
                                        <p:tgtEl>
                                          <p:spTgt spid="7"/>
                                        </p:tgtEl>
                                        <p:attrNameLst>
                                          <p:attrName>ppt_x</p:attrName>
                                        </p:attrNameLst>
                                      </p:cBhvr>
                                      <p:tavLst>
                                        <p:tav tm="0">
                                          <p:val>
                                            <p:strVal val="ppt_x"/>
                                          </p:val>
                                        </p:tav>
                                        <p:tav tm="100000">
                                          <p:val>
                                            <p:strVal val="0-ppt_w/2"/>
                                          </p:val>
                                        </p:tav>
                                      </p:tavLst>
                                    </p:anim>
                                    <p:anim calcmode="lin" valueType="num">
                                      <p:cBhvr additive="base">
                                        <p:cTn id="302" dur="3000"/>
                                        <p:tgtEl>
                                          <p:spTgt spid="7"/>
                                        </p:tgtEl>
                                        <p:attrNameLst>
                                          <p:attrName>ppt_y</p:attrName>
                                        </p:attrNameLst>
                                      </p:cBhvr>
                                      <p:tavLst>
                                        <p:tav tm="0">
                                          <p:val>
                                            <p:strVal val="ppt_y"/>
                                          </p:val>
                                        </p:tav>
                                        <p:tav tm="100000">
                                          <p:val>
                                            <p:strVal val="1+ppt_h/2"/>
                                          </p:val>
                                        </p:tav>
                                      </p:tavLst>
                                    </p:anim>
                                    <p:set>
                                      <p:cBhvr>
                                        <p:cTn id="303" dur="1" fill="hold">
                                          <p:stCondLst>
                                            <p:cond delay="2999"/>
                                          </p:stCondLst>
                                        </p:cTn>
                                        <p:tgtEl>
                                          <p:spTgt spid="7"/>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3000"/>
                                        <p:tgtEl>
                                          <p:spTgt spid="10"/>
                                        </p:tgtEl>
                                        <p:attrNameLst>
                                          <p:attrName>ppt_x</p:attrName>
                                        </p:attrNameLst>
                                      </p:cBhvr>
                                      <p:tavLst>
                                        <p:tav tm="0">
                                          <p:val>
                                            <p:strVal val="ppt_x"/>
                                          </p:val>
                                        </p:tav>
                                        <p:tav tm="100000">
                                          <p:val>
                                            <p:strVal val="0-ppt_w/2"/>
                                          </p:val>
                                        </p:tav>
                                      </p:tavLst>
                                    </p:anim>
                                    <p:anim calcmode="lin" valueType="num">
                                      <p:cBhvr additive="base">
                                        <p:cTn id="306" dur="3000"/>
                                        <p:tgtEl>
                                          <p:spTgt spid="10"/>
                                        </p:tgtEl>
                                        <p:attrNameLst>
                                          <p:attrName>ppt_y</p:attrName>
                                        </p:attrNameLst>
                                      </p:cBhvr>
                                      <p:tavLst>
                                        <p:tav tm="0">
                                          <p:val>
                                            <p:strVal val="ppt_y"/>
                                          </p:val>
                                        </p:tav>
                                        <p:tav tm="100000">
                                          <p:val>
                                            <p:strVal val="1+ppt_h/2"/>
                                          </p:val>
                                        </p:tav>
                                      </p:tavLst>
                                    </p:anim>
                                    <p:set>
                                      <p:cBhvr>
                                        <p:cTn id="307" dur="1" fill="hold">
                                          <p:stCondLst>
                                            <p:cond delay="2999"/>
                                          </p:stCondLst>
                                        </p:cTn>
                                        <p:tgtEl>
                                          <p:spTgt spid="10"/>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3000"/>
                                        <p:tgtEl>
                                          <p:spTgt spid="11"/>
                                        </p:tgtEl>
                                        <p:attrNameLst>
                                          <p:attrName>ppt_x</p:attrName>
                                        </p:attrNameLst>
                                      </p:cBhvr>
                                      <p:tavLst>
                                        <p:tav tm="0">
                                          <p:val>
                                            <p:strVal val="ppt_x"/>
                                          </p:val>
                                        </p:tav>
                                        <p:tav tm="100000">
                                          <p:val>
                                            <p:strVal val="0-ppt_w/2"/>
                                          </p:val>
                                        </p:tav>
                                      </p:tavLst>
                                    </p:anim>
                                    <p:anim calcmode="lin" valueType="num">
                                      <p:cBhvr additive="base">
                                        <p:cTn id="310" dur="3000"/>
                                        <p:tgtEl>
                                          <p:spTgt spid="11"/>
                                        </p:tgtEl>
                                        <p:attrNameLst>
                                          <p:attrName>ppt_y</p:attrName>
                                        </p:attrNameLst>
                                      </p:cBhvr>
                                      <p:tavLst>
                                        <p:tav tm="0">
                                          <p:val>
                                            <p:strVal val="ppt_y"/>
                                          </p:val>
                                        </p:tav>
                                        <p:tav tm="100000">
                                          <p:val>
                                            <p:strVal val="1+ppt_h/2"/>
                                          </p:val>
                                        </p:tav>
                                      </p:tavLst>
                                    </p:anim>
                                    <p:set>
                                      <p:cBhvr>
                                        <p:cTn id="311" dur="1" fill="hold">
                                          <p:stCondLst>
                                            <p:cond delay="2999"/>
                                          </p:stCondLst>
                                        </p:cTn>
                                        <p:tgtEl>
                                          <p:spTgt spid="11"/>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3000"/>
                                        <p:tgtEl>
                                          <p:spTgt spid="13"/>
                                        </p:tgtEl>
                                        <p:attrNameLst>
                                          <p:attrName>ppt_x</p:attrName>
                                        </p:attrNameLst>
                                      </p:cBhvr>
                                      <p:tavLst>
                                        <p:tav tm="0">
                                          <p:val>
                                            <p:strVal val="ppt_x"/>
                                          </p:val>
                                        </p:tav>
                                        <p:tav tm="100000">
                                          <p:val>
                                            <p:strVal val="0-ppt_w/2"/>
                                          </p:val>
                                        </p:tav>
                                      </p:tavLst>
                                    </p:anim>
                                    <p:anim calcmode="lin" valueType="num">
                                      <p:cBhvr additive="base">
                                        <p:cTn id="314" dur="3000"/>
                                        <p:tgtEl>
                                          <p:spTgt spid="13"/>
                                        </p:tgtEl>
                                        <p:attrNameLst>
                                          <p:attrName>ppt_y</p:attrName>
                                        </p:attrNameLst>
                                      </p:cBhvr>
                                      <p:tavLst>
                                        <p:tav tm="0">
                                          <p:val>
                                            <p:strVal val="ppt_y"/>
                                          </p:val>
                                        </p:tav>
                                        <p:tav tm="100000">
                                          <p:val>
                                            <p:strVal val="1+ppt_h/2"/>
                                          </p:val>
                                        </p:tav>
                                      </p:tavLst>
                                    </p:anim>
                                    <p:set>
                                      <p:cBhvr>
                                        <p:cTn id="315" dur="1" fill="hold">
                                          <p:stCondLst>
                                            <p:cond delay="2999"/>
                                          </p:stCondLst>
                                        </p:cTn>
                                        <p:tgtEl>
                                          <p:spTgt spid="13"/>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3000"/>
                                        <p:tgtEl>
                                          <p:spTgt spid="15"/>
                                        </p:tgtEl>
                                        <p:attrNameLst>
                                          <p:attrName>ppt_x</p:attrName>
                                        </p:attrNameLst>
                                      </p:cBhvr>
                                      <p:tavLst>
                                        <p:tav tm="0">
                                          <p:val>
                                            <p:strVal val="ppt_x"/>
                                          </p:val>
                                        </p:tav>
                                        <p:tav tm="100000">
                                          <p:val>
                                            <p:strVal val="0-ppt_w/2"/>
                                          </p:val>
                                        </p:tav>
                                      </p:tavLst>
                                    </p:anim>
                                    <p:anim calcmode="lin" valueType="num">
                                      <p:cBhvr additive="base">
                                        <p:cTn id="318" dur="3000"/>
                                        <p:tgtEl>
                                          <p:spTgt spid="15"/>
                                        </p:tgtEl>
                                        <p:attrNameLst>
                                          <p:attrName>ppt_y</p:attrName>
                                        </p:attrNameLst>
                                      </p:cBhvr>
                                      <p:tavLst>
                                        <p:tav tm="0">
                                          <p:val>
                                            <p:strVal val="ppt_y"/>
                                          </p:val>
                                        </p:tav>
                                        <p:tav tm="100000">
                                          <p:val>
                                            <p:strVal val="1+ppt_h/2"/>
                                          </p:val>
                                        </p:tav>
                                      </p:tavLst>
                                    </p:anim>
                                    <p:set>
                                      <p:cBhvr>
                                        <p:cTn id="319" dur="1" fill="hold">
                                          <p:stCondLst>
                                            <p:cond delay="2999"/>
                                          </p:stCondLst>
                                        </p:cTn>
                                        <p:tgtEl>
                                          <p:spTgt spid="15"/>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3000"/>
                                        <p:tgtEl>
                                          <p:spTgt spid="18"/>
                                        </p:tgtEl>
                                        <p:attrNameLst>
                                          <p:attrName>ppt_x</p:attrName>
                                        </p:attrNameLst>
                                      </p:cBhvr>
                                      <p:tavLst>
                                        <p:tav tm="0">
                                          <p:val>
                                            <p:strVal val="ppt_x"/>
                                          </p:val>
                                        </p:tav>
                                        <p:tav tm="100000">
                                          <p:val>
                                            <p:strVal val="0-ppt_w/2"/>
                                          </p:val>
                                        </p:tav>
                                      </p:tavLst>
                                    </p:anim>
                                    <p:anim calcmode="lin" valueType="num">
                                      <p:cBhvr additive="base">
                                        <p:cTn id="322" dur="3000"/>
                                        <p:tgtEl>
                                          <p:spTgt spid="18"/>
                                        </p:tgtEl>
                                        <p:attrNameLst>
                                          <p:attrName>ppt_y</p:attrName>
                                        </p:attrNameLst>
                                      </p:cBhvr>
                                      <p:tavLst>
                                        <p:tav tm="0">
                                          <p:val>
                                            <p:strVal val="ppt_y"/>
                                          </p:val>
                                        </p:tav>
                                        <p:tav tm="100000">
                                          <p:val>
                                            <p:strVal val="1+ppt_h/2"/>
                                          </p:val>
                                        </p:tav>
                                      </p:tavLst>
                                    </p:anim>
                                    <p:set>
                                      <p:cBhvr>
                                        <p:cTn id="323" dur="1" fill="hold">
                                          <p:stCondLst>
                                            <p:cond delay="2999"/>
                                          </p:stCondLst>
                                        </p:cTn>
                                        <p:tgtEl>
                                          <p:spTgt spid="18"/>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3000"/>
                                        <p:tgtEl>
                                          <p:spTgt spid="19"/>
                                        </p:tgtEl>
                                        <p:attrNameLst>
                                          <p:attrName>ppt_x</p:attrName>
                                        </p:attrNameLst>
                                      </p:cBhvr>
                                      <p:tavLst>
                                        <p:tav tm="0">
                                          <p:val>
                                            <p:strVal val="ppt_x"/>
                                          </p:val>
                                        </p:tav>
                                        <p:tav tm="100000">
                                          <p:val>
                                            <p:strVal val="0-ppt_w/2"/>
                                          </p:val>
                                        </p:tav>
                                      </p:tavLst>
                                    </p:anim>
                                    <p:anim calcmode="lin" valueType="num">
                                      <p:cBhvr additive="base">
                                        <p:cTn id="326" dur="3000"/>
                                        <p:tgtEl>
                                          <p:spTgt spid="19"/>
                                        </p:tgtEl>
                                        <p:attrNameLst>
                                          <p:attrName>ppt_y</p:attrName>
                                        </p:attrNameLst>
                                      </p:cBhvr>
                                      <p:tavLst>
                                        <p:tav tm="0">
                                          <p:val>
                                            <p:strVal val="ppt_y"/>
                                          </p:val>
                                        </p:tav>
                                        <p:tav tm="100000">
                                          <p:val>
                                            <p:strVal val="1+ppt_h/2"/>
                                          </p:val>
                                        </p:tav>
                                      </p:tavLst>
                                    </p:anim>
                                    <p:set>
                                      <p:cBhvr>
                                        <p:cTn id="327" dur="1" fill="hold">
                                          <p:stCondLst>
                                            <p:cond delay="2999"/>
                                          </p:stCondLst>
                                        </p:cTn>
                                        <p:tgtEl>
                                          <p:spTgt spid="19"/>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3000"/>
                                        <p:tgtEl>
                                          <p:spTgt spid="21"/>
                                        </p:tgtEl>
                                        <p:attrNameLst>
                                          <p:attrName>ppt_x</p:attrName>
                                        </p:attrNameLst>
                                      </p:cBhvr>
                                      <p:tavLst>
                                        <p:tav tm="0">
                                          <p:val>
                                            <p:strVal val="ppt_x"/>
                                          </p:val>
                                        </p:tav>
                                        <p:tav tm="100000">
                                          <p:val>
                                            <p:strVal val="0-ppt_w/2"/>
                                          </p:val>
                                        </p:tav>
                                      </p:tavLst>
                                    </p:anim>
                                    <p:anim calcmode="lin" valueType="num">
                                      <p:cBhvr additive="base">
                                        <p:cTn id="330" dur="3000"/>
                                        <p:tgtEl>
                                          <p:spTgt spid="21"/>
                                        </p:tgtEl>
                                        <p:attrNameLst>
                                          <p:attrName>ppt_y</p:attrName>
                                        </p:attrNameLst>
                                      </p:cBhvr>
                                      <p:tavLst>
                                        <p:tav tm="0">
                                          <p:val>
                                            <p:strVal val="ppt_y"/>
                                          </p:val>
                                        </p:tav>
                                        <p:tav tm="100000">
                                          <p:val>
                                            <p:strVal val="1+ppt_h/2"/>
                                          </p:val>
                                        </p:tav>
                                      </p:tavLst>
                                    </p:anim>
                                    <p:set>
                                      <p:cBhvr>
                                        <p:cTn id="331" dur="1" fill="hold">
                                          <p:stCondLst>
                                            <p:cond delay="2999"/>
                                          </p:stCondLst>
                                        </p:cTn>
                                        <p:tgtEl>
                                          <p:spTgt spid="21"/>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3000"/>
                                        <p:tgtEl>
                                          <p:spTgt spid="23"/>
                                        </p:tgtEl>
                                        <p:attrNameLst>
                                          <p:attrName>ppt_x</p:attrName>
                                        </p:attrNameLst>
                                      </p:cBhvr>
                                      <p:tavLst>
                                        <p:tav tm="0">
                                          <p:val>
                                            <p:strVal val="ppt_x"/>
                                          </p:val>
                                        </p:tav>
                                        <p:tav tm="100000">
                                          <p:val>
                                            <p:strVal val="0-ppt_w/2"/>
                                          </p:val>
                                        </p:tav>
                                      </p:tavLst>
                                    </p:anim>
                                    <p:anim calcmode="lin" valueType="num">
                                      <p:cBhvr additive="base">
                                        <p:cTn id="334" dur="3000"/>
                                        <p:tgtEl>
                                          <p:spTgt spid="23"/>
                                        </p:tgtEl>
                                        <p:attrNameLst>
                                          <p:attrName>ppt_y</p:attrName>
                                        </p:attrNameLst>
                                      </p:cBhvr>
                                      <p:tavLst>
                                        <p:tav tm="0">
                                          <p:val>
                                            <p:strVal val="ppt_y"/>
                                          </p:val>
                                        </p:tav>
                                        <p:tav tm="100000">
                                          <p:val>
                                            <p:strVal val="1+ppt_h/2"/>
                                          </p:val>
                                        </p:tav>
                                      </p:tavLst>
                                    </p:anim>
                                    <p:set>
                                      <p:cBhvr>
                                        <p:cTn id="335" dur="1" fill="hold">
                                          <p:stCondLst>
                                            <p:cond delay="2999"/>
                                          </p:stCondLst>
                                        </p:cTn>
                                        <p:tgtEl>
                                          <p:spTgt spid="2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3000"/>
                                        <p:tgtEl>
                                          <p:spTgt spid="26"/>
                                        </p:tgtEl>
                                        <p:attrNameLst>
                                          <p:attrName>ppt_x</p:attrName>
                                        </p:attrNameLst>
                                      </p:cBhvr>
                                      <p:tavLst>
                                        <p:tav tm="0">
                                          <p:val>
                                            <p:strVal val="ppt_x"/>
                                          </p:val>
                                        </p:tav>
                                        <p:tav tm="100000">
                                          <p:val>
                                            <p:strVal val="0-ppt_w/2"/>
                                          </p:val>
                                        </p:tav>
                                      </p:tavLst>
                                    </p:anim>
                                    <p:anim calcmode="lin" valueType="num">
                                      <p:cBhvr additive="base">
                                        <p:cTn id="338" dur="3000"/>
                                        <p:tgtEl>
                                          <p:spTgt spid="26"/>
                                        </p:tgtEl>
                                        <p:attrNameLst>
                                          <p:attrName>ppt_y</p:attrName>
                                        </p:attrNameLst>
                                      </p:cBhvr>
                                      <p:tavLst>
                                        <p:tav tm="0">
                                          <p:val>
                                            <p:strVal val="ppt_y"/>
                                          </p:val>
                                        </p:tav>
                                        <p:tav tm="100000">
                                          <p:val>
                                            <p:strVal val="1+ppt_h/2"/>
                                          </p:val>
                                        </p:tav>
                                      </p:tavLst>
                                    </p:anim>
                                    <p:set>
                                      <p:cBhvr>
                                        <p:cTn id="339" dur="1" fill="hold">
                                          <p:stCondLst>
                                            <p:cond delay="2999"/>
                                          </p:stCondLst>
                                        </p:cTn>
                                        <p:tgtEl>
                                          <p:spTgt spid="26"/>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3000"/>
                                        <p:tgtEl>
                                          <p:spTgt spid="27"/>
                                        </p:tgtEl>
                                        <p:attrNameLst>
                                          <p:attrName>ppt_x</p:attrName>
                                        </p:attrNameLst>
                                      </p:cBhvr>
                                      <p:tavLst>
                                        <p:tav tm="0">
                                          <p:val>
                                            <p:strVal val="ppt_x"/>
                                          </p:val>
                                        </p:tav>
                                        <p:tav tm="100000">
                                          <p:val>
                                            <p:strVal val="0-ppt_w/2"/>
                                          </p:val>
                                        </p:tav>
                                      </p:tavLst>
                                    </p:anim>
                                    <p:anim calcmode="lin" valueType="num">
                                      <p:cBhvr additive="base">
                                        <p:cTn id="342" dur="3000"/>
                                        <p:tgtEl>
                                          <p:spTgt spid="27"/>
                                        </p:tgtEl>
                                        <p:attrNameLst>
                                          <p:attrName>ppt_y</p:attrName>
                                        </p:attrNameLst>
                                      </p:cBhvr>
                                      <p:tavLst>
                                        <p:tav tm="0">
                                          <p:val>
                                            <p:strVal val="ppt_y"/>
                                          </p:val>
                                        </p:tav>
                                        <p:tav tm="100000">
                                          <p:val>
                                            <p:strVal val="1+ppt_h/2"/>
                                          </p:val>
                                        </p:tav>
                                      </p:tavLst>
                                    </p:anim>
                                    <p:set>
                                      <p:cBhvr>
                                        <p:cTn id="343" dur="1" fill="hold">
                                          <p:stCondLst>
                                            <p:cond delay="2999"/>
                                          </p:stCondLst>
                                        </p:cTn>
                                        <p:tgtEl>
                                          <p:spTgt spid="27"/>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3000"/>
                                        <p:tgtEl>
                                          <p:spTgt spid="30"/>
                                        </p:tgtEl>
                                        <p:attrNameLst>
                                          <p:attrName>ppt_x</p:attrName>
                                        </p:attrNameLst>
                                      </p:cBhvr>
                                      <p:tavLst>
                                        <p:tav tm="0">
                                          <p:val>
                                            <p:strVal val="ppt_x"/>
                                          </p:val>
                                        </p:tav>
                                        <p:tav tm="100000">
                                          <p:val>
                                            <p:strVal val="0-ppt_w/2"/>
                                          </p:val>
                                        </p:tav>
                                      </p:tavLst>
                                    </p:anim>
                                    <p:anim calcmode="lin" valueType="num">
                                      <p:cBhvr additive="base">
                                        <p:cTn id="346" dur="3000"/>
                                        <p:tgtEl>
                                          <p:spTgt spid="30"/>
                                        </p:tgtEl>
                                        <p:attrNameLst>
                                          <p:attrName>ppt_y</p:attrName>
                                        </p:attrNameLst>
                                      </p:cBhvr>
                                      <p:tavLst>
                                        <p:tav tm="0">
                                          <p:val>
                                            <p:strVal val="ppt_y"/>
                                          </p:val>
                                        </p:tav>
                                        <p:tav tm="100000">
                                          <p:val>
                                            <p:strVal val="1+ppt_h/2"/>
                                          </p:val>
                                        </p:tav>
                                      </p:tavLst>
                                    </p:anim>
                                    <p:set>
                                      <p:cBhvr>
                                        <p:cTn id="347" dur="1" fill="hold">
                                          <p:stCondLst>
                                            <p:cond delay="2999"/>
                                          </p:stCondLst>
                                        </p:cTn>
                                        <p:tgtEl>
                                          <p:spTgt spid="30"/>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3000"/>
                                        <p:tgtEl>
                                          <p:spTgt spid="31"/>
                                        </p:tgtEl>
                                        <p:attrNameLst>
                                          <p:attrName>ppt_x</p:attrName>
                                        </p:attrNameLst>
                                      </p:cBhvr>
                                      <p:tavLst>
                                        <p:tav tm="0">
                                          <p:val>
                                            <p:strVal val="ppt_x"/>
                                          </p:val>
                                        </p:tav>
                                        <p:tav tm="100000">
                                          <p:val>
                                            <p:strVal val="0-ppt_w/2"/>
                                          </p:val>
                                        </p:tav>
                                      </p:tavLst>
                                    </p:anim>
                                    <p:anim calcmode="lin" valueType="num">
                                      <p:cBhvr additive="base">
                                        <p:cTn id="350" dur="3000"/>
                                        <p:tgtEl>
                                          <p:spTgt spid="31"/>
                                        </p:tgtEl>
                                        <p:attrNameLst>
                                          <p:attrName>ppt_y</p:attrName>
                                        </p:attrNameLst>
                                      </p:cBhvr>
                                      <p:tavLst>
                                        <p:tav tm="0">
                                          <p:val>
                                            <p:strVal val="ppt_y"/>
                                          </p:val>
                                        </p:tav>
                                        <p:tav tm="100000">
                                          <p:val>
                                            <p:strVal val="1+ppt_h/2"/>
                                          </p:val>
                                        </p:tav>
                                      </p:tavLst>
                                    </p:anim>
                                    <p:set>
                                      <p:cBhvr>
                                        <p:cTn id="351" dur="1" fill="hold">
                                          <p:stCondLst>
                                            <p:cond delay="2999"/>
                                          </p:stCondLst>
                                        </p:cTn>
                                        <p:tgtEl>
                                          <p:spTgt spid="31"/>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3000"/>
                                        <p:tgtEl>
                                          <p:spTgt spid="33"/>
                                        </p:tgtEl>
                                        <p:attrNameLst>
                                          <p:attrName>ppt_x</p:attrName>
                                        </p:attrNameLst>
                                      </p:cBhvr>
                                      <p:tavLst>
                                        <p:tav tm="0">
                                          <p:val>
                                            <p:strVal val="ppt_x"/>
                                          </p:val>
                                        </p:tav>
                                        <p:tav tm="100000">
                                          <p:val>
                                            <p:strVal val="0-ppt_w/2"/>
                                          </p:val>
                                        </p:tav>
                                      </p:tavLst>
                                    </p:anim>
                                    <p:anim calcmode="lin" valueType="num">
                                      <p:cBhvr additive="base">
                                        <p:cTn id="354" dur="3000"/>
                                        <p:tgtEl>
                                          <p:spTgt spid="33"/>
                                        </p:tgtEl>
                                        <p:attrNameLst>
                                          <p:attrName>ppt_y</p:attrName>
                                        </p:attrNameLst>
                                      </p:cBhvr>
                                      <p:tavLst>
                                        <p:tav tm="0">
                                          <p:val>
                                            <p:strVal val="ppt_y"/>
                                          </p:val>
                                        </p:tav>
                                        <p:tav tm="100000">
                                          <p:val>
                                            <p:strVal val="1+ppt_h/2"/>
                                          </p:val>
                                        </p:tav>
                                      </p:tavLst>
                                    </p:anim>
                                    <p:set>
                                      <p:cBhvr>
                                        <p:cTn id="355" dur="1" fill="hold">
                                          <p:stCondLst>
                                            <p:cond delay="2999"/>
                                          </p:stCondLst>
                                        </p:cTn>
                                        <p:tgtEl>
                                          <p:spTgt spid="33"/>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3000"/>
                                        <p:tgtEl>
                                          <p:spTgt spid="34"/>
                                        </p:tgtEl>
                                        <p:attrNameLst>
                                          <p:attrName>ppt_x</p:attrName>
                                        </p:attrNameLst>
                                      </p:cBhvr>
                                      <p:tavLst>
                                        <p:tav tm="0">
                                          <p:val>
                                            <p:strVal val="ppt_x"/>
                                          </p:val>
                                        </p:tav>
                                        <p:tav tm="100000">
                                          <p:val>
                                            <p:strVal val="0-ppt_w/2"/>
                                          </p:val>
                                        </p:tav>
                                      </p:tavLst>
                                    </p:anim>
                                    <p:anim calcmode="lin" valueType="num">
                                      <p:cBhvr additive="base">
                                        <p:cTn id="358" dur="3000"/>
                                        <p:tgtEl>
                                          <p:spTgt spid="34"/>
                                        </p:tgtEl>
                                        <p:attrNameLst>
                                          <p:attrName>ppt_y</p:attrName>
                                        </p:attrNameLst>
                                      </p:cBhvr>
                                      <p:tavLst>
                                        <p:tav tm="0">
                                          <p:val>
                                            <p:strVal val="ppt_y"/>
                                          </p:val>
                                        </p:tav>
                                        <p:tav tm="100000">
                                          <p:val>
                                            <p:strVal val="1+ppt_h/2"/>
                                          </p:val>
                                        </p:tav>
                                      </p:tavLst>
                                    </p:anim>
                                    <p:set>
                                      <p:cBhvr>
                                        <p:cTn id="359" dur="1" fill="hold">
                                          <p:stCondLst>
                                            <p:cond delay="2999"/>
                                          </p:stCondLst>
                                        </p:cTn>
                                        <p:tgtEl>
                                          <p:spTgt spid="34"/>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3000"/>
                                        <p:tgtEl>
                                          <p:spTgt spid="38"/>
                                        </p:tgtEl>
                                        <p:attrNameLst>
                                          <p:attrName>ppt_x</p:attrName>
                                        </p:attrNameLst>
                                      </p:cBhvr>
                                      <p:tavLst>
                                        <p:tav tm="0">
                                          <p:val>
                                            <p:strVal val="ppt_x"/>
                                          </p:val>
                                        </p:tav>
                                        <p:tav tm="100000">
                                          <p:val>
                                            <p:strVal val="0-ppt_w/2"/>
                                          </p:val>
                                        </p:tav>
                                      </p:tavLst>
                                    </p:anim>
                                    <p:anim calcmode="lin" valueType="num">
                                      <p:cBhvr additive="base">
                                        <p:cTn id="362" dur="3000"/>
                                        <p:tgtEl>
                                          <p:spTgt spid="38"/>
                                        </p:tgtEl>
                                        <p:attrNameLst>
                                          <p:attrName>ppt_y</p:attrName>
                                        </p:attrNameLst>
                                      </p:cBhvr>
                                      <p:tavLst>
                                        <p:tav tm="0">
                                          <p:val>
                                            <p:strVal val="ppt_y"/>
                                          </p:val>
                                        </p:tav>
                                        <p:tav tm="100000">
                                          <p:val>
                                            <p:strVal val="1+ppt_h/2"/>
                                          </p:val>
                                        </p:tav>
                                      </p:tavLst>
                                    </p:anim>
                                    <p:set>
                                      <p:cBhvr>
                                        <p:cTn id="363" dur="1" fill="hold">
                                          <p:stCondLst>
                                            <p:cond delay="2999"/>
                                          </p:stCondLst>
                                        </p:cTn>
                                        <p:tgtEl>
                                          <p:spTgt spid="38"/>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3000"/>
                                        <p:tgtEl>
                                          <p:spTgt spid="39"/>
                                        </p:tgtEl>
                                        <p:attrNameLst>
                                          <p:attrName>ppt_x</p:attrName>
                                        </p:attrNameLst>
                                      </p:cBhvr>
                                      <p:tavLst>
                                        <p:tav tm="0">
                                          <p:val>
                                            <p:strVal val="ppt_x"/>
                                          </p:val>
                                        </p:tav>
                                        <p:tav tm="100000">
                                          <p:val>
                                            <p:strVal val="0-ppt_w/2"/>
                                          </p:val>
                                        </p:tav>
                                      </p:tavLst>
                                    </p:anim>
                                    <p:anim calcmode="lin" valueType="num">
                                      <p:cBhvr additive="base">
                                        <p:cTn id="366" dur="3000"/>
                                        <p:tgtEl>
                                          <p:spTgt spid="39"/>
                                        </p:tgtEl>
                                        <p:attrNameLst>
                                          <p:attrName>ppt_y</p:attrName>
                                        </p:attrNameLst>
                                      </p:cBhvr>
                                      <p:tavLst>
                                        <p:tav tm="0">
                                          <p:val>
                                            <p:strVal val="ppt_y"/>
                                          </p:val>
                                        </p:tav>
                                        <p:tav tm="100000">
                                          <p:val>
                                            <p:strVal val="1+ppt_h/2"/>
                                          </p:val>
                                        </p:tav>
                                      </p:tavLst>
                                    </p:anim>
                                    <p:set>
                                      <p:cBhvr>
                                        <p:cTn id="367" dur="1" fill="hold">
                                          <p:stCondLst>
                                            <p:cond delay="2999"/>
                                          </p:stCondLst>
                                        </p:cTn>
                                        <p:tgtEl>
                                          <p:spTgt spid="39"/>
                                        </p:tgtEl>
                                        <p:attrNameLst>
                                          <p:attrName>style.visibility</p:attrName>
                                        </p:attrNameLst>
                                      </p:cBhvr>
                                      <p:to>
                                        <p:strVal val="hidden"/>
                                      </p:to>
                                    </p:set>
                                  </p:childTnLst>
                                </p:cTn>
                              </p:par>
                              <p:par>
                                <p:cTn id="368" presetID="8" presetClass="emph" presetSubtype="0" fill="hold" nodeType="withEffect">
                                  <p:stCondLst>
                                    <p:cond delay="0"/>
                                  </p:stCondLst>
                                  <p:childTnLst>
                                    <p:animRot by="21600000">
                                      <p:cBhvr>
                                        <p:cTn id="369" dur="3000" fill="hold"/>
                                        <p:tgtEl>
                                          <p:spTgt spid="5"/>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7"/>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10"/>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11"/>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13"/>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15"/>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18"/>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19"/>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21"/>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23"/>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26"/>
                                        </p:tgtEl>
                                        <p:attrNameLst>
                                          <p:attrName>r</p:attrName>
                                        </p:attrNameLst>
                                      </p:cBhvr>
                                    </p:animRot>
                                  </p:childTnLst>
                                </p:cTn>
                              </p:par>
                              <p:par>
                                <p:cTn id="390" presetID="8" presetClass="emph" presetSubtype="0" fill="hold" nodeType="withEffect">
                                  <p:stCondLst>
                                    <p:cond delay="0"/>
                                  </p:stCondLst>
                                  <p:childTnLst>
                                    <p:animRot by="21600000">
                                      <p:cBhvr>
                                        <p:cTn id="391" dur="3000" fill="hold"/>
                                        <p:tgtEl>
                                          <p:spTgt spid="27"/>
                                        </p:tgtEl>
                                        <p:attrNameLst>
                                          <p:attrName>r</p:attrName>
                                        </p:attrNameLst>
                                      </p:cBhvr>
                                    </p:animRot>
                                  </p:childTnLst>
                                </p:cTn>
                              </p:par>
                              <p:par>
                                <p:cTn id="392" presetID="8" presetClass="emph" presetSubtype="0" fill="hold" nodeType="withEffect">
                                  <p:stCondLst>
                                    <p:cond delay="0"/>
                                  </p:stCondLst>
                                  <p:childTnLst>
                                    <p:animRot by="21600000">
                                      <p:cBhvr>
                                        <p:cTn id="393" dur="3000" fill="hold"/>
                                        <p:tgtEl>
                                          <p:spTgt spid="30"/>
                                        </p:tgtEl>
                                        <p:attrNameLst>
                                          <p:attrName>r</p:attrName>
                                        </p:attrNameLst>
                                      </p:cBhvr>
                                    </p:animRot>
                                  </p:childTnLst>
                                </p:cTn>
                              </p:par>
                              <p:par>
                                <p:cTn id="394" presetID="8" presetClass="emph" presetSubtype="0" fill="hold" nodeType="withEffect">
                                  <p:stCondLst>
                                    <p:cond delay="0"/>
                                  </p:stCondLst>
                                  <p:childTnLst>
                                    <p:animRot by="21600000">
                                      <p:cBhvr>
                                        <p:cTn id="395" dur="3000" fill="hold"/>
                                        <p:tgtEl>
                                          <p:spTgt spid="31"/>
                                        </p:tgtEl>
                                        <p:attrNameLst>
                                          <p:attrName>r</p:attrName>
                                        </p:attrNameLst>
                                      </p:cBhvr>
                                    </p:animRot>
                                  </p:childTnLst>
                                </p:cTn>
                              </p:par>
                              <p:par>
                                <p:cTn id="396" presetID="8" presetClass="emph" presetSubtype="0" fill="hold" nodeType="withEffect">
                                  <p:stCondLst>
                                    <p:cond delay="0"/>
                                  </p:stCondLst>
                                  <p:childTnLst>
                                    <p:animRot by="21600000">
                                      <p:cBhvr>
                                        <p:cTn id="397" dur="3000" fill="hold"/>
                                        <p:tgtEl>
                                          <p:spTgt spid="33"/>
                                        </p:tgtEl>
                                        <p:attrNameLst>
                                          <p:attrName>r</p:attrName>
                                        </p:attrNameLst>
                                      </p:cBhvr>
                                    </p:animRot>
                                  </p:childTnLst>
                                </p:cTn>
                              </p:par>
                              <p:par>
                                <p:cTn id="398" presetID="8" presetClass="emph" presetSubtype="0" fill="hold" nodeType="withEffect">
                                  <p:stCondLst>
                                    <p:cond delay="0"/>
                                  </p:stCondLst>
                                  <p:childTnLst>
                                    <p:animRot by="21600000">
                                      <p:cBhvr>
                                        <p:cTn id="399" dur="3000" fill="hold"/>
                                        <p:tgtEl>
                                          <p:spTgt spid="34"/>
                                        </p:tgtEl>
                                        <p:attrNameLst>
                                          <p:attrName>r</p:attrName>
                                        </p:attrNameLst>
                                      </p:cBhvr>
                                    </p:animRot>
                                  </p:childTnLst>
                                </p:cTn>
                              </p:par>
                              <p:par>
                                <p:cTn id="400" presetID="8" presetClass="emph" presetSubtype="0" fill="hold" nodeType="withEffect">
                                  <p:stCondLst>
                                    <p:cond delay="0"/>
                                  </p:stCondLst>
                                  <p:childTnLst>
                                    <p:animRot by="21600000">
                                      <p:cBhvr>
                                        <p:cTn id="401" dur="3000" fill="hold"/>
                                        <p:tgtEl>
                                          <p:spTgt spid="38"/>
                                        </p:tgtEl>
                                        <p:attrNameLst>
                                          <p:attrName>r</p:attrName>
                                        </p:attrNameLst>
                                      </p:cBhvr>
                                    </p:animRot>
                                  </p:childTnLst>
                                </p:cTn>
                              </p:par>
                              <p:par>
                                <p:cTn id="402" presetID="8" presetClass="emph" presetSubtype="0" fill="hold" nodeType="withEffect">
                                  <p:stCondLst>
                                    <p:cond delay="0"/>
                                  </p:stCondLst>
                                  <p:childTnLst>
                                    <p:animRot by="21600000">
                                      <p:cBhvr>
                                        <p:cTn id="403" dur="3000" fill="hold"/>
                                        <p:tgtEl>
                                          <p:spTgt spid="39"/>
                                        </p:tgtEl>
                                        <p:attrNameLst>
                                          <p:attrName>r</p:attrName>
                                        </p:attrNameLst>
                                      </p:cBhvr>
                                    </p:animRot>
                                  </p:childTnLst>
                                </p:cTn>
                              </p:par>
                              <p:par>
                                <p:cTn id="404" presetID="8" presetClass="emph" presetSubtype="0" fill="hold" nodeType="withEffect">
                                  <p:stCondLst>
                                    <p:cond delay="0"/>
                                  </p:stCondLst>
                                  <p:childTnLst>
                                    <p:animRot by="21600000">
                                      <p:cBhvr>
                                        <p:cTn id="405" dur="3000" fill="hold"/>
                                        <p:tgtEl>
                                          <p:spTgt spid="4"/>
                                        </p:tgtEl>
                                        <p:attrNameLst>
                                          <p:attrName>r</p:attrName>
                                        </p:attrNameLst>
                                      </p:cBhvr>
                                    </p:animRot>
                                  </p:childTnLst>
                                </p:cTn>
                              </p:par>
                              <p:par>
                                <p:cTn id="406" presetID="8" presetClass="emph" presetSubtype="0" fill="hold" nodeType="withEffect">
                                  <p:stCondLst>
                                    <p:cond delay="0"/>
                                  </p:stCondLst>
                                  <p:childTnLst>
                                    <p:animRot by="21600000">
                                      <p:cBhvr>
                                        <p:cTn id="407" dur="3000" fill="hold"/>
                                        <p:tgtEl>
                                          <p:spTgt spid="6"/>
                                        </p:tgtEl>
                                        <p:attrNameLst>
                                          <p:attrName>r</p:attrName>
                                        </p:attrNameLst>
                                      </p:cBhvr>
                                    </p:animRot>
                                  </p:childTnLst>
                                </p:cTn>
                              </p:par>
                              <p:par>
                                <p:cTn id="408" presetID="8" presetClass="emph" presetSubtype="0" fill="hold" nodeType="withEffect">
                                  <p:stCondLst>
                                    <p:cond delay="0"/>
                                  </p:stCondLst>
                                  <p:childTnLst>
                                    <p:animRot by="21600000">
                                      <p:cBhvr>
                                        <p:cTn id="409" dur="3000" fill="hold"/>
                                        <p:tgtEl>
                                          <p:spTgt spid="8"/>
                                        </p:tgtEl>
                                        <p:attrNameLst>
                                          <p:attrName>r</p:attrName>
                                        </p:attrNameLst>
                                      </p:cBhvr>
                                    </p:animRot>
                                  </p:childTnLst>
                                </p:cTn>
                              </p:par>
                              <p:par>
                                <p:cTn id="410" presetID="8" presetClass="emph" presetSubtype="0" fill="hold" nodeType="withEffect">
                                  <p:stCondLst>
                                    <p:cond delay="0"/>
                                  </p:stCondLst>
                                  <p:childTnLst>
                                    <p:animRot by="21600000">
                                      <p:cBhvr>
                                        <p:cTn id="411" dur="3000" fill="hold"/>
                                        <p:tgtEl>
                                          <p:spTgt spid="9"/>
                                        </p:tgtEl>
                                        <p:attrNameLst>
                                          <p:attrName>r</p:attrName>
                                        </p:attrNameLst>
                                      </p:cBhvr>
                                    </p:animRot>
                                  </p:childTnLst>
                                </p:cTn>
                              </p:par>
                              <p:par>
                                <p:cTn id="412" presetID="8" presetClass="emph" presetSubtype="0" fill="hold" nodeType="withEffect">
                                  <p:stCondLst>
                                    <p:cond delay="0"/>
                                  </p:stCondLst>
                                  <p:childTnLst>
                                    <p:animRot by="21600000">
                                      <p:cBhvr>
                                        <p:cTn id="413" dur="3000" fill="hold"/>
                                        <p:tgtEl>
                                          <p:spTgt spid="12"/>
                                        </p:tgtEl>
                                        <p:attrNameLst>
                                          <p:attrName>r</p:attrName>
                                        </p:attrNameLst>
                                      </p:cBhvr>
                                    </p:animRot>
                                  </p:childTnLst>
                                </p:cTn>
                              </p:par>
                              <p:par>
                                <p:cTn id="414" presetID="8" presetClass="emph" presetSubtype="0" fill="hold" nodeType="withEffect">
                                  <p:stCondLst>
                                    <p:cond delay="0"/>
                                  </p:stCondLst>
                                  <p:childTnLst>
                                    <p:animRot by="21600000">
                                      <p:cBhvr>
                                        <p:cTn id="415" dur="3000" fill="hold"/>
                                        <p:tgtEl>
                                          <p:spTgt spid="14"/>
                                        </p:tgtEl>
                                        <p:attrNameLst>
                                          <p:attrName>r</p:attrName>
                                        </p:attrNameLst>
                                      </p:cBhvr>
                                    </p:animRot>
                                  </p:childTnLst>
                                </p:cTn>
                              </p:par>
                              <p:par>
                                <p:cTn id="416" presetID="8" presetClass="emph" presetSubtype="0" fill="hold" nodeType="withEffect">
                                  <p:stCondLst>
                                    <p:cond delay="0"/>
                                  </p:stCondLst>
                                  <p:childTnLst>
                                    <p:animRot by="21600000">
                                      <p:cBhvr>
                                        <p:cTn id="417" dur="3000" fill="hold"/>
                                        <p:tgtEl>
                                          <p:spTgt spid="16"/>
                                        </p:tgtEl>
                                        <p:attrNameLst>
                                          <p:attrName>r</p:attrName>
                                        </p:attrNameLst>
                                      </p:cBhvr>
                                    </p:animRot>
                                  </p:childTnLst>
                                </p:cTn>
                              </p:par>
                              <p:par>
                                <p:cTn id="418" presetID="8" presetClass="emph" presetSubtype="0" fill="hold" nodeType="withEffect">
                                  <p:stCondLst>
                                    <p:cond delay="0"/>
                                  </p:stCondLst>
                                  <p:childTnLst>
                                    <p:animRot by="21600000">
                                      <p:cBhvr>
                                        <p:cTn id="419" dur="3000" fill="hold"/>
                                        <p:tgtEl>
                                          <p:spTgt spid="17"/>
                                        </p:tgtEl>
                                        <p:attrNameLst>
                                          <p:attrName>r</p:attrName>
                                        </p:attrNameLst>
                                      </p:cBhvr>
                                    </p:animRot>
                                  </p:childTnLst>
                                </p:cTn>
                              </p:par>
                              <p:par>
                                <p:cTn id="420" presetID="8" presetClass="emph" presetSubtype="0" fill="hold" nodeType="withEffect">
                                  <p:stCondLst>
                                    <p:cond delay="0"/>
                                  </p:stCondLst>
                                  <p:childTnLst>
                                    <p:animRot by="21600000">
                                      <p:cBhvr>
                                        <p:cTn id="421" dur="3000" fill="hold"/>
                                        <p:tgtEl>
                                          <p:spTgt spid="20"/>
                                        </p:tgtEl>
                                        <p:attrNameLst>
                                          <p:attrName>r</p:attrName>
                                        </p:attrNameLst>
                                      </p:cBhvr>
                                    </p:animRot>
                                  </p:childTnLst>
                                </p:cTn>
                              </p:par>
                              <p:par>
                                <p:cTn id="422" presetID="8" presetClass="emph" presetSubtype="0" fill="hold" nodeType="withEffect">
                                  <p:stCondLst>
                                    <p:cond delay="0"/>
                                  </p:stCondLst>
                                  <p:childTnLst>
                                    <p:animRot by="21600000">
                                      <p:cBhvr>
                                        <p:cTn id="423" dur="3000" fill="hold"/>
                                        <p:tgtEl>
                                          <p:spTgt spid="22"/>
                                        </p:tgtEl>
                                        <p:attrNameLst>
                                          <p:attrName>r</p:attrName>
                                        </p:attrNameLst>
                                      </p:cBhvr>
                                    </p:animRot>
                                  </p:childTnLst>
                                </p:cTn>
                              </p:par>
                              <p:par>
                                <p:cTn id="424" presetID="8" presetClass="emph" presetSubtype="0" fill="hold" nodeType="withEffect">
                                  <p:stCondLst>
                                    <p:cond delay="0"/>
                                  </p:stCondLst>
                                  <p:childTnLst>
                                    <p:animRot by="21600000">
                                      <p:cBhvr>
                                        <p:cTn id="425" dur="3000" fill="hold"/>
                                        <p:tgtEl>
                                          <p:spTgt spid="24"/>
                                        </p:tgtEl>
                                        <p:attrNameLst>
                                          <p:attrName>r</p:attrName>
                                        </p:attrNameLst>
                                      </p:cBhvr>
                                    </p:animRot>
                                  </p:childTnLst>
                                </p:cTn>
                              </p:par>
                              <p:par>
                                <p:cTn id="426" presetID="8" presetClass="emph" presetSubtype="0" fill="hold" nodeType="withEffect">
                                  <p:stCondLst>
                                    <p:cond delay="0"/>
                                  </p:stCondLst>
                                  <p:childTnLst>
                                    <p:animRot by="21600000">
                                      <p:cBhvr>
                                        <p:cTn id="427" dur="3000" fill="hold"/>
                                        <p:tgtEl>
                                          <p:spTgt spid="25"/>
                                        </p:tgtEl>
                                        <p:attrNameLst>
                                          <p:attrName>r</p:attrName>
                                        </p:attrNameLst>
                                      </p:cBhvr>
                                    </p:animRot>
                                  </p:childTnLst>
                                </p:cTn>
                              </p:par>
                              <p:par>
                                <p:cTn id="428" presetID="8" presetClass="emph" presetSubtype="0" fill="hold" nodeType="withEffect">
                                  <p:stCondLst>
                                    <p:cond delay="0"/>
                                  </p:stCondLst>
                                  <p:childTnLst>
                                    <p:animRot by="21600000">
                                      <p:cBhvr>
                                        <p:cTn id="429" dur="3000" fill="hold"/>
                                        <p:tgtEl>
                                          <p:spTgt spid="28"/>
                                        </p:tgtEl>
                                        <p:attrNameLst>
                                          <p:attrName>r</p:attrName>
                                        </p:attrNameLst>
                                      </p:cBhvr>
                                    </p:animRot>
                                  </p:childTnLst>
                                </p:cTn>
                              </p:par>
                              <p:par>
                                <p:cTn id="430" presetID="8" presetClass="emph" presetSubtype="0" fill="hold" nodeType="withEffect">
                                  <p:stCondLst>
                                    <p:cond delay="0"/>
                                  </p:stCondLst>
                                  <p:childTnLst>
                                    <p:animRot by="21600000">
                                      <p:cBhvr>
                                        <p:cTn id="431" dur="3000" fill="hold"/>
                                        <p:tgtEl>
                                          <p:spTgt spid="29"/>
                                        </p:tgtEl>
                                        <p:attrNameLst>
                                          <p:attrName>r</p:attrName>
                                        </p:attrNameLst>
                                      </p:cBhvr>
                                    </p:animRot>
                                  </p:childTnLst>
                                </p:cTn>
                              </p:par>
                              <p:par>
                                <p:cTn id="432" presetID="8" presetClass="emph" presetSubtype="0" fill="hold" nodeType="withEffect">
                                  <p:stCondLst>
                                    <p:cond delay="0"/>
                                  </p:stCondLst>
                                  <p:childTnLst>
                                    <p:animRot by="21600000">
                                      <p:cBhvr>
                                        <p:cTn id="433" dur="3000" fill="hold"/>
                                        <p:tgtEl>
                                          <p:spTgt spid="32"/>
                                        </p:tgtEl>
                                        <p:attrNameLst>
                                          <p:attrName>r</p:attrName>
                                        </p:attrNameLst>
                                      </p:cBhvr>
                                    </p:animRot>
                                  </p:childTnLst>
                                </p:cTn>
                              </p:par>
                              <p:par>
                                <p:cTn id="434" presetID="8" presetClass="emph" presetSubtype="0" fill="hold" nodeType="withEffect">
                                  <p:stCondLst>
                                    <p:cond delay="0"/>
                                  </p:stCondLst>
                                  <p:childTnLst>
                                    <p:animRot by="21600000">
                                      <p:cBhvr>
                                        <p:cTn id="435" dur="3000" fill="hold"/>
                                        <p:tgtEl>
                                          <p:spTgt spid="35"/>
                                        </p:tgtEl>
                                        <p:attrNameLst>
                                          <p:attrName>r</p:attrName>
                                        </p:attrNameLst>
                                      </p:cBhvr>
                                    </p:animRot>
                                  </p:childTnLst>
                                </p:cTn>
                              </p:par>
                              <p:par>
                                <p:cTn id="436" presetID="8" presetClass="emph" presetSubtype="0" fill="hold" nodeType="withEffect">
                                  <p:stCondLst>
                                    <p:cond delay="0"/>
                                  </p:stCondLst>
                                  <p:childTnLst>
                                    <p:animRot by="21600000">
                                      <p:cBhvr>
                                        <p:cTn id="437" dur="3000" fill="hold"/>
                                        <p:tgtEl>
                                          <p:spTgt spid="36"/>
                                        </p:tgtEl>
                                        <p:attrNameLst>
                                          <p:attrName>r</p:attrName>
                                        </p:attrNameLst>
                                      </p:cBhvr>
                                    </p:animRot>
                                  </p:childTnLst>
                                </p:cTn>
                              </p:par>
                              <p:par>
                                <p:cTn id="438" presetID="8" presetClass="emph" presetSubtype="0" fill="hold" nodeType="withEffect">
                                  <p:stCondLst>
                                    <p:cond delay="0"/>
                                  </p:stCondLst>
                                  <p:childTnLst>
                                    <p:animRot by="21600000">
                                      <p:cBhvr>
                                        <p:cTn id="439" dur="3000" fill="hold"/>
                                        <p:tgtEl>
                                          <p:spTgt spid="37"/>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3000" fill="hold"/>
                                        <p:tgtEl>
                                          <p:spTgt spid="2"/>
                                        </p:tgtEl>
                                        <p:attrNameLst>
                                          <p:attrName>ppt_x</p:attrName>
                                        </p:attrNameLst>
                                      </p:cBhvr>
                                      <p:tavLst>
                                        <p:tav tm="0">
                                          <p:val>
                                            <p:strVal val="#ppt_x"/>
                                          </p:val>
                                        </p:tav>
                                        <p:tav tm="100000">
                                          <p:val>
                                            <p:strVal val="#ppt_x"/>
                                          </p:val>
                                        </p:tav>
                                      </p:tavLst>
                                    </p:anim>
                                    <p:anim calcmode="lin" valueType="num">
                                      <p:cBhvr>
                                        <p:cTn id="443" dur="3000" fill="hold"/>
                                        <p:tgtEl>
                                          <p:spTgt spid="2"/>
                                        </p:tgtEl>
                                        <p:attrNameLst>
                                          <p:attrName>ppt_y</p:attrName>
                                        </p:attrNameLst>
                                      </p:cBhvr>
                                      <p:tavLst>
                                        <p:tav tm="0">
                                          <p:val>
                                            <p:strVal val="#ppt_y-#ppt_h/2"/>
                                          </p:val>
                                        </p:tav>
                                        <p:tav tm="100000">
                                          <p:val>
                                            <p:strVal val="#ppt_y"/>
                                          </p:val>
                                        </p:tav>
                                      </p:tavLst>
                                    </p:anim>
                                    <p:anim calcmode="lin" valueType="num">
                                      <p:cBhvr>
                                        <p:cTn id="444" dur="3000" fill="hold"/>
                                        <p:tgtEl>
                                          <p:spTgt spid="2"/>
                                        </p:tgtEl>
                                        <p:attrNameLst>
                                          <p:attrName>ppt_w</p:attrName>
                                        </p:attrNameLst>
                                      </p:cBhvr>
                                      <p:tavLst>
                                        <p:tav tm="0">
                                          <p:val>
                                            <p:strVal val="#ppt_w"/>
                                          </p:val>
                                        </p:tav>
                                        <p:tav tm="100000">
                                          <p:val>
                                            <p:strVal val="#ppt_w"/>
                                          </p:val>
                                        </p:tav>
                                      </p:tavLst>
                                    </p:anim>
                                    <p:anim calcmode="lin" valueType="num">
                                      <p:cBhvr>
                                        <p:cTn id="44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2A1500"/>
        </a:solidFill>
        <a:effectLst/>
      </p:bgPr>
    </p:bg>
    <p:spTree>
      <p:nvGrpSpPr>
        <p:cNvPr id="1" name=""/>
        <p:cNvGrpSpPr/>
        <p:nvPr/>
      </p:nvGrpSpPr>
      <p:grpSpPr>
        <a:xfrm>
          <a:off x="0" y="0"/>
          <a:ext cx="0" cy="0"/>
          <a:chOff x="0" y="0"/>
          <a:chExt cx="0" cy="0"/>
        </a:xfrm>
      </p:grpSpPr>
      <p:pic>
        <p:nvPicPr>
          <p:cNvPr id="2" name="1 Imagen" descr="e382b3e38394e383bc-efbd9e-ikebana-featur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ágrima"/>
          <p:cNvSpPr/>
          <p:nvPr/>
        </p:nvSpPr>
        <p:spPr>
          <a:xfrm rot="18847091">
            <a:off x="3399582" y="4250256"/>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60681">
            <a:off x="3398121" y="-36985"/>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740298">
            <a:off x="1327955" y="2107224"/>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485969">
            <a:off x="5399961" y="2107407"/>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989797">
            <a:off x="4927761" y="783998"/>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668819">
            <a:off x="2104097" y="591530"/>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4864202" y="3565426"/>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427674">
            <a:off x="2063967" y="3635279"/>
            <a:ext cx="2596154" cy="2609054"/>
          </a:xfrm>
          <a:prstGeom prst="teardrop">
            <a:avLst>
              <a:gd name="adj" fmla="val 111464"/>
            </a:avLst>
          </a:prstGeom>
          <a:gradFill flip="none" rotWithShape="1">
            <a:gsLst>
              <a:gs pos="50000">
                <a:srgbClr val="8E4700">
                  <a:shade val="30000"/>
                  <a:satMod val="115000"/>
                  <a:alpha val="0"/>
                </a:srgbClr>
              </a:gs>
              <a:gs pos="50000">
                <a:srgbClr val="8E4700">
                  <a:shade val="67500"/>
                  <a:satMod val="115000"/>
                </a:srgbClr>
              </a:gs>
              <a:gs pos="100000">
                <a:srgbClr val="8E470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1"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ppt_x"/>
                                          </p:val>
                                        </p:tav>
                                      </p:tavLst>
                                    </p:anim>
                                    <p:anim calcmode="lin" valueType="num">
                                      <p:cBhvr additive="base">
                                        <p:cTn id="59" dur="3000"/>
                                        <p:tgtEl>
                                          <p:spTgt spid="3"/>
                                        </p:tgtEl>
                                        <p:attrNameLst>
                                          <p:attrName>ppt_y</p:attrName>
                                        </p:attrNameLst>
                                      </p:cBhvr>
                                      <p:tavLst>
                                        <p:tav tm="0">
                                          <p:val>
                                            <p:strVal val="ppt_y"/>
                                          </p:val>
                                        </p:tav>
                                        <p:tav tm="100000">
                                          <p:val>
                                            <p:strVal val="0-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flower-arrangements-1500x1125-ikebana-flower-arrangements-urumix.com.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Paralelogramo"/>
          <p:cNvSpPr/>
          <p:nvPr/>
        </p:nvSpPr>
        <p:spPr>
          <a:xfrm>
            <a:off x="3143240"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flipH="1">
            <a:off x="4572000"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357158"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785918"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5929322" y="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7358082" y="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3143240"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72000"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57158"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1785918"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5929322" y="78579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7358082" y="78579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3143240"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572000"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57158"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1785918"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5929322" y="157161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7358082" y="157161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3143240"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572000"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57158"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1785918"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5929322" y="2357430"/>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7358082" y="2357430"/>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3214678"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4643438"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428596"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1857356"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6000760" y="314327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7429520" y="314327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3214678"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4643438"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428596"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1857356"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6000760" y="3929066"/>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7429520" y="3929066"/>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3214678"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4643438"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428596"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1857356"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6000760" y="4714884"/>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7429520" y="4714884"/>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3214678"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4643438"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428596"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1857356"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6000760" y="5500702"/>
            <a:ext cx="1428760" cy="785794"/>
          </a:xfrm>
          <a:prstGeom prst="parallelogram">
            <a:avLst>
              <a:gd name="adj" fmla="val 88032"/>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7429520" y="5500702"/>
            <a:ext cx="1357322" cy="785794"/>
          </a:xfrm>
          <a:prstGeom prst="parallelogram">
            <a:avLst>
              <a:gd name="adj" fmla="val 80759"/>
            </a:avLst>
          </a:prstGeom>
          <a:gradFill flip="none" rotWithShape="1">
            <a:gsLst>
              <a:gs pos="50000">
                <a:schemeClr val="bg1">
                  <a:alpha val="0"/>
                </a:schemeClr>
              </a:gs>
              <a:gs pos="50000">
                <a:srgbClr val="458A00">
                  <a:shade val="67500"/>
                  <a:satMod val="115000"/>
                </a:srgbClr>
              </a:gs>
              <a:gs pos="100000">
                <a:srgbClr val="458A00">
                  <a:shade val="100000"/>
                  <a:satMod val="115000"/>
                </a:srgbClr>
              </a:gs>
            </a:gsLst>
            <a:lin ang="81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ppt_x"/>
                                          </p:val>
                                        </p:tav>
                                        <p:tav tm="100000">
                                          <p:val>
                                            <p:strVal val="#ppt_x"/>
                                          </p:val>
                                        </p:tav>
                                      </p:tavLst>
                                    </p:anim>
                                    <p:anim calcmode="lin" valueType="num">
                                      <p:cBhvr additive="base">
                                        <p:cTn id="99" dur="3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ppt_x"/>
                                          </p:val>
                                        </p:tav>
                                        <p:tav tm="100000">
                                          <p:val>
                                            <p:strVal val="#ppt_x"/>
                                          </p:val>
                                        </p:tav>
                                      </p:tavLst>
                                    </p:anim>
                                    <p:anim calcmode="lin" valueType="num">
                                      <p:cBhvr additive="base">
                                        <p:cTn id="103" dur="3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ppt_x"/>
                                          </p:val>
                                        </p:tav>
                                        <p:tav tm="100000">
                                          <p:val>
                                            <p:strVal val="#ppt_x"/>
                                          </p:val>
                                        </p:tav>
                                      </p:tavLst>
                                    </p:anim>
                                    <p:anim calcmode="lin" valueType="num">
                                      <p:cBhvr additive="base">
                                        <p:cTn id="107" dur="3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3000" fill="hold"/>
                                        <p:tgtEl>
                                          <p:spTgt spid="38"/>
                                        </p:tgtEl>
                                        <p:attrNameLst>
                                          <p:attrName>ppt_x</p:attrName>
                                        </p:attrNameLst>
                                      </p:cBhvr>
                                      <p:tavLst>
                                        <p:tav tm="0">
                                          <p:val>
                                            <p:strVal val="#ppt_x"/>
                                          </p:val>
                                        </p:tav>
                                        <p:tav tm="100000">
                                          <p:val>
                                            <p:strVal val="#ppt_x"/>
                                          </p:val>
                                        </p:tav>
                                      </p:tavLst>
                                    </p:anim>
                                    <p:anim calcmode="lin" valueType="num">
                                      <p:cBhvr additive="base">
                                        <p:cTn id="151" dur="30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3000" fill="hold"/>
                                        <p:tgtEl>
                                          <p:spTgt spid="39"/>
                                        </p:tgtEl>
                                        <p:attrNameLst>
                                          <p:attrName>ppt_x</p:attrName>
                                        </p:attrNameLst>
                                      </p:cBhvr>
                                      <p:tavLst>
                                        <p:tav tm="0">
                                          <p:val>
                                            <p:strVal val="#ppt_x"/>
                                          </p:val>
                                        </p:tav>
                                        <p:tav tm="100000">
                                          <p:val>
                                            <p:strVal val="#ppt_x"/>
                                          </p:val>
                                        </p:tav>
                                      </p:tavLst>
                                    </p:anim>
                                    <p:anim calcmode="lin" valueType="num">
                                      <p:cBhvr additive="base">
                                        <p:cTn id="155" dur="30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3000" fill="hold"/>
                                        <p:tgtEl>
                                          <p:spTgt spid="40"/>
                                        </p:tgtEl>
                                        <p:attrNameLst>
                                          <p:attrName>ppt_x</p:attrName>
                                        </p:attrNameLst>
                                      </p:cBhvr>
                                      <p:tavLst>
                                        <p:tav tm="0">
                                          <p:val>
                                            <p:strVal val="#ppt_x"/>
                                          </p:val>
                                        </p:tav>
                                        <p:tav tm="100000">
                                          <p:val>
                                            <p:strVal val="#ppt_x"/>
                                          </p:val>
                                        </p:tav>
                                      </p:tavLst>
                                    </p:anim>
                                    <p:anim calcmode="lin" valueType="num">
                                      <p:cBhvr additive="base">
                                        <p:cTn id="159" dur="3000" fill="hold"/>
                                        <p:tgtEl>
                                          <p:spTgt spid="4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1"/>
                                        </p:tgtEl>
                                        <p:attrNameLst>
                                          <p:attrName>style.visibility</p:attrName>
                                        </p:attrNameLst>
                                      </p:cBhvr>
                                      <p:to>
                                        <p:strVal val="visible"/>
                                      </p:to>
                                    </p:set>
                                    <p:anim calcmode="lin" valueType="num">
                                      <p:cBhvr additive="base">
                                        <p:cTn id="162" dur="3000" fill="hold"/>
                                        <p:tgtEl>
                                          <p:spTgt spid="41"/>
                                        </p:tgtEl>
                                        <p:attrNameLst>
                                          <p:attrName>ppt_x</p:attrName>
                                        </p:attrNameLst>
                                      </p:cBhvr>
                                      <p:tavLst>
                                        <p:tav tm="0">
                                          <p:val>
                                            <p:strVal val="#ppt_x"/>
                                          </p:val>
                                        </p:tav>
                                        <p:tav tm="100000">
                                          <p:val>
                                            <p:strVal val="#ppt_x"/>
                                          </p:val>
                                        </p:tav>
                                      </p:tavLst>
                                    </p:anim>
                                    <p:anim calcmode="lin" valueType="num">
                                      <p:cBhvr additive="base">
                                        <p:cTn id="163" dur="3000" fill="hold"/>
                                        <p:tgtEl>
                                          <p:spTgt spid="4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ppt_x"/>
                                          </p:val>
                                        </p:tav>
                                        <p:tav tm="100000">
                                          <p:val>
                                            <p:strVal val="#ppt_x"/>
                                          </p:val>
                                        </p:tav>
                                      </p:tavLst>
                                    </p:anim>
                                    <p:anim calcmode="lin" valueType="num">
                                      <p:cBhvr additive="base">
                                        <p:cTn id="167" dur="3000" fill="hold"/>
                                        <p:tgtEl>
                                          <p:spTgt spid="4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3"/>
                                        </p:tgtEl>
                                        <p:attrNameLst>
                                          <p:attrName>style.visibility</p:attrName>
                                        </p:attrNameLst>
                                      </p:cBhvr>
                                      <p:to>
                                        <p:strVal val="visible"/>
                                      </p:to>
                                    </p:set>
                                    <p:anim calcmode="lin" valueType="num">
                                      <p:cBhvr additive="base">
                                        <p:cTn id="170" dur="3000" fill="hold"/>
                                        <p:tgtEl>
                                          <p:spTgt spid="43"/>
                                        </p:tgtEl>
                                        <p:attrNameLst>
                                          <p:attrName>ppt_x</p:attrName>
                                        </p:attrNameLst>
                                      </p:cBhvr>
                                      <p:tavLst>
                                        <p:tav tm="0">
                                          <p:val>
                                            <p:strVal val="#ppt_x"/>
                                          </p:val>
                                        </p:tav>
                                        <p:tav tm="100000">
                                          <p:val>
                                            <p:strVal val="#ppt_x"/>
                                          </p:val>
                                        </p:tav>
                                      </p:tavLst>
                                    </p:anim>
                                    <p:anim calcmode="lin" valueType="num">
                                      <p:cBhvr additive="base">
                                        <p:cTn id="171" dur="3000" fill="hold"/>
                                        <p:tgtEl>
                                          <p:spTgt spid="43"/>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4"/>
                                        </p:tgtEl>
                                        <p:attrNameLst>
                                          <p:attrName>style.visibility</p:attrName>
                                        </p:attrNameLst>
                                      </p:cBhvr>
                                      <p:to>
                                        <p:strVal val="visible"/>
                                      </p:to>
                                    </p:set>
                                    <p:anim calcmode="lin" valueType="num">
                                      <p:cBhvr additive="base">
                                        <p:cTn id="174" dur="3000" fill="hold"/>
                                        <p:tgtEl>
                                          <p:spTgt spid="44"/>
                                        </p:tgtEl>
                                        <p:attrNameLst>
                                          <p:attrName>ppt_x</p:attrName>
                                        </p:attrNameLst>
                                      </p:cBhvr>
                                      <p:tavLst>
                                        <p:tav tm="0">
                                          <p:val>
                                            <p:strVal val="#ppt_x"/>
                                          </p:val>
                                        </p:tav>
                                        <p:tav tm="100000">
                                          <p:val>
                                            <p:strVal val="#ppt_x"/>
                                          </p:val>
                                        </p:tav>
                                      </p:tavLst>
                                    </p:anim>
                                    <p:anim calcmode="lin" valueType="num">
                                      <p:cBhvr additive="base">
                                        <p:cTn id="175" dur="3000" fill="hold"/>
                                        <p:tgtEl>
                                          <p:spTgt spid="44"/>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5"/>
                                        </p:tgtEl>
                                        <p:attrNameLst>
                                          <p:attrName>style.visibility</p:attrName>
                                        </p:attrNameLst>
                                      </p:cBhvr>
                                      <p:to>
                                        <p:strVal val="visible"/>
                                      </p:to>
                                    </p:set>
                                    <p:anim calcmode="lin" valueType="num">
                                      <p:cBhvr additive="base">
                                        <p:cTn id="178" dur="3000" fill="hold"/>
                                        <p:tgtEl>
                                          <p:spTgt spid="45"/>
                                        </p:tgtEl>
                                        <p:attrNameLst>
                                          <p:attrName>ppt_x</p:attrName>
                                        </p:attrNameLst>
                                      </p:cBhvr>
                                      <p:tavLst>
                                        <p:tav tm="0">
                                          <p:val>
                                            <p:strVal val="#ppt_x"/>
                                          </p:val>
                                        </p:tav>
                                        <p:tav tm="100000">
                                          <p:val>
                                            <p:strVal val="#ppt_x"/>
                                          </p:val>
                                        </p:tav>
                                      </p:tavLst>
                                    </p:anim>
                                    <p:anim calcmode="lin" valueType="num">
                                      <p:cBhvr additive="base">
                                        <p:cTn id="179" dur="3000" fill="hold"/>
                                        <p:tgtEl>
                                          <p:spTgt spid="4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6"/>
                                        </p:tgtEl>
                                        <p:attrNameLst>
                                          <p:attrName>style.visibility</p:attrName>
                                        </p:attrNameLst>
                                      </p:cBhvr>
                                      <p:to>
                                        <p:strVal val="visible"/>
                                      </p:to>
                                    </p:set>
                                    <p:anim calcmode="lin" valueType="num">
                                      <p:cBhvr additive="base">
                                        <p:cTn id="182" dur="3000" fill="hold"/>
                                        <p:tgtEl>
                                          <p:spTgt spid="46"/>
                                        </p:tgtEl>
                                        <p:attrNameLst>
                                          <p:attrName>ppt_x</p:attrName>
                                        </p:attrNameLst>
                                      </p:cBhvr>
                                      <p:tavLst>
                                        <p:tav tm="0">
                                          <p:val>
                                            <p:strVal val="#ppt_x"/>
                                          </p:val>
                                        </p:tav>
                                        <p:tav tm="100000">
                                          <p:val>
                                            <p:strVal val="#ppt_x"/>
                                          </p:val>
                                        </p:tav>
                                      </p:tavLst>
                                    </p:anim>
                                    <p:anim calcmode="lin" valueType="num">
                                      <p:cBhvr additive="base">
                                        <p:cTn id="183" dur="3000" fill="hold"/>
                                        <p:tgtEl>
                                          <p:spTgt spid="4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7"/>
                                        </p:tgtEl>
                                        <p:attrNameLst>
                                          <p:attrName>style.visibility</p:attrName>
                                        </p:attrNameLst>
                                      </p:cBhvr>
                                      <p:to>
                                        <p:strVal val="visible"/>
                                      </p:to>
                                    </p:set>
                                    <p:anim calcmode="lin" valueType="num">
                                      <p:cBhvr additive="base">
                                        <p:cTn id="186" dur="3000" fill="hold"/>
                                        <p:tgtEl>
                                          <p:spTgt spid="47"/>
                                        </p:tgtEl>
                                        <p:attrNameLst>
                                          <p:attrName>ppt_x</p:attrName>
                                        </p:attrNameLst>
                                      </p:cBhvr>
                                      <p:tavLst>
                                        <p:tav tm="0">
                                          <p:val>
                                            <p:strVal val="#ppt_x"/>
                                          </p:val>
                                        </p:tav>
                                        <p:tav tm="100000">
                                          <p:val>
                                            <p:strVal val="#ppt_x"/>
                                          </p:val>
                                        </p:tav>
                                      </p:tavLst>
                                    </p:anim>
                                    <p:anim calcmode="lin" valueType="num">
                                      <p:cBhvr additive="base">
                                        <p:cTn id="187" dur="3000" fill="hold"/>
                                        <p:tgtEl>
                                          <p:spTgt spid="4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48"/>
                                        </p:tgtEl>
                                        <p:attrNameLst>
                                          <p:attrName>style.visibility</p:attrName>
                                        </p:attrNameLst>
                                      </p:cBhvr>
                                      <p:to>
                                        <p:strVal val="visible"/>
                                      </p:to>
                                    </p:set>
                                    <p:anim calcmode="lin" valueType="num">
                                      <p:cBhvr additive="base">
                                        <p:cTn id="190" dur="3000" fill="hold"/>
                                        <p:tgtEl>
                                          <p:spTgt spid="48"/>
                                        </p:tgtEl>
                                        <p:attrNameLst>
                                          <p:attrName>ppt_x</p:attrName>
                                        </p:attrNameLst>
                                      </p:cBhvr>
                                      <p:tavLst>
                                        <p:tav tm="0">
                                          <p:val>
                                            <p:strVal val="#ppt_x"/>
                                          </p:val>
                                        </p:tav>
                                        <p:tav tm="100000">
                                          <p:val>
                                            <p:strVal val="#ppt_x"/>
                                          </p:val>
                                        </p:tav>
                                      </p:tavLst>
                                    </p:anim>
                                    <p:anim calcmode="lin" valueType="num">
                                      <p:cBhvr additive="base">
                                        <p:cTn id="191" dur="3000" fill="hold"/>
                                        <p:tgtEl>
                                          <p:spTgt spid="4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49"/>
                                        </p:tgtEl>
                                        <p:attrNameLst>
                                          <p:attrName>style.visibility</p:attrName>
                                        </p:attrNameLst>
                                      </p:cBhvr>
                                      <p:to>
                                        <p:strVal val="visible"/>
                                      </p:to>
                                    </p:set>
                                    <p:anim calcmode="lin" valueType="num">
                                      <p:cBhvr additive="base">
                                        <p:cTn id="194" dur="3000" fill="hold"/>
                                        <p:tgtEl>
                                          <p:spTgt spid="49"/>
                                        </p:tgtEl>
                                        <p:attrNameLst>
                                          <p:attrName>ppt_x</p:attrName>
                                        </p:attrNameLst>
                                      </p:cBhvr>
                                      <p:tavLst>
                                        <p:tav tm="0">
                                          <p:val>
                                            <p:strVal val="#ppt_x"/>
                                          </p:val>
                                        </p:tav>
                                        <p:tav tm="100000">
                                          <p:val>
                                            <p:strVal val="#ppt_x"/>
                                          </p:val>
                                        </p:tav>
                                      </p:tavLst>
                                    </p:anim>
                                    <p:anim calcmode="lin" valueType="num">
                                      <p:cBhvr additive="base">
                                        <p:cTn id="195" dur="3000" fill="hold"/>
                                        <p:tgtEl>
                                          <p:spTgt spid="4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 calcmode="lin" valueType="num">
                                      <p:cBhvr additive="base">
                                        <p:cTn id="198" dur="3000" fill="hold"/>
                                        <p:tgtEl>
                                          <p:spTgt spid="50"/>
                                        </p:tgtEl>
                                        <p:attrNameLst>
                                          <p:attrName>ppt_x</p:attrName>
                                        </p:attrNameLst>
                                      </p:cBhvr>
                                      <p:tavLst>
                                        <p:tav tm="0">
                                          <p:val>
                                            <p:strVal val="#ppt_x"/>
                                          </p:val>
                                        </p:tav>
                                        <p:tav tm="100000">
                                          <p:val>
                                            <p:strVal val="#ppt_x"/>
                                          </p:val>
                                        </p:tav>
                                      </p:tavLst>
                                    </p:anim>
                                    <p:anim calcmode="lin" valueType="num">
                                      <p:cBhvr additive="base">
                                        <p:cTn id="199" dur="3000" fill="hold"/>
                                        <p:tgtEl>
                                          <p:spTgt spid="50"/>
                                        </p:tgtEl>
                                        <p:attrNameLst>
                                          <p:attrName>ppt_y</p:attrName>
                                        </p:attrNameLst>
                                      </p:cBhvr>
                                      <p:tavLst>
                                        <p:tav tm="0">
                                          <p:val>
                                            <p:strVal val="1+#ppt_h/2"/>
                                          </p:val>
                                        </p:tav>
                                        <p:tav tm="100000">
                                          <p:val>
                                            <p:strVal val="#ppt_y"/>
                                          </p:val>
                                        </p:tav>
                                      </p:tavLst>
                                    </p:anim>
                                  </p:childTnLst>
                                </p:cTn>
                              </p:par>
                              <p:par>
                                <p:cTn id="200" presetID="8" presetClass="emph" presetSubtype="0" fill="hold" grpId="1" nodeType="withEffect">
                                  <p:stCondLst>
                                    <p:cond delay="0"/>
                                  </p:stCondLst>
                                  <p:childTnLst>
                                    <p:animRot by="21600000">
                                      <p:cBhvr>
                                        <p:cTn id="201" dur="3000" fill="hold"/>
                                        <p:tgtEl>
                                          <p:spTgt spid="5"/>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11"/>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1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3"/>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29"/>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5"/>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1"/>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6"/>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12"/>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18"/>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2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30"/>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36"/>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42"/>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48"/>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9"/>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15"/>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21"/>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27"/>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33"/>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39"/>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5"/>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4"/>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10"/>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16"/>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22"/>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28"/>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34"/>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40"/>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46"/>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7"/>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13"/>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19"/>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25"/>
                                        </p:tgtEl>
                                        <p:attrNameLst>
                                          <p:attrName>r</p:attrName>
                                        </p:attrNameLst>
                                      </p:cBhvr>
                                    </p:animRot>
                                  </p:childTnLst>
                                </p:cTn>
                              </p:par>
                              <p:par>
                                <p:cTn id="272" presetID="8" presetClass="emph" presetSubtype="0" fill="hold" grpId="1" nodeType="withEffect">
                                  <p:stCondLst>
                                    <p:cond delay="0"/>
                                  </p:stCondLst>
                                  <p:childTnLst>
                                    <p:animRot by="21600000">
                                      <p:cBhvr>
                                        <p:cTn id="273" dur="3000" fill="hold"/>
                                        <p:tgtEl>
                                          <p:spTgt spid="31"/>
                                        </p:tgtEl>
                                        <p:attrNameLst>
                                          <p:attrName>r</p:attrName>
                                        </p:attrNameLst>
                                      </p:cBhvr>
                                    </p:animRot>
                                  </p:childTnLst>
                                </p:cTn>
                              </p:par>
                              <p:par>
                                <p:cTn id="274" presetID="8" presetClass="emph" presetSubtype="0" fill="hold" grpId="1" nodeType="withEffect">
                                  <p:stCondLst>
                                    <p:cond delay="0"/>
                                  </p:stCondLst>
                                  <p:childTnLst>
                                    <p:animRot by="21600000">
                                      <p:cBhvr>
                                        <p:cTn id="275" dur="3000" fill="hold"/>
                                        <p:tgtEl>
                                          <p:spTgt spid="37"/>
                                        </p:tgtEl>
                                        <p:attrNameLst>
                                          <p:attrName>r</p:attrName>
                                        </p:attrNameLst>
                                      </p:cBhvr>
                                    </p:animRot>
                                  </p:childTnLst>
                                </p:cTn>
                              </p:par>
                              <p:par>
                                <p:cTn id="276" presetID="8" presetClass="emph" presetSubtype="0" fill="hold" grpId="1" nodeType="withEffect">
                                  <p:stCondLst>
                                    <p:cond delay="0"/>
                                  </p:stCondLst>
                                  <p:childTnLst>
                                    <p:animRot by="21600000">
                                      <p:cBhvr>
                                        <p:cTn id="277" dur="3000" fill="hold"/>
                                        <p:tgtEl>
                                          <p:spTgt spid="43"/>
                                        </p:tgtEl>
                                        <p:attrNameLst>
                                          <p:attrName>r</p:attrName>
                                        </p:attrNameLst>
                                      </p:cBhvr>
                                    </p:animRot>
                                  </p:childTnLst>
                                </p:cTn>
                              </p:par>
                              <p:par>
                                <p:cTn id="278" presetID="8" presetClass="emph" presetSubtype="0" fill="hold" grpId="1" nodeType="withEffect">
                                  <p:stCondLst>
                                    <p:cond delay="0"/>
                                  </p:stCondLst>
                                  <p:childTnLst>
                                    <p:animRot by="21600000">
                                      <p:cBhvr>
                                        <p:cTn id="279" dur="3000" fill="hold"/>
                                        <p:tgtEl>
                                          <p:spTgt spid="49"/>
                                        </p:tgtEl>
                                        <p:attrNameLst>
                                          <p:attrName>r</p:attrName>
                                        </p:attrNameLst>
                                      </p:cBhvr>
                                    </p:animRot>
                                  </p:childTnLst>
                                </p:cTn>
                              </p:par>
                              <p:par>
                                <p:cTn id="280" presetID="8" presetClass="emph" presetSubtype="0" fill="hold" grpId="1" nodeType="withEffect">
                                  <p:stCondLst>
                                    <p:cond delay="0"/>
                                  </p:stCondLst>
                                  <p:childTnLst>
                                    <p:animRot by="-21600000">
                                      <p:cBhvr>
                                        <p:cTn id="281" dur="3000" fill="hold"/>
                                        <p:tgtEl>
                                          <p:spTgt spid="8"/>
                                        </p:tgtEl>
                                        <p:attrNameLst>
                                          <p:attrName>r</p:attrName>
                                        </p:attrNameLst>
                                      </p:cBhvr>
                                    </p:animRot>
                                  </p:childTnLst>
                                </p:cTn>
                              </p:par>
                              <p:par>
                                <p:cTn id="282" presetID="8" presetClass="emph" presetSubtype="0" fill="hold" grpId="1"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grpId="1" nodeType="withEffect">
                                  <p:stCondLst>
                                    <p:cond delay="0"/>
                                  </p:stCondLst>
                                  <p:childTnLst>
                                    <p:animRot by="-21600000">
                                      <p:cBhvr>
                                        <p:cTn id="285" dur="3000" fill="hold"/>
                                        <p:tgtEl>
                                          <p:spTgt spid="20"/>
                                        </p:tgtEl>
                                        <p:attrNameLst>
                                          <p:attrName>r</p:attrName>
                                        </p:attrNameLst>
                                      </p:cBhvr>
                                    </p:animRot>
                                  </p:childTnLst>
                                </p:cTn>
                              </p:par>
                              <p:par>
                                <p:cTn id="286" presetID="8" presetClass="emph" presetSubtype="0" fill="hold" grpId="1" nodeType="withEffect">
                                  <p:stCondLst>
                                    <p:cond delay="0"/>
                                  </p:stCondLst>
                                  <p:childTnLst>
                                    <p:animRot by="-21600000">
                                      <p:cBhvr>
                                        <p:cTn id="287" dur="3000" fill="hold"/>
                                        <p:tgtEl>
                                          <p:spTgt spid="26"/>
                                        </p:tgtEl>
                                        <p:attrNameLst>
                                          <p:attrName>r</p:attrName>
                                        </p:attrNameLst>
                                      </p:cBhvr>
                                    </p:animRot>
                                  </p:childTnLst>
                                </p:cTn>
                              </p:par>
                              <p:par>
                                <p:cTn id="288" presetID="8" presetClass="emph" presetSubtype="0" fill="hold" grpId="1" nodeType="withEffect">
                                  <p:stCondLst>
                                    <p:cond delay="0"/>
                                  </p:stCondLst>
                                  <p:childTnLst>
                                    <p:animRot by="-21600000">
                                      <p:cBhvr>
                                        <p:cTn id="289" dur="3000" fill="hold"/>
                                        <p:tgtEl>
                                          <p:spTgt spid="32"/>
                                        </p:tgtEl>
                                        <p:attrNameLst>
                                          <p:attrName>r</p:attrName>
                                        </p:attrNameLst>
                                      </p:cBhvr>
                                    </p:animRot>
                                  </p:childTnLst>
                                </p:cTn>
                              </p:par>
                              <p:par>
                                <p:cTn id="290" presetID="8" presetClass="emph" presetSubtype="0" fill="hold" grpId="1" nodeType="withEffect">
                                  <p:stCondLst>
                                    <p:cond delay="0"/>
                                  </p:stCondLst>
                                  <p:childTnLst>
                                    <p:animRot by="-21600000">
                                      <p:cBhvr>
                                        <p:cTn id="291" dur="3000" fill="hold"/>
                                        <p:tgtEl>
                                          <p:spTgt spid="38"/>
                                        </p:tgtEl>
                                        <p:attrNameLst>
                                          <p:attrName>r</p:attrName>
                                        </p:attrNameLst>
                                      </p:cBhvr>
                                    </p:animRot>
                                  </p:childTnLst>
                                </p:cTn>
                              </p:par>
                              <p:par>
                                <p:cTn id="292" presetID="8" presetClass="emph" presetSubtype="0" fill="hold" grpId="1" nodeType="withEffect">
                                  <p:stCondLst>
                                    <p:cond delay="0"/>
                                  </p:stCondLst>
                                  <p:childTnLst>
                                    <p:animRot by="-21600000">
                                      <p:cBhvr>
                                        <p:cTn id="293" dur="3000" fill="hold"/>
                                        <p:tgtEl>
                                          <p:spTgt spid="44"/>
                                        </p:tgtEl>
                                        <p:attrNameLst>
                                          <p:attrName>r</p:attrName>
                                        </p:attrNameLst>
                                      </p:cBhvr>
                                    </p:animRot>
                                  </p:childTnLst>
                                </p:cTn>
                              </p:par>
                              <p:par>
                                <p:cTn id="294" presetID="8" presetClass="emph" presetSubtype="0" fill="hold" grpId="1" nodeType="withEffect">
                                  <p:stCondLst>
                                    <p:cond delay="0"/>
                                  </p:stCondLst>
                                  <p:childTnLst>
                                    <p:animRot by="-21600000">
                                      <p:cBhvr>
                                        <p:cTn id="295" dur="3000" fill="hold"/>
                                        <p:tgtEl>
                                          <p:spTgt spid="50"/>
                                        </p:tgtEl>
                                        <p:attrNameLst>
                                          <p:attrName>r</p:attrName>
                                        </p:attrNameLst>
                                      </p:cBhvr>
                                    </p:animRot>
                                  </p:childTnLst>
                                </p:cTn>
                              </p:par>
                              <p:par>
                                <p:cTn id="296" presetID="3" presetClass="entr" presetSubtype="10" fill="hold" grpId="2" nodeType="withEffect">
                                  <p:stCondLst>
                                    <p:cond delay="0"/>
                                  </p:stCondLst>
                                  <p:childTnLst>
                                    <p:set>
                                      <p:cBhvr>
                                        <p:cTn id="297" dur="1" fill="hold">
                                          <p:stCondLst>
                                            <p:cond delay="0"/>
                                          </p:stCondLst>
                                        </p:cTn>
                                        <p:tgtEl>
                                          <p:spTgt spid="3"/>
                                        </p:tgtEl>
                                        <p:attrNameLst>
                                          <p:attrName>style.visibility</p:attrName>
                                        </p:attrNameLst>
                                      </p:cBhvr>
                                      <p:to>
                                        <p:strVal val="visible"/>
                                      </p:to>
                                    </p:set>
                                    <p:animEffect transition="in" filter="blinds(horizontal)">
                                      <p:cBhvr>
                                        <p:cTn id="298" dur="3000"/>
                                        <p:tgtEl>
                                          <p:spTgt spid="3"/>
                                        </p:tgtEl>
                                      </p:cBhvr>
                                    </p:animEffect>
                                  </p:childTnLst>
                                </p:cTn>
                              </p:par>
                              <p:par>
                                <p:cTn id="299" presetID="3" presetClass="entr" presetSubtype="10" fill="hold" grpId="2" nodeType="withEffect">
                                  <p:stCondLst>
                                    <p:cond delay="0"/>
                                  </p:stCondLst>
                                  <p:childTnLst>
                                    <p:set>
                                      <p:cBhvr>
                                        <p:cTn id="300" dur="1" fill="hold">
                                          <p:stCondLst>
                                            <p:cond delay="0"/>
                                          </p:stCondLst>
                                        </p:cTn>
                                        <p:tgtEl>
                                          <p:spTgt spid="4"/>
                                        </p:tgtEl>
                                        <p:attrNameLst>
                                          <p:attrName>style.visibility</p:attrName>
                                        </p:attrNameLst>
                                      </p:cBhvr>
                                      <p:to>
                                        <p:strVal val="visible"/>
                                      </p:to>
                                    </p:set>
                                    <p:animEffect transition="in" filter="blinds(horizontal)">
                                      <p:cBhvr>
                                        <p:cTn id="301" dur="3000"/>
                                        <p:tgtEl>
                                          <p:spTgt spid="4"/>
                                        </p:tgtEl>
                                      </p:cBhvr>
                                    </p:animEffect>
                                  </p:childTnLst>
                                </p:cTn>
                              </p:par>
                              <p:par>
                                <p:cTn id="302" presetID="3" presetClass="entr" presetSubtype="10" fill="hold" grpId="2" nodeType="withEffect">
                                  <p:stCondLst>
                                    <p:cond delay="0"/>
                                  </p:stCondLst>
                                  <p:childTnLst>
                                    <p:set>
                                      <p:cBhvr>
                                        <p:cTn id="303" dur="1" fill="hold">
                                          <p:stCondLst>
                                            <p:cond delay="0"/>
                                          </p:stCondLst>
                                        </p:cTn>
                                        <p:tgtEl>
                                          <p:spTgt spid="5"/>
                                        </p:tgtEl>
                                        <p:attrNameLst>
                                          <p:attrName>style.visibility</p:attrName>
                                        </p:attrNameLst>
                                      </p:cBhvr>
                                      <p:to>
                                        <p:strVal val="visible"/>
                                      </p:to>
                                    </p:set>
                                    <p:animEffect transition="in" filter="blinds(horizontal)">
                                      <p:cBhvr>
                                        <p:cTn id="304" dur="3000"/>
                                        <p:tgtEl>
                                          <p:spTgt spid="5"/>
                                        </p:tgtEl>
                                      </p:cBhvr>
                                    </p:animEffect>
                                  </p:childTnLst>
                                </p:cTn>
                              </p:par>
                              <p:par>
                                <p:cTn id="305" presetID="3" presetClass="entr" presetSubtype="10" fill="hold" grpId="2" nodeType="withEffect">
                                  <p:stCondLst>
                                    <p:cond delay="0"/>
                                  </p:stCondLst>
                                  <p:childTnLst>
                                    <p:set>
                                      <p:cBhvr>
                                        <p:cTn id="306" dur="1" fill="hold">
                                          <p:stCondLst>
                                            <p:cond delay="0"/>
                                          </p:stCondLst>
                                        </p:cTn>
                                        <p:tgtEl>
                                          <p:spTgt spid="6"/>
                                        </p:tgtEl>
                                        <p:attrNameLst>
                                          <p:attrName>style.visibility</p:attrName>
                                        </p:attrNameLst>
                                      </p:cBhvr>
                                      <p:to>
                                        <p:strVal val="visible"/>
                                      </p:to>
                                    </p:set>
                                    <p:animEffect transition="in" filter="blinds(horizontal)">
                                      <p:cBhvr>
                                        <p:cTn id="307" dur="3000"/>
                                        <p:tgtEl>
                                          <p:spTgt spid="6"/>
                                        </p:tgtEl>
                                      </p:cBhvr>
                                    </p:animEffect>
                                  </p:childTnLst>
                                </p:cTn>
                              </p:par>
                              <p:par>
                                <p:cTn id="308" presetID="3" presetClass="entr" presetSubtype="10" fill="hold" grpId="2" nodeType="withEffect">
                                  <p:stCondLst>
                                    <p:cond delay="0"/>
                                  </p:stCondLst>
                                  <p:childTnLst>
                                    <p:set>
                                      <p:cBhvr>
                                        <p:cTn id="309" dur="1" fill="hold">
                                          <p:stCondLst>
                                            <p:cond delay="0"/>
                                          </p:stCondLst>
                                        </p:cTn>
                                        <p:tgtEl>
                                          <p:spTgt spid="7"/>
                                        </p:tgtEl>
                                        <p:attrNameLst>
                                          <p:attrName>style.visibility</p:attrName>
                                        </p:attrNameLst>
                                      </p:cBhvr>
                                      <p:to>
                                        <p:strVal val="visible"/>
                                      </p:to>
                                    </p:set>
                                    <p:animEffect transition="in" filter="blinds(horizontal)">
                                      <p:cBhvr>
                                        <p:cTn id="310" dur="3000"/>
                                        <p:tgtEl>
                                          <p:spTgt spid="7"/>
                                        </p:tgtEl>
                                      </p:cBhvr>
                                    </p:animEffect>
                                  </p:childTnLst>
                                </p:cTn>
                              </p:par>
                              <p:par>
                                <p:cTn id="311" presetID="3" presetClass="entr" presetSubtype="10" fill="hold" grpId="2" nodeType="withEffect">
                                  <p:stCondLst>
                                    <p:cond delay="0"/>
                                  </p:stCondLst>
                                  <p:childTnLst>
                                    <p:set>
                                      <p:cBhvr>
                                        <p:cTn id="312" dur="1" fill="hold">
                                          <p:stCondLst>
                                            <p:cond delay="0"/>
                                          </p:stCondLst>
                                        </p:cTn>
                                        <p:tgtEl>
                                          <p:spTgt spid="8"/>
                                        </p:tgtEl>
                                        <p:attrNameLst>
                                          <p:attrName>style.visibility</p:attrName>
                                        </p:attrNameLst>
                                      </p:cBhvr>
                                      <p:to>
                                        <p:strVal val="visible"/>
                                      </p:to>
                                    </p:set>
                                    <p:animEffect transition="in" filter="blinds(horizontal)">
                                      <p:cBhvr>
                                        <p:cTn id="313" dur="3000"/>
                                        <p:tgtEl>
                                          <p:spTgt spid="8"/>
                                        </p:tgtEl>
                                      </p:cBhvr>
                                    </p:animEffect>
                                  </p:childTnLst>
                                </p:cTn>
                              </p:par>
                              <p:par>
                                <p:cTn id="314" presetID="3" presetClass="entr" presetSubtype="10" fill="hold" grpId="2" nodeType="withEffect">
                                  <p:stCondLst>
                                    <p:cond delay="0"/>
                                  </p:stCondLst>
                                  <p:childTnLst>
                                    <p:set>
                                      <p:cBhvr>
                                        <p:cTn id="315" dur="1" fill="hold">
                                          <p:stCondLst>
                                            <p:cond delay="0"/>
                                          </p:stCondLst>
                                        </p:cTn>
                                        <p:tgtEl>
                                          <p:spTgt spid="9"/>
                                        </p:tgtEl>
                                        <p:attrNameLst>
                                          <p:attrName>style.visibility</p:attrName>
                                        </p:attrNameLst>
                                      </p:cBhvr>
                                      <p:to>
                                        <p:strVal val="visible"/>
                                      </p:to>
                                    </p:set>
                                    <p:animEffect transition="in" filter="blinds(horizontal)">
                                      <p:cBhvr>
                                        <p:cTn id="316" dur="3000"/>
                                        <p:tgtEl>
                                          <p:spTgt spid="9"/>
                                        </p:tgtEl>
                                      </p:cBhvr>
                                    </p:animEffect>
                                  </p:childTnLst>
                                </p:cTn>
                              </p:par>
                              <p:par>
                                <p:cTn id="317" presetID="3" presetClass="entr" presetSubtype="10" fill="hold" grpId="2" nodeType="withEffect">
                                  <p:stCondLst>
                                    <p:cond delay="0"/>
                                  </p:stCondLst>
                                  <p:childTnLst>
                                    <p:set>
                                      <p:cBhvr>
                                        <p:cTn id="318" dur="1" fill="hold">
                                          <p:stCondLst>
                                            <p:cond delay="0"/>
                                          </p:stCondLst>
                                        </p:cTn>
                                        <p:tgtEl>
                                          <p:spTgt spid="10"/>
                                        </p:tgtEl>
                                        <p:attrNameLst>
                                          <p:attrName>style.visibility</p:attrName>
                                        </p:attrNameLst>
                                      </p:cBhvr>
                                      <p:to>
                                        <p:strVal val="visible"/>
                                      </p:to>
                                    </p:set>
                                    <p:animEffect transition="in" filter="blinds(horizontal)">
                                      <p:cBhvr>
                                        <p:cTn id="319" dur="3000"/>
                                        <p:tgtEl>
                                          <p:spTgt spid="10"/>
                                        </p:tgtEl>
                                      </p:cBhvr>
                                    </p:animEffect>
                                  </p:childTnLst>
                                </p:cTn>
                              </p:par>
                              <p:par>
                                <p:cTn id="320" presetID="3" presetClass="entr" presetSubtype="10" fill="hold" grpId="2" nodeType="withEffect">
                                  <p:stCondLst>
                                    <p:cond delay="0"/>
                                  </p:stCondLst>
                                  <p:childTnLst>
                                    <p:set>
                                      <p:cBhvr>
                                        <p:cTn id="321" dur="1" fill="hold">
                                          <p:stCondLst>
                                            <p:cond delay="0"/>
                                          </p:stCondLst>
                                        </p:cTn>
                                        <p:tgtEl>
                                          <p:spTgt spid="11"/>
                                        </p:tgtEl>
                                        <p:attrNameLst>
                                          <p:attrName>style.visibility</p:attrName>
                                        </p:attrNameLst>
                                      </p:cBhvr>
                                      <p:to>
                                        <p:strVal val="visible"/>
                                      </p:to>
                                    </p:set>
                                    <p:animEffect transition="in" filter="blinds(horizontal)">
                                      <p:cBhvr>
                                        <p:cTn id="322" dur="3000"/>
                                        <p:tgtEl>
                                          <p:spTgt spid="11"/>
                                        </p:tgtEl>
                                      </p:cBhvr>
                                    </p:animEffect>
                                  </p:childTnLst>
                                </p:cTn>
                              </p:par>
                              <p:par>
                                <p:cTn id="323" presetID="3" presetClass="entr" presetSubtype="10" fill="hold" grpId="2" nodeType="withEffect">
                                  <p:stCondLst>
                                    <p:cond delay="0"/>
                                  </p:stCondLst>
                                  <p:childTnLst>
                                    <p:set>
                                      <p:cBhvr>
                                        <p:cTn id="324" dur="1" fill="hold">
                                          <p:stCondLst>
                                            <p:cond delay="0"/>
                                          </p:stCondLst>
                                        </p:cTn>
                                        <p:tgtEl>
                                          <p:spTgt spid="12"/>
                                        </p:tgtEl>
                                        <p:attrNameLst>
                                          <p:attrName>style.visibility</p:attrName>
                                        </p:attrNameLst>
                                      </p:cBhvr>
                                      <p:to>
                                        <p:strVal val="visible"/>
                                      </p:to>
                                    </p:set>
                                    <p:animEffect transition="in" filter="blinds(horizontal)">
                                      <p:cBhvr>
                                        <p:cTn id="325" dur="3000"/>
                                        <p:tgtEl>
                                          <p:spTgt spid="12"/>
                                        </p:tgtEl>
                                      </p:cBhvr>
                                    </p:animEffect>
                                  </p:childTnLst>
                                </p:cTn>
                              </p:par>
                              <p:par>
                                <p:cTn id="326" presetID="3" presetClass="entr" presetSubtype="10" fill="hold" grpId="2" nodeType="withEffect">
                                  <p:stCondLst>
                                    <p:cond delay="0"/>
                                  </p:stCondLst>
                                  <p:childTnLst>
                                    <p:set>
                                      <p:cBhvr>
                                        <p:cTn id="327" dur="1" fill="hold">
                                          <p:stCondLst>
                                            <p:cond delay="0"/>
                                          </p:stCondLst>
                                        </p:cTn>
                                        <p:tgtEl>
                                          <p:spTgt spid="13"/>
                                        </p:tgtEl>
                                        <p:attrNameLst>
                                          <p:attrName>style.visibility</p:attrName>
                                        </p:attrNameLst>
                                      </p:cBhvr>
                                      <p:to>
                                        <p:strVal val="visible"/>
                                      </p:to>
                                    </p:set>
                                    <p:animEffect transition="in" filter="blinds(horizontal)">
                                      <p:cBhvr>
                                        <p:cTn id="328" dur="3000"/>
                                        <p:tgtEl>
                                          <p:spTgt spid="13"/>
                                        </p:tgtEl>
                                      </p:cBhvr>
                                    </p:animEffect>
                                  </p:childTnLst>
                                </p:cTn>
                              </p:par>
                              <p:par>
                                <p:cTn id="329" presetID="3" presetClass="entr" presetSubtype="10" fill="hold" grpId="2" nodeType="withEffect">
                                  <p:stCondLst>
                                    <p:cond delay="0"/>
                                  </p:stCondLst>
                                  <p:childTnLst>
                                    <p:set>
                                      <p:cBhvr>
                                        <p:cTn id="330" dur="1" fill="hold">
                                          <p:stCondLst>
                                            <p:cond delay="0"/>
                                          </p:stCondLst>
                                        </p:cTn>
                                        <p:tgtEl>
                                          <p:spTgt spid="14"/>
                                        </p:tgtEl>
                                        <p:attrNameLst>
                                          <p:attrName>style.visibility</p:attrName>
                                        </p:attrNameLst>
                                      </p:cBhvr>
                                      <p:to>
                                        <p:strVal val="visible"/>
                                      </p:to>
                                    </p:set>
                                    <p:animEffect transition="in" filter="blinds(horizontal)">
                                      <p:cBhvr>
                                        <p:cTn id="331" dur="3000"/>
                                        <p:tgtEl>
                                          <p:spTgt spid="14"/>
                                        </p:tgtEl>
                                      </p:cBhvr>
                                    </p:animEffect>
                                  </p:childTnLst>
                                </p:cTn>
                              </p:par>
                              <p:par>
                                <p:cTn id="332" presetID="3" presetClass="entr" presetSubtype="10" fill="hold" grpId="2" nodeType="withEffect">
                                  <p:stCondLst>
                                    <p:cond delay="0"/>
                                  </p:stCondLst>
                                  <p:childTnLst>
                                    <p:set>
                                      <p:cBhvr>
                                        <p:cTn id="333" dur="1" fill="hold">
                                          <p:stCondLst>
                                            <p:cond delay="0"/>
                                          </p:stCondLst>
                                        </p:cTn>
                                        <p:tgtEl>
                                          <p:spTgt spid="15"/>
                                        </p:tgtEl>
                                        <p:attrNameLst>
                                          <p:attrName>style.visibility</p:attrName>
                                        </p:attrNameLst>
                                      </p:cBhvr>
                                      <p:to>
                                        <p:strVal val="visible"/>
                                      </p:to>
                                    </p:set>
                                    <p:animEffect transition="in" filter="blinds(horizontal)">
                                      <p:cBhvr>
                                        <p:cTn id="334" dur="3000"/>
                                        <p:tgtEl>
                                          <p:spTgt spid="15"/>
                                        </p:tgtEl>
                                      </p:cBhvr>
                                    </p:animEffect>
                                  </p:childTnLst>
                                </p:cTn>
                              </p:par>
                              <p:par>
                                <p:cTn id="335" presetID="3" presetClass="entr" presetSubtype="10" fill="hold" grpId="2" nodeType="withEffect">
                                  <p:stCondLst>
                                    <p:cond delay="0"/>
                                  </p:stCondLst>
                                  <p:childTnLst>
                                    <p:set>
                                      <p:cBhvr>
                                        <p:cTn id="336" dur="1" fill="hold">
                                          <p:stCondLst>
                                            <p:cond delay="0"/>
                                          </p:stCondLst>
                                        </p:cTn>
                                        <p:tgtEl>
                                          <p:spTgt spid="16"/>
                                        </p:tgtEl>
                                        <p:attrNameLst>
                                          <p:attrName>style.visibility</p:attrName>
                                        </p:attrNameLst>
                                      </p:cBhvr>
                                      <p:to>
                                        <p:strVal val="visible"/>
                                      </p:to>
                                    </p:set>
                                    <p:animEffect transition="in" filter="blinds(horizontal)">
                                      <p:cBhvr>
                                        <p:cTn id="337" dur="3000"/>
                                        <p:tgtEl>
                                          <p:spTgt spid="16"/>
                                        </p:tgtEl>
                                      </p:cBhvr>
                                    </p:animEffect>
                                  </p:childTnLst>
                                </p:cTn>
                              </p:par>
                              <p:par>
                                <p:cTn id="338" presetID="3" presetClass="entr" presetSubtype="10" fill="hold" grpId="2" nodeType="withEffect">
                                  <p:stCondLst>
                                    <p:cond delay="0"/>
                                  </p:stCondLst>
                                  <p:childTnLst>
                                    <p:set>
                                      <p:cBhvr>
                                        <p:cTn id="339" dur="1" fill="hold">
                                          <p:stCondLst>
                                            <p:cond delay="0"/>
                                          </p:stCondLst>
                                        </p:cTn>
                                        <p:tgtEl>
                                          <p:spTgt spid="17"/>
                                        </p:tgtEl>
                                        <p:attrNameLst>
                                          <p:attrName>style.visibility</p:attrName>
                                        </p:attrNameLst>
                                      </p:cBhvr>
                                      <p:to>
                                        <p:strVal val="visible"/>
                                      </p:to>
                                    </p:set>
                                    <p:animEffect transition="in" filter="blinds(horizontal)">
                                      <p:cBhvr>
                                        <p:cTn id="340" dur="3000"/>
                                        <p:tgtEl>
                                          <p:spTgt spid="17"/>
                                        </p:tgtEl>
                                      </p:cBhvr>
                                    </p:animEffect>
                                  </p:childTnLst>
                                </p:cTn>
                              </p:par>
                              <p:par>
                                <p:cTn id="341" presetID="3" presetClass="entr" presetSubtype="10" fill="hold" grpId="2" nodeType="withEffect">
                                  <p:stCondLst>
                                    <p:cond delay="0"/>
                                  </p:stCondLst>
                                  <p:childTnLst>
                                    <p:set>
                                      <p:cBhvr>
                                        <p:cTn id="342" dur="1" fill="hold">
                                          <p:stCondLst>
                                            <p:cond delay="0"/>
                                          </p:stCondLst>
                                        </p:cTn>
                                        <p:tgtEl>
                                          <p:spTgt spid="18"/>
                                        </p:tgtEl>
                                        <p:attrNameLst>
                                          <p:attrName>style.visibility</p:attrName>
                                        </p:attrNameLst>
                                      </p:cBhvr>
                                      <p:to>
                                        <p:strVal val="visible"/>
                                      </p:to>
                                    </p:set>
                                    <p:animEffect transition="in" filter="blinds(horizontal)">
                                      <p:cBhvr>
                                        <p:cTn id="343" dur="3000"/>
                                        <p:tgtEl>
                                          <p:spTgt spid="18"/>
                                        </p:tgtEl>
                                      </p:cBhvr>
                                    </p:animEffect>
                                  </p:childTnLst>
                                </p:cTn>
                              </p:par>
                              <p:par>
                                <p:cTn id="344" presetID="3" presetClass="entr" presetSubtype="10" fill="hold" grpId="2" nodeType="withEffect">
                                  <p:stCondLst>
                                    <p:cond delay="0"/>
                                  </p:stCondLst>
                                  <p:childTnLst>
                                    <p:set>
                                      <p:cBhvr>
                                        <p:cTn id="345" dur="1" fill="hold">
                                          <p:stCondLst>
                                            <p:cond delay="0"/>
                                          </p:stCondLst>
                                        </p:cTn>
                                        <p:tgtEl>
                                          <p:spTgt spid="19"/>
                                        </p:tgtEl>
                                        <p:attrNameLst>
                                          <p:attrName>style.visibility</p:attrName>
                                        </p:attrNameLst>
                                      </p:cBhvr>
                                      <p:to>
                                        <p:strVal val="visible"/>
                                      </p:to>
                                    </p:set>
                                    <p:animEffect transition="in" filter="blinds(horizontal)">
                                      <p:cBhvr>
                                        <p:cTn id="346" dur="3000"/>
                                        <p:tgtEl>
                                          <p:spTgt spid="19"/>
                                        </p:tgtEl>
                                      </p:cBhvr>
                                    </p:animEffect>
                                  </p:childTnLst>
                                </p:cTn>
                              </p:par>
                              <p:par>
                                <p:cTn id="347" presetID="3" presetClass="entr" presetSubtype="10" fill="hold" grpId="2" nodeType="withEffect">
                                  <p:stCondLst>
                                    <p:cond delay="0"/>
                                  </p:stCondLst>
                                  <p:childTnLst>
                                    <p:set>
                                      <p:cBhvr>
                                        <p:cTn id="348" dur="1" fill="hold">
                                          <p:stCondLst>
                                            <p:cond delay="0"/>
                                          </p:stCondLst>
                                        </p:cTn>
                                        <p:tgtEl>
                                          <p:spTgt spid="20"/>
                                        </p:tgtEl>
                                        <p:attrNameLst>
                                          <p:attrName>style.visibility</p:attrName>
                                        </p:attrNameLst>
                                      </p:cBhvr>
                                      <p:to>
                                        <p:strVal val="visible"/>
                                      </p:to>
                                    </p:set>
                                    <p:animEffect transition="in" filter="blinds(horizontal)">
                                      <p:cBhvr>
                                        <p:cTn id="349" dur="3000"/>
                                        <p:tgtEl>
                                          <p:spTgt spid="20"/>
                                        </p:tgtEl>
                                      </p:cBhvr>
                                    </p:animEffect>
                                  </p:childTnLst>
                                </p:cTn>
                              </p:par>
                              <p:par>
                                <p:cTn id="350" presetID="3" presetClass="entr" presetSubtype="10" fill="hold" grpId="2" nodeType="withEffect">
                                  <p:stCondLst>
                                    <p:cond delay="0"/>
                                  </p:stCondLst>
                                  <p:childTnLst>
                                    <p:set>
                                      <p:cBhvr>
                                        <p:cTn id="351" dur="1" fill="hold">
                                          <p:stCondLst>
                                            <p:cond delay="0"/>
                                          </p:stCondLst>
                                        </p:cTn>
                                        <p:tgtEl>
                                          <p:spTgt spid="21"/>
                                        </p:tgtEl>
                                        <p:attrNameLst>
                                          <p:attrName>style.visibility</p:attrName>
                                        </p:attrNameLst>
                                      </p:cBhvr>
                                      <p:to>
                                        <p:strVal val="visible"/>
                                      </p:to>
                                    </p:set>
                                    <p:animEffect transition="in" filter="blinds(horizontal)">
                                      <p:cBhvr>
                                        <p:cTn id="352" dur="3000"/>
                                        <p:tgtEl>
                                          <p:spTgt spid="21"/>
                                        </p:tgtEl>
                                      </p:cBhvr>
                                    </p:animEffect>
                                  </p:childTnLst>
                                </p:cTn>
                              </p:par>
                              <p:par>
                                <p:cTn id="353" presetID="3" presetClass="entr" presetSubtype="10" fill="hold" grpId="2" nodeType="withEffect">
                                  <p:stCondLst>
                                    <p:cond delay="0"/>
                                  </p:stCondLst>
                                  <p:childTnLst>
                                    <p:set>
                                      <p:cBhvr>
                                        <p:cTn id="354" dur="1" fill="hold">
                                          <p:stCondLst>
                                            <p:cond delay="0"/>
                                          </p:stCondLst>
                                        </p:cTn>
                                        <p:tgtEl>
                                          <p:spTgt spid="22"/>
                                        </p:tgtEl>
                                        <p:attrNameLst>
                                          <p:attrName>style.visibility</p:attrName>
                                        </p:attrNameLst>
                                      </p:cBhvr>
                                      <p:to>
                                        <p:strVal val="visible"/>
                                      </p:to>
                                    </p:set>
                                    <p:animEffect transition="in" filter="blinds(horizontal)">
                                      <p:cBhvr>
                                        <p:cTn id="355" dur="3000"/>
                                        <p:tgtEl>
                                          <p:spTgt spid="22"/>
                                        </p:tgtEl>
                                      </p:cBhvr>
                                    </p:animEffect>
                                  </p:childTnLst>
                                </p:cTn>
                              </p:par>
                              <p:par>
                                <p:cTn id="356" presetID="3" presetClass="entr" presetSubtype="10" fill="hold" grpId="2" nodeType="withEffect">
                                  <p:stCondLst>
                                    <p:cond delay="0"/>
                                  </p:stCondLst>
                                  <p:childTnLst>
                                    <p:set>
                                      <p:cBhvr>
                                        <p:cTn id="357" dur="1" fill="hold">
                                          <p:stCondLst>
                                            <p:cond delay="0"/>
                                          </p:stCondLst>
                                        </p:cTn>
                                        <p:tgtEl>
                                          <p:spTgt spid="23"/>
                                        </p:tgtEl>
                                        <p:attrNameLst>
                                          <p:attrName>style.visibility</p:attrName>
                                        </p:attrNameLst>
                                      </p:cBhvr>
                                      <p:to>
                                        <p:strVal val="visible"/>
                                      </p:to>
                                    </p:set>
                                    <p:animEffect transition="in" filter="blinds(horizontal)">
                                      <p:cBhvr>
                                        <p:cTn id="358" dur="3000"/>
                                        <p:tgtEl>
                                          <p:spTgt spid="23"/>
                                        </p:tgtEl>
                                      </p:cBhvr>
                                    </p:animEffect>
                                  </p:childTnLst>
                                </p:cTn>
                              </p:par>
                              <p:par>
                                <p:cTn id="359" presetID="3" presetClass="entr" presetSubtype="10" fill="hold" grpId="2" nodeType="withEffect">
                                  <p:stCondLst>
                                    <p:cond delay="0"/>
                                  </p:stCondLst>
                                  <p:childTnLst>
                                    <p:set>
                                      <p:cBhvr>
                                        <p:cTn id="360" dur="1" fill="hold">
                                          <p:stCondLst>
                                            <p:cond delay="0"/>
                                          </p:stCondLst>
                                        </p:cTn>
                                        <p:tgtEl>
                                          <p:spTgt spid="24"/>
                                        </p:tgtEl>
                                        <p:attrNameLst>
                                          <p:attrName>style.visibility</p:attrName>
                                        </p:attrNameLst>
                                      </p:cBhvr>
                                      <p:to>
                                        <p:strVal val="visible"/>
                                      </p:to>
                                    </p:set>
                                    <p:animEffect transition="in" filter="blinds(horizontal)">
                                      <p:cBhvr>
                                        <p:cTn id="361" dur="3000"/>
                                        <p:tgtEl>
                                          <p:spTgt spid="24"/>
                                        </p:tgtEl>
                                      </p:cBhvr>
                                    </p:animEffect>
                                  </p:childTnLst>
                                </p:cTn>
                              </p:par>
                              <p:par>
                                <p:cTn id="362" presetID="3" presetClass="entr" presetSubtype="10" fill="hold" grpId="2" nodeType="withEffect">
                                  <p:stCondLst>
                                    <p:cond delay="0"/>
                                  </p:stCondLst>
                                  <p:childTnLst>
                                    <p:set>
                                      <p:cBhvr>
                                        <p:cTn id="363" dur="1" fill="hold">
                                          <p:stCondLst>
                                            <p:cond delay="0"/>
                                          </p:stCondLst>
                                        </p:cTn>
                                        <p:tgtEl>
                                          <p:spTgt spid="25"/>
                                        </p:tgtEl>
                                        <p:attrNameLst>
                                          <p:attrName>style.visibility</p:attrName>
                                        </p:attrNameLst>
                                      </p:cBhvr>
                                      <p:to>
                                        <p:strVal val="visible"/>
                                      </p:to>
                                    </p:set>
                                    <p:animEffect transition="in" filter="blinds(horizontal)">
                                      <p:cBhvr>
                                        <p:cTn id="364" dur="3000"/>
                                        <p:tgtEl>
                                          <p:spTgt spid="25"/>
                                        </p:tgtEl>
                                      </p:cBhvr>
                                    </p:animEffect>
                                  </p:childTnLst>
                                </p:cTn>
                              </p:par>
                              <p:par>
                                <p:cTn id="365" presetID="3" presetClass="entr" presetSubtype="10" fill="hold" grpId="2" nodeType="withEffect">
                                  <p:stCondLst>
                                    <p:cond delay="0"/>
                                  </p:stCondLst>
                                  <p:childTnLst>
                                    <p:set>
                                      <p:cBhvr>
                                        <p:cTn id="366" dur="1" fill="hold">
                                          <p:stCondLst>
                                            <p:cond delay="0"/>
                                          </p:stCondLst>
                                        </p:cTn>
                                        <p:tgtEl>
                                          <p:spTgt spid="26"/>
                                        </p:tgtEl>
                                        <p:attrNameLst>
                                          <p:attrName>style.visibility</p:attrName>
                                        </p:attrNameLst>
                                      </p:cBhvr>
                                      <p:to>
                                        <p:strVal val="visible"/>
                                      </p:to>
                                    </p:set>
                                    <p:animEffect transition="in" filter="blinds(horizontal)">
                                      <p:cBhvr>
                                        <p:cTn id="367" dur="3000"/>
                                        <p:tgtEl>
                                          <p:spTgt spid="26"/>
                                        </p:tgtEl>
                                      </p:cBhvr>
                                    </p:animEffect>
                                  </p:childTnLst>
                                </p:cTn>
                              </p:par>
                              <p:par>
                                <p:cTn id="368" presetID="3" presetClass="entr" presetSubtype="10" fill="hold" grpId="2" nodeType="withEffect">
                                  <p:stCondLst>
                                    <p:cond delay="0"/>
                                  </p:stCondLst>
                                  <p:childTnLst>
                                    <p:set>
                                      <p:cBhvr>
                                        <p:cTn id="369" dur="1" fill="hold">
                                          <p:stCondLst>
                                            <p:cond delay="0"/>
                                          </p:stCondLst>
                                        </p:cTn>
                                        <p:tgtEl>
                                          <p:spTgt spid="27"/>
                                        </p:tgtEl>
                                        <p:attrNameLst>
                                          <p:attrName>style.visibility</p:attrName>
                                        </p:attrNameLst>
                                      </p:cBhvr>
                                      <p:to>
                                        <p:strVal val="visible"/>
                                      </p:to>
                                    </p:set>
                                    <p:animEffect transition="in" filter="blinds(horizontal)">
                                      <p:cBhvr>
                                        <p:cTn id="370" dur="3000"/>
                                        <p:tgtEl>
                                          <p:spTgt spid="27"/>
                                        </p:tgtEl>
                                      </p:cBhvr>
                                    </p:animEffect>
                                  </p:childTnLst>
                                </p:cTn>
                              </p:par>
                              <p:par>
                                <p:cTn id="371" presetID="3" presetClass="entr" presetSubtype="10" fill="hold" grpId="2" nodeType="withEffect">
                                  <p:stCondLst>
                                    <p:cond delay="0"/>
                                  </p:stCondLst>
                                  <p:childTnLst>
                                    <p:set>
                                      <p:cBhvr>
                                        <p:cTn id="372" dur="1" fill="hold">
                                          <p:stCondLst>
                                            <p:cond delay="0"/>
                                          </p:stCondLst>
                                        </p:cTn>
                                        <p:tgtEl>
                                          <p:spTgt spid="28"/>
                                        </p:tgtEl>
                                        <p:attrNameLst>
                                          <p:attrName>style.visibility</p:attrName>
                                        </p:attrNameLst>
                                      </p:cBhvr>
                                      <p:to>
                                        <p:strVal val="visible"/>
                                      </p:to>
                                    </p:set>
                                    <p:animEffect transition="in" filter="blinds(horizontal)">
                                      <p:cBhvr>
                                        <p:cTn id="373" dur="3000"/>
                                        <p:tgtEl>
                                          <p:spTgt spid="28"/>
                                        </p:tgtEl>
                                      </p:cBhvr>
                                    </p:animEffect>
                                  </p:childTnLst>
                                </p:cTn>
                              </p:par>
                              <p:par>
                                <p:cTn id="374" presetID="3" presetClass="entr" presetSubtype="10" fill="hold" grpId="2" nodeType="withEffect">
                                  <p:stCondLst>
                                    <p:cond delay="0"/>
                                  </p:stCondLst>
                                  <p:childTnLst>
                                    <p:set>
                                      <p:cBhvr>
                                        <p:cTn id="375" dur="1" fill="hold">
                                          <p:stCondLst>
                                            <p:cond delay="0"/>
                                          </p:stCondLst>
                                        </p:cTn>
                                        <p:tgtEl>
                                          <p:spTgt spid="29"/>
                                        </p:tgtEl>
                                        <p:attrNameLst>
                                          <p:attrName>style.visibility</p:attrName>
                                        </p:attrNameLst>
                                      </p:cBhvr>
                                      <p:to>
                                        <p:strVal val="visible"/>
                                      </p:to>
                                    </p:set>
                                    <p:animEffect transition="in" filter="blinds(horizontal)">
                                      <p:cBhvr>
                                        <p:cTn id="376" dur="3000"/>
                                        <p:tgtEl>
                                          <p:spTgt spid="29"/>
                                        </p:tgtEl>
                                      </p:cBhvr>
                                    </p:animEffect>
                                  </p:childTnLst>
                                </p:cTn>
                              </p:par>
                              <p:par>
                                <p:cTn id="377" presetID="3" presetClass="entr" presetSubtype="10" fill="hold" grpId="2" nodeType="withEffect">
                                  <p:stCondLst>
                                    <p:cond delay="0"/>
                                  </p:stCondLst>
                                  <p:childTnLst>
                                    <p:set>
                                      <p:cBhvr>
                                        <p:cTn id="378" dur="1" fill="hold">
                                          <p:stCondLst>
                                            <p:cond delay="0"/>
                                          </p:stCondLst>
                                        </p:cTn>
                                        <p:tgtEl>
                                          <p:spTgt spid="30"/>
                                        </p:tgtEl>
                                        <p:attrNameLst>
                                          <p:attrName>style.visibility</p:attrName>
                                        </p:attrNameLst>
                                      </p:cBhvr>
                                      <p:to>
                                        <p:strVal val="visible"/>
                                      </p:to>
                                    </p:set>
                                    <p:animEffect transition="in" filter="blinds(horizontal)">
                                      <p:cBhvr>
                                        <p:cTn id="379" dur="3000"/>
                                        <p:tgtEl>
                                          <p:spTgt spid="30"/>
                                        </p:tgtEl>
                                      </p:cBhvr>
                                    </p:animEffect>
                                  </p:childTnLst>
                                </p:cTn>
                              </p:par>
                              <p:par>
                                <p:cTn id="380" presetID="3" presetClass="entr" presetSubtype="10" fill="hold" grpId="2" nodeType="withEffect">
                                  <p:stCondLst>
                                    <p:cond delay="0"/>
                                  </p:stCondLst>
                                  <p:childTnLst>
                                    <p:set>
                                      <p:cBhvr>
                                        <p:cTn id="381" dur="1" fill="hold">
                                          <p:stCondLst>
                                            <p:cond delay="0"/>
                                          </p:stCondLst>
                                        </p:cTn>
                                        <p:tgtEl>
                                          <p:spTgt spid="31"/>
                                        </p:tgtEl>
                                        <p:attrNameLst>
                                          <p:attrName>style.visibility</p:attrName>
                                        </p:attrNameLst>
                                      </p:cBhvr>
                                      <p:to>
                                        <p:strVal val="visible"/>
                                      </p:to>
                                    </p:set>
                                    <p:animEffect transition="in" filter="blinds(horizontal)">
                                      <p:cBhvr>
                                        <p:cTn id="382" dur="3000"/>
                                        <p:tgtEl>
                                          <p:spTgt spid="31"/>
                                        </p:tgtEl>
                                      </p:cBhvr>
                                    </p:animEffect>
                                  </p:childTnLst>
                                </p:cTn>
                              </p:par>
                              <p:par>
                                <p:cTn id="383" presetID="3" presetClass="entr" presetSubtype="10" fill="hold" grpId="2" nodeType="withEffect">
                                  <p:stCondLst>
                                    <p:cond delay="0"/>
                                  </p:stCondLst>
                                  <p:childTnLst>
                                    <p:set>
                                      <p:cBhvr>
                                        <p:cTn id="384" dur="1" fill="hold">
                                          <p:stCondLst>
                                            <p:cond delay="0"/>
                                          </p:stCondLst>
                                        </p:cTn>
                                        <p:tgtEl>
                                          <p:spTgt spid="32"/>
                                        </p:tgtEl>
                                        <p:attrNameLst>
                                          <p:attrName>style.visibility</p:attrName>
                                        </p:attrNameLst>
                                      </p:cBhvr>
                                      <p:to>
                                        <p:strVal val="visible"/>
                                      </p:to>
                                    </p:set>
                                    <p:animEffect transition="in" filter="blinds(horizontal)">
                                      <p:cBhvr>
                                        <p:cTn id="385" dur="3000"/>
                                        <p:tgtEl>
                                          <p:spTgt spid="32"/>
                                        </p:tgtEl>
                                      </p:cBhvr>
                                    </p:animEffect>
                                  </p:childTnLst>
                                </p:cTn>
                              </p:par>
                              <p:par>
                                <p:cTn id="386" presetID="3" presetClass="entr" presetSubtype="10" fill="hold" grpId="2" nodeType="withEffect">
                                  <p:stCondLst>
                                    <p:cond delay="0"/>
                                  </p:stCondLst>
                                  <p:childTnLst>
                                    <p:set>
                                      <p:cBhvr>
                                        <p:cTn id="387" dur="1" fill="hold">
                                          <p:stCondLst>
                                            <p:cond delay="0"/>
                                          </p:stCondLst>
                                        </p:cTn>
                                        <p:tgtEl>
                                          <p:spTgt spid="33"/>
                                        </p:tgtEl>
                                        <p:attrNameLst>
                                          <p:attrName>style.visibility</p:attrName>
                                        </p:attrNameLst>
                                      </p:cBhvr>
                                      <p:to>
                                        <p:strVal val="visible"/>
                                      </p:to>
                                    </p:set>
                                    <p:animEffect transition="in" filter="blinds(horizontal)">
                                      <p:cBhvr>
                                        <p:cTn id="388" dur="3000"/>
                                        <p:tgtEl>
                                          <p:spTgt spid="33"/>
                                        </p:tgtEl>
                                      </p:cBhvr>
                                    </p:animEffect>
                                  </p:childTnLst>
                                </p:cTn>
                              </p:par>
                              <p:par>
                                <p:cTn id="389" presetID="3" presetClass="entr" presetSubtype="10" fill="hold" grpId="2" nodeType="withEffect">
                                  <p:stCondLst>
                                    <p:cond delay="0"/>
                                  </p:stCondLst>
                                  <p:childTnLst>
                                    <p:set>
                                      <p:cBhvr>
                                        <p:cTn id="390" dur="1" fill="hold">
                                          <p:stCondLst>
                                            <p:cond delay="0"/>
                                          </p:stCondLst>
                                        </p:cTn>
                                        <p:tgtEl>
                                          <p:spTgt spid="34"/>
                                        </p:tgtEl>
                                        <p:attrNameLst>
                                          <p:attrName>style.visibility</p:attrName>
                                        </p:attrNameLst>
                                      </p:cBhvr>
                                      <p:to>
                                        <p:strVal val="visible"/>
                                      </p:to>
                                    </p:set>
                                    <p:animEffect transition="in" filter="blinds(horizontal)">
                                      <p:cBhvr>
                                        <p:cTn id="391" dur="3000"/>
                                        <p:tgtEl>
                                          <p:spTgt spid="34"/>
                                        </p:tgtEl>
                                      </p:cBhvr>
                                    </p:animEffect>
                                  </p:childTnLst>
                                </p:cTn>
                              </p:par>
                              <p:par>
                                <p:cTn id="392" presetID="3" presetClass="entr" presetSubtype="10" fill="hold" grpId="2" nodeType="withEffect">
                                  <p:stCondLst>
                                    <p:cond delay="0"/>
                                  </p:stCondLst>
                                  <p:childTnLst>
                                    <p:set>
                                      <p:cBhvr>
                                        <p:cTn id="393" dur="1" fill="hold">
                                          <p:stCondLst>
                                            <p:cond delay="0"/>
                                          </p:stCondLst>
                                        </p:cTn>
                                        <p:tgtEl>
                                          <p:spTgt spid="35"/>
                                        </p:tgtEl>
                                        <p:attrNameLst>
                                          <p:attrName>style.visibility</p:attrName>
                                        </p:attrNameLst>
                                      </p:cBhvr>
                                      <p:to>
                                        <p:strVal val="visible"/>
                                      </p:to>
                                    </p:set>
                                    <p:animEffect transition="in" filter="blinds(horizontal)">
                                      <p:cBhvr>
                                        <p:cTn id="394" dur="3000"/>
                                        <p:tgtEl>
                                          <p:spTgt spid="35"/>
                                        </p:tgtEl>
                                      </p:cBhvr>
                                    </p:animEffect>
                                  </p:childTnLst>
                                </p:cTn>
                              </p:par>
                              <p:par>
                                <p:cTn id="395" presetID="3" presetClass="entr" presetSubtype="10" fill="hold" grpId="2" nodeType="withEffect">
                                  <p:stCondLst>
                                    <p:cond delay="0"/>
                                  </p:stCondLst>
                                  <p:childTnLst>
                                    <p:set>
                                      <p:cBhvr>
                                        <p:cTn id="396" dur="1" fill="hold">
                                          <p:stCondLst>
                                            <p:cond delay="0"/>
                                          </p:stCondLst>
                                        </p:cTn>
                                        <p:tgtEl>
                                          <p:spTgt spid="36"/>
                                        </p:tgtEl>
                                        <p:attrNameLst>
                                          <p:attrName>style.visibility</p:attrName>
                                        </p:attrNameLst>
                                      </p:cBhvr>
                                      <p:to>
                                        <p:strVal val="visible"/>
                                      </p:to>
                                    </p:set>
                                    <p:animEffect transition="in" filter="blinds(horizontal)">
                                      <p:cBhvr>
                                        <p:cTn id="397" dur="3000"/>
                                        <p:tgtEl>
                                          <p:spTgt spid="36"/>
                                        </p:tgtEl>
                                      </p:cBhvr>
                                    </p:animEffect>
                                  </p:childTnLst>
                                </p:cTn>
                              </p:par>
                              <p:par>
                                <p:cTn id="398" presetID="3" presetClass="entr" presetSubtype="10" fill="hold" grpId="2" nodeType="withEffect">
                                  <p:stCondLst>
                                    <p:cond delay="0"/>
                                  </p:stCondLst>
                                  <p:childTnLst>
                                    <p:set>
                                      <p:cBhvr>
                                        <p:cTn id="399" dur="1" fill="hold">
                                          <p:stCondLst>
                                            <p:cond delay="0"/>
                                          </p:stCondLst>
                                        </p:cTn>
                                        <p:tgtEl>
                                          <p:spTgt spid="37"/>
                                        </p:tgtEl>
                                        <p:attrNameLst>
                                          <p:attrName>style.visibility</p:attrName>
                                        </p:attrNameLst>
                                      </p:cBhvr>
                                      <p:to>
                                        <p:strVal val="visible"/>
                                      </p:to>
                                    </p:set>
                                    <p:animEffect transition="in" filter="blinds(horizontal)">
                                      <p:cBhvr>
                                        <p:cTn id="400" dur="3000"/>
                                        <p:tgtEl>
                                          <p:spTgt spid="37"/>
                                        </p:tgtEl>
                                      </p:cBhvr>
                                    </p:animEffect>
                                  </p:childTnLst>
                                </p:cTn>
                              </p:par>
                              <p:par>
                                <p:cTn id="401" presetID="3" presetClass="entr" presetSubtype="10" fill="hold" grpId="2" nodeType="withEffect">
                                  <p:stCondLst>
                                    <p:cond delay="0"/>
                                  </p:stCondLst>
                                  <p:childTnLst>
                                    <p:set>
                                      <p:cBhvr>
                                        <p:cTn id="402" dur="1" fill="hold">
                                          <p:stCondLst>
                                            <p:cond delay="0"/>
                                          </p:stCondLst>
                                        </p:cTn>
                                        <p:tgtEl>
                                          <p:spTgt spid="38"/>
                                        </p:tgtEl>
                                        <p:attrNameLst>
                                          <p:attrName>style.visibility</p:attrName>
                                        </p:attrNameLst>
                                      </p:cBhvr>
                                      <p:to>
                                        <p:strVal val="visible"/>
                                      </p:to>
                                    </p:set>
                                    <p:animEffect transition="in" filter="blinds(horizontal)">
                                      <p:cBhvr>
                                        <p:cTn id="403" dur="3000"/>
                                        <p:tgtEl>
                                          <p:spTgt spid="38"/>
                                        </p:tgtEl>
                                      </p:cBhvr>
                                    </p:animEffect>
                                  </p:childTnLst>
                                </p:cTn>
                              </p:par>
                              <p:par>
                                <p:cTn id="404" presetID="3" presetClass="entr" presetSubtype="10" fill="hold" grpId="2" nodeType="withEffect">
                                  <p:stCondLst>
                                    <p:cond delay="0"/>
                                  </p:stCondLst>
                                  <p:childTnLst>
                                    <p:set>
                                      <p:cBhvr>
                                        <p:cTn id="405" dur="1" fill="hold">
                                          <p:stCondLst>
                                            <p:cond delay="0"/>
                                          </p:stCondLst>
                                        </p:cTn>
                                        <p:tgtEl>
                                          <p:spTgt spid="39"/>
                                        </p:tgtEl>
                                        <p:attrNameLst>
                                          <p:attrName>style.visibility</p:attrName>
                                        </p:attrNameLst>
                                      </p:cBhvr>
                                      <p:to>
                                        <p:strVal val="visible"/>
                                      </p:to>
                                    </p:set>
                                    <p:animEffect transition="in" filter="blinds(horizontal)">
                                      <p:cBhvr>
                                        <p:cTn id="406" dur="3000"/>
                                        <p:tgtEl>
                                          <p:spTgt spid="39"/>
                                        </p:tgtEl>
                                      </p:cBhvr>
                                    </p:animEffect>
                                  </p:childTnLst>
                                </p:cTn>
                              </p:par>
                              <p:par>
                                <p:cTn id="407" presetID="3" presetClass="entr" presetSubtype="10" fill="hold" grpId="2" nodeType="withEffect">
                                  <p:stCondLst>
                                    <p:cond delay="0"/>
                                  </p:stCondLst>
                                  <p:childTnLst>
                                    <p:set>
                                      <p:cBhvr>
                                        <p:cTn id="408" dur="1" fill="hold">
                                          <p:stCondLst>
                                            <p:cond delay="0"/>
                                          </p:stCondLst>
                                        </p:cTn>
                                        <p:tgtEl>
                                          <p:spTgt spid="40"/>
                                        </p:tgtEl>
                                        <p:attrNameLst>
                                          <p:attrName>style.visibility</p:attrName>
                                        </p:attrNameLst>
                                      </p:cBhvr>
                                      <p:to>
                                        <p:strVal val="visible"/>
                                      </p:to>
                                    </p:set>
                                    <p:animEffect transition="in" filter="blinds(horizontal)">
                                      <p:cBhvr>
                                        <p:cTn id="409" dur="3000"/>
                                        <p:tgtEl>
                                          <p:spTgt spid="40"/>
                                        </p:tgtEl>
                                      </p:cBhvr>
                                    </p:animEffect>
                                  </p:childTnLst>
                                </p:cTn>
                              </p:par>
                              <p:par>
                                <p:cTn id="410" presetID="3" presetClass="entr" presetSubtype="10" fill="hold" grpId="2" nodeType="withEffect">
                                  <p:stCondLst>
                                    <p:cond delay="0"/>
                                  </p:stCondLst>
                                  <p:childTnLst>
                                    <p:set>
                                      <p:cBhvr>
                                        <p:cTn id="411" dur="1" fill="hold">
                                          <p:stCondLst>
                                            <p:cond delay="0"/>
                                          </p:stCondLst>
                                        </p:cTn>
                                        <p:tgtEl>
                                          <p:spTgt spid="41"/>
                                        </p:tgtEl>
                                        <p:attrNameLst>
                                          <p:attrName>style.visibility</p:attrName>
                                        </p:attrNameLst>
                                      </p:cBhvr>
                                      <p:to>
                                        <p:strVal val="visible"/>
                                      </p:to>
                                    </p:set>
                                    <p:animEffect transition="in" filter="blinds(horizontal)">
                                      <p:cBhvr>
                                        <p:cTn id="412" dur="3000"/>
                                        <p:tgtEl>
                                          <p:spTgt spid="41"/>
                                        </p:tgtEl>
                                      </p:cBhvr>
                                    </p:animEffect>
                                  </p:childTnLst>
                                </p:cTn>
                              </p:par>
                              <p:par>
                                <p:cTn id="413" presetID="3" presetClass="entr" presetSubtype="10" fill="hold" grpId="2" nodeType="withEffect">
                                  <p:stCondLst>
                                    <p:cond delay="0"/>
                                  </p:stCondLst>
                                  <p:childTnLst>
                                    <p:set>
                                      <p:cBhvr>
                                        <p:cTn id="414" dur="1" fill="hold">
                                          <p:stCondLst>
                                            <p:cond delay="0"/>
                                          </p:stCondLst>
                                        </p:cTn>
                                        <p:tgtEl>
                                          <p:spTgt spid="42"/>
                                        </p:tgtEl>
                                        <p:attrNameLst>
                                          <p:attrName>style.visibility</p:attrName>
                                        </p:attrNameLst>
                                      </p:cBhvr>
                                      <p:to>
                                        <p:strVal val="visible"/>
                                      </p:to>
                                    </p:set>
                                    <p:animEffect transition="in" filter="blinds(horizontal)">
                                      <p:cBhvr>
                                        <p:cTn id="415" dur="3000"/>
                                        <p:tgtEl>
                                          <p:spTgt spid="42"/>
                                        </p:tgtEl>
                                      </p:cBhvr>
                                    </p:animEffect>
                                  </p:childTnLst>
                                </p:cTn>
                              </p:par>
                              <p:par>
                                <p:cTn id="416" presetID="3" presetClass="entr" presetSubtype="10" fill="hold" grpId="2" nodeType="withEffect">
                                  <p:stCondLst>
                                    <p:cond delay="0"/>
                                  </p:stCondLst>
                                  <p:childTnLst>
                                    <p:set>
                                      <p:cBhvr>
                                        <p:cTn id="417" dur="1" fill="hold">
                                          <p:stCondLst>
                                            <p:cond delay="0"/>
                                          </p:stCondLst>
                                        </p:cTn>
                                        <p:tgtEl>
                                          <p:spTgt spid="43"/>
                                        </p:tgtEl>
                                        <p:attrNameLst>
                                          <p:attrName>style.visibility</p:attrName>
                                        </p:attrNameLst>
                                      </p:cBhvr>
                                      <p:to>
                                        <p:strVal val="visible"/>
                                      </p:to>
                                    </p:set>
                                    <p:animEffect transition="in" filter="blinds(horizontal)">
                                      <p:cBhvr>
                                        <p:cTn id="418" dur="3000"/>
                                        <p:tgtEl>
                                          <p:spTgt spid="43"/>
                                        </p:tgtEl>
                                      </p:cBhvr>
                                    </p:animEffect>
                                  </p:childTnLst>
                                </p:cTn>
                              </p:par>
                              <p:par>
                                <p:cTn id="419" presetID="3" presetClass="entr" presetSubtype="10" fill="hold" grpId="2" nodeType="withEffect">
                                  <p:stCondLst>
                                    <p:cond delay="0"/>
                                  </p:stCondLst>
                                  <p:childTnLst>
                                    <p:set>
                                      <p:cBhvr>
                                        <p:cTn id="420" dur="1" fill="hold">
                                          <p:stCondLst>
                                            <p:cond delay="0"/>
                                          </p:stCondLst>
                                        </p:cTn>
                                        <p:tgtEl>
                                          <p:spTgt spid="44"/>
                                        </p:tgtEl>
                                        <p:attrNameLst>
                                          <p:attrName>style.visibility</p:attrName>
                                        </p:attrNameLst>
                                      </p:cBhvr>
                                      <p:to>
                                        <p:strVal val="visible"/>
                                      </p:to>
                                    </p:set>
                                    <p:animEffect transition="in" filter="blinds(horizontal)">
                                      <p:cBhvr>
                                        <p:cTn id="421" dur="3000"/>
                                        <p:tgtEl>
                                          <p:spTgt spid="44"/>
                                        </p:tgtEl>
                                      </p:cBhvr>
                                    </p:animEffect>
                                  </p:childTnLst>
                                </p:cTn>
                              </p:par>
                              <p:par>
                                <p:cTn id="422" presetID="3" presetClass="entr" presetSubtype="10" fill="hold" grpId="2" nodeType="withEffect">
                                  <p:stCondLst>
                                    <p:cond delay="0"/>
                                  </p:stCondLst>
                                  <p:childTnLst>
                                    <p:set>
                                      <p:cBhvr>
                                        <p:cTn id="423" dur="1" fill="hold">
                                          <p:stCondLst>
                                            <p:cond delay="0"/>
                                          </p:stCondLst>
                                        </p:cTn>
                                        <p:tgtEl>
                                          <p:spTgt spid="45"/>
                                        </p:tgtEl>
                                        <p:attrNameLst>
                                          <p:attrName>style.visibility</p:attrName>
                                        </p:attrNameLst>
                                      </p:cBhvr>
                                      <p:to>
                                        <p:strVal val="visible"/>
                                      </p:to>
                                    </p:set>
                                    <p:animEffect transition="in" filter="blinds(horizontal)">
                                      <p:cBhvr>
                                        <p:cTn id="424" dur="3000"/>
                                        <p:tgtEl>
                                          <p:spTgt spid="45"/>
                                        </p:tgtEl>
                                      </p:cBhvr>
                                    </p:animEffect>
                                  </p:childTnLst>
                                </p:cTn>
                              </p:par>
                              <p:par>
                                <p:cTn id="425" presetID="3" presetClass="entr" presetSubtype="10" fill="hold" grpId="2" nodeType="withEffect">
                                  <p:stCondLst>
                                    <p:cond delay="0"/>
                                  </p:stCondLst>
                                  <p:childTnLst>
                                    <p:set>
                                      <p:cBhvr>
                                        <p:cTn id="426" dur="1" fill="hold">
                                          <p:stCondLst>
                                            <p:cond delay="0"/>
                                          </p:stCondLst>
                                        </p:cTn>
                                        <p:tgtEl>
                                          <p:spTgt spid="46"/>
                                        </p:tgtEl>
                                        <p:attrNameLst>
                                          <p:attrName>style.visibility</p:attrName>
                                        </p:attrNameLst>
                                      </p:cBhvr>
                                      <p:to>
                                        <p:strVal val="visible"/>
                                      </p:to>
                                    </p:set>
                                    <p:animEffect transition="in" filter="blinds(horizontal)">
                                      <p:cBhvr>
                                        <p:cTn id="427" dur="3000"/>
                                        <p:tgtEl>
                                          <p:spTgt spid="46"/>
                                        </p:tgtEl>
                                      </p:cBhvr>
                                    </p:animEffect>
                                  </p:childTnLst>
                                </p:cTn>
                              </p:par>
                              <p:par>
                                <p:cTn id="428" presetID="3" presetClass="entr" presetSubtype="10" fill="hold" grpId="2" nodeType="withEffect">
                                  <p:stCondLst>
                                    <p:cond delay="0"/>
                                  </p:stCondLst>
                                  <p:childTnLst>
                                    <p:set>
                                      <p:cBhvr>
                                        <p:cTn id="429" dur="1" fill="hold">
                                          <p:stCondLst>
                                            <p:cond delay="0"/>
                                          </p:stCondLst>
                                        </p:cTn>
                                        <p:tgtEl>
                                          <p:spTgt spid="47"/>
                                        </p:tgtEl>
                                        <p:attrNameLst>
                                          <p:attrName>style.visibility</p:attrName>
                                        </p:attrNameLst>
                                      </p:cBhvr>
                                      <p:to>
                                        <p:strVal val="visible"/>
                                      </p:to>
                                    </p:set>
                                    <p:animEffect transition="in" filter="blinds(horizontal)">
                                      <p:cBhvr>
                                        <p:cTn id="430" dur="3000"/>
                                        <p:tgtEl>
                                          <p:spTgt spid="47"/>
                                        </p:tgtEl>
                                      </p:cBhvr>
                                    </p:animEffect>
                                  </p:childTnLst>
                                </p:cTn>
                              </p:par>
                              <p:par>
                                <p:cTn id="431" presetID="3" presetClass="entr" presetSubtype="10" fill="hold" grpId="2" nodeType="withEffect">
                                  <p:stCondLst>
                                    <p:cond delay="0"/>
                                  </p:stCondLst>
                                  <p:childTnLst>
                                    <p:set>
                                      <p:cBhvr>
                                        <p:cTn id="432" dur="1" fill="hold">
                                          <p:stCondLst>
                                            <p:cond delay="0"/>
                                          </p:stCondLst>
                                        </p:cTn>
                                        <p:tgtEl>
                                          <p:spTgt spid="48"/>
                                        </p:tgtEl>
                                        <p:attrNameLst>
                                          <p:attrName>style.visibility</p:attrName>
                                        </p:attrNameLst>
                                      </p:cBhvr>
                                      <p:to>
                                        <p:strVal val="visible"/>
                                      </p:to>
                                    </p:set>
                                    <p:animEffect transition="in" filter="blinds(horizontal)">
                                      <p:cBhvr>
                                        <p:cTn id="433" dur="3000"/>
                                        <p:tgtEl>
                                          <p:spTgt spid="48"/>
                                        </p:tgtEl>
                                      </p:cBhvr>
                                    </p:animEffect>
                                  </p:childTnLst>
                                </p:cTn>
                              </p:par>
                              <p:par>
                                <p:cTn id="434" presetID="3" presetClass="entr" presetSubtype="10" fill="hold" grpId="2" nodeType="withEffect">
                                  <p:stCondLst>
                                    <p:cond delay="0"/>
                                  </p:stCondLst>
                                  <p:childTnLst>
                                    <p:set>
                                      <p:cBhvr>
                                        <p:cTn id="435" dur="1" fill="hold">
                                          <p:stCondLst>
                                            <p:cond delay="0"/>
                                          </p:stCondLst>
                                        </p:cTn>
                                        <p:tgtEl>
                                          <p:spTgt spid="49"/>
                                        </p:tgtEl>
                                        <p:attrNameLst>
                                          <p:attrName>style.visibility</p:attrName>
                                        </p:attrNameLst>
                                      </p:cBhvr>
                                      <p:to>
                                        <p:strVal val="visible"/>
                                      </p:to>
                                    </p:set>
                                    <p:animEffect transition="in" filter="blinds(horizontal)">
                                      <p:cBhvr>
                                        <p:cTn id="436" dur="3000"/>
                                        <p:tgtEl>
                                          <p:spTgt spid="49"/>
                                        </p:tgtEl>
                                      </p:cBhvr>
                                    </p:animEffect>
                                  </p:childTnLst>
                                </p:cTn>
                              </p:par>
                              <p:par>
                                <p:cTn id="437" presetID="3" presetClass="entr" presetSubtype="10" fill="hold" grpId="2" nodeType="withEffect">
                                  <p:stCondLst>
                                    <p:cond delay="0"/>
                                  </p:stCondLst>
                                  <p:childTnLst>
                                    <p:set>
                                      <p:cBhvr>
                                        <p:cTn id="438" dur="1" fill="hold">
                                          <p:stCondLst>
                                            <p:cond delay="0"/>
                                          </p:stCondLst>
                                        </p:cTn>
                                        <p:tgtEl>
                                          <p:spTgt spid="50"/>
                                        </p:tgtEl>
                                        <p:attrNameLst>
                                          <p:attrName>style.visibility</p:attrName>
                                        </p:attrNameLst>
                                      </p:cBhvr>
                                      <p:to>
                                        <p:strVal val="visible"/>
                                      </p:to>
                                    </p:set>
                                    <p:animEffect transition="in" filter="blinds(horizontal)">
                                      <p:cBhvr>
                                        <p:cTn id="439" dur="3000"/>
                                        <p:tgtEl>
                                          <p:spTgt spid="50"/>
                                        </p:tgtEl>
                                      </p:cBhvr>
                                    </p:animEffect>
                                  </p:childTnLst>
                                </p:cTn>
                              </p:par>
                              <p:par>
                                <p:cTn id="440" presetID="2" presetClass="exit" presetSubtype="4" fill="hold" grpId="3" nodeType="withEffect">
                                  <p:stCondLst>
                                    <p:cond delay="0"/>
                                  </p:stCondLst>
                                  <p:childTnLst>
                                    <p:anim calcmode="lin" valueType="num">
                                      <p:cBhvr additive="base">
                                        <p:cTn id="441" dur="3000"/>
                                        <p:tgtEl>
                                          <p:spTgt spid="3"/>
                                        </p:tgtEl>
                                        <p:attrNameLst>
                                          <p:attrName>ppt_x</p:attrName>
                                        </p:attrNameLst>
                                      </p:cBhvr>
                                      <p:tavLst>
                                        <p:tav tm="0">
                                          <p:val>
                                            <p:strVal val="ppt_x"/>
                                          </p:val>
                                        </p:tav>
                                        <p:tav tm="100000">
                                          <p:val>
                                            <p:strVal val="ppt_x"/>
                                          </p:val>
                                        </p:tav>
                                      </p:tavLst>
                                    </p:anim>
                                    <p:anim calcmode="lin" valueType="num">
                                      <p:cBhvr additive="base">
                                        <p:cTn id="442" dur="3000"/>
                                        <p:tgtEl>
                                          <p:spTgt spid="3"/>
                                        </p:tgtEl>
                                        <p:attrNameLst>
                                          <p:attrName>ppt_y</p:attrName>
                                        </p:attrNameLst>
                                      </p:cBhvr>
                                      <p:tavLst>
                                        <p:tav tm="0">
                                          <p:val>
                                            <p:strVal val="ppt_y"/>
                                          </p:val>
                                        </p:tav>
                                        <p:tav tm="100000">
                                          <p:val>
                                            <p:strVal val="1+ppt_h/2"/>
                                          </p:val>
                                        </p:tav>
                                      </p:tavLst>
                                    </p:anim>
                                    <p:set>
                                      <p:cBhvr>
                                        <p:cTn id="443" dur="1" fill="hold">
                                          <p:stCondLst>
                                            <p:cond delay="2999"/>
                                          </p:stCondLst>
                                        </p:cTn>
                                        <p:tgtEl>
                                          <p:spTgt spid="3"/>
                                        </p:tgtEl>
                                        <p:attrNameLst>
                                          <p:attrName>style.visibility</p:attrName>
                                        </p:attrNameLst>
                                      </p:cBhvr>
                                      <p:to>
                                        <p:strVal val="hidden"/>
                                      </p:to>
                                    </p:set>
                                  </p:childTnLst>
                                </p:cTn>
                              </p:par>
                              <p:par>
                                <p:cTn id="444" presetID="2" presetClass="exit" presetSubtype="4" fill="hold" grpId="3" nodeType="withEffect">
                                  <p:stCondLst>
                                    <p:cond delay="0"/>
                                  </p:stCondLst>
                                  <p:childTnLst>
                                    <p:anim calcmode="lin" valueType="num">
                                      <p:cBhvr additive="base">
                                        <p:cTn id="445" dur="3000"/>
                                        <p:tgtEl>
                                          <p:spTgt spid="4"/>
                                        </p:tgtEl>
                                        <p:attrNameLst>
                                          <p:attrName>ppt_x</p:attrName>
                                        </p:attrNameLst>
                                      </p:cBhvr>
                                      <p:tavLst>
                                        <p:tav tm="0">
                                          <p:val>
                                            <p:strVal val="ppt_x"/>
                                          </p:val>
                                        </p:tav>
                                        <p:tav tm="100000">
                                          <p:val>
                                            <p:strVal val="ppt_x"/>
                                          </p:val>
                                        </p:tav>
                                      </p:tavLst>
                                    </p:anim>
                                    <p:anim calcmode="lin" valueType="num">
                                      <p:cBhvr additive="base">
                                        <p:cTn id="446" dur="3000"/>
                                        <p:tgtEl>
                                          <p:spTgt spid="4"/>
                                        </p:tgtEl>
                                        <p:attrNameLst>
                                          <p:attrName>ppt_y</p:attrName>
                                        </p:attrNameLst>
                                      </p:cBhvr>
                                      <p:tavLst>
                                        <p:tav tm="0">
                                          <p:val>
                                            <p:strVal val="ppt_y"/>
                                          </p:val>
                                        </p:tav>
                                        <p:tav tm="100000">
                                          <p:val>
                                            <p:strVal val="1+ppt_h/2"/>
                                          </p:val>
                                        </p:tav>
                                      </p:tavLst>
                                    </p:anim>
                                    <p:set>
                                      <p:cBhvr>
                                        <p:cTn id="447" dur="1" fill="hold">
                                          <p:stCondLst>
                                            <p:cond delay="2999"/>
                                          </p:stCondLst>
                                        </p:cTn>
                                        <p:tgtEl>
                                          <p:spTgt spid="4"/>
                                        </p:tgtEl>
                                        <p:attrNameLst>
                                          <p:attrName>style.visibility</p:attrName>
                                        </p:attrNameLst>
                                      </p:cBhvr>
                                      <p:to>
                                        <p:strVal val="hidden"/>
                                      </p:to>
                                    </p:set>
                                  </p:childTnLst>
                                </p:cTn>
                              </p:par>
                              <p:par>
                                <p:cTn id="448" presetID="2" presetClass="exit" presetSubtype="4" fill="hold" grpId="3" nodeType="withEffect">
                                  <p:stCondLst>
                                    <p:cond delay="0"/>
                                  </p:stCondLst>
                                  <p:childTnLst>
                                    <p:anim calcmode="lin" valueType="num">
                                      <p:cBhvr additive="base">
                                        <p:cTn id="449" dur="3000"/>
                                        <p:tgtEl>
                                          <p:spTgt spid="5"/>
                                        </p:tgtEl>
                                        <p:attrNameLst>
                                          <p:attrName>ppt_x</p:attrName>
                                        </p:attrNameLst>
                                      </p:cBhvr>
                                      <p:tavLst>
                                        <p:tav tm="0">
                                          <p:val>
                                            <p:strVal val="ppt_x"/>
                                          </p:val>
                                        </p:tav>
                                        <p:tav tm="100000">
                                          <p:val>
                                            <p:strVal val="ppt_x"/>
                                          </p:val>
                                        </p:tav>
                                      </p:tavLst>
                                    </p:anim>
                                    <p:anim calcmode="lin" valueType="num">
                                      <p:cBhvr additive="base">
                                        <p:cTn id="450" dur="3000"/>
                                        <p:tgtEl>
                                          <p:spTgt spid="5"/>
                                        </p:tgtEl>
                                        <p:attrNameLst>
                                          <p:attrName>ppt_y</p:attrName>
                                        </p:attrNameLst>
                                      </p:cBhvr>
                                      <p:tavLst>
                                        <p:tav tm="0">
                                          <p:val>
                                            <p:strVal val="ppt_y"/>
                                          </p:val>
                                        </p:tav>
                                        <p:tav tm="100000">
                                          <p:val>
                                            <p:strVal val="1+ppt_h/2"/>
                                          </p:val>
                                        </p:tav>
                                      </p:tavLst>
                                    </p:anim>
                                    <p:set>
                                      <p:cBhvr>
                                        <p:cTn id="451" dur="1" fill="hold">
                                          <p:stCondLst>
                                            <p:cond delay="2999"/>
                                          </p:stCondLst>
                                        </p:cTn>
                                        <p:tgtEl>
                                          <p:spTgt spid="5"/>
                                        </p:tgtEl>
                                        <p:attrNameLst>
                                          <p:attrName>style.visibility</p:attrName>
                                        </p:attrNameLst>
                                      </p:cBhvr>
                                      <p:to>
                                        <p:strVal val="hidden"/>
                                      </p:to>
                                    </p:set>
                                  </p:childTnLst>
                                </p:cTn>
                              </p:par>
                              <p:par>
                                <p:cTn id="452" presetID="2" presetClass="exit" presetSubtype="4" fill="hold" grpId="3" nodeType="withEffect">
                                  <p:stCondLst>
                                    <p:cond delay="0"/>
                                  </p:stCondLst>
                                  <p:childTnLst>
                                    <p:anim calcmode="lin" valueType="num">
                                      <p:cBhvr additive="base">
                                        <p:cTn id="453" dur="3000"/>
                                        <p:tgtEl>
                                          <p:spTgt spid="6"/>
                                        </p:tgtEl>
                                        <p:attrNameLst>
                                          <p:attrName>ppt_x</p:attrName>
                                        </p:attrNameLst>
                                      </p:cBhvr>
                                      <p:tavLst>
                                        <p:tav tm="0">
                                          <p:val>
                                            <p:strVal val="ppt_x"/>
                                          </p:val>
                                        </p:tav>
                                        <p:tav tm="100000">
                                          <p:val>
                                            <p:strVal val="ppt_x"/>
                                          </p:val>
                                        </p:tav>
                                      </p:tavLst>
                                    </p:anim>
                                    <p:anim calcmode="lin" valueType="num">
                                      <p:cBhvr additive="base">
                                        <p:cTn id="454" dur="3000"/>
                                        <p:tgtEl>
                                          <p:spTgt spid="6"/>
                                        </p:tgtEl>
                                        <p:attrNameLst>
                                          <p:attrName>ppt_y</p:attrName>
                                        </p:attrNameLst>
                                      </p:cBhvr>
                                      <p:tavLst>
                                        <p:tav tm="0">
                                          <p:val>
                                            <p:strVal val="ppt_y"/>
                                          </p:val>
                                        </p:tav>
                                        <p:tav tm="100000">
                                          <p:val>
                                            <p:strVal val="1+ppt_h/2"/>
                                          </p:val>
                                        </p:tav>
                                      </p:tavLst>
                                    </p:anim>
                                    <p:set>
                                      <p:cBhvr>
                                        <p:cTn id="455" dur="1" fill="hold">
                                          <p:stCondLst>
                                            <p:cond delay="2999"/>
                                          </p:stCondLst>
                                        </p:cTn>
                                        <p:tgtEl>
                                          <p:spTgt spid="6"/>
                                        </p:tgtEl>
                                        <p:attrNameLst>
                                          <p:attrName>style.visibility</p:attrName>
                                        </p:attrNameLst>
                                      </p:cBhvr>
                                      <p:to>
                                        <p:strVal val="hidden"/>
                                      </p:to>
                                    </p:set>
                                  </p:childTnLst>
                                </p:cTn>
                              </p:par>
                              <p:par>
                                <p:cTn id="456" presetID="2" presetClass="exit" presetSubtype="4" fill="hold" grpId="3" nodeType="withEffect">
                                  <p:stCondLst>
                                    <p:cond delay="0"/>
                                  </p:stCondLst>
                                  <p:childTnLst>
                                    <p:anim calcmode="lin" valueType="num">
                                      <p:cBhvr additive="base">
                                        <p:cTn id="457" dur="3000"/>
                                        <p:tgtEl>
                                          <p:spTgt spid="7"/>
                                        </p:tgtEl>
                                        <p:attrNameLst>
                                          <p:attrName>ppt_x</p:attrName>
                                        </p:attrNameLst>
                                      </p:cBhvr>
                                      <p:tavLst>
                                        <p:tav tm="0">
                                          <p:val>
                                            <p:strVal val="ppt_x"/>
                                          </p:val>
                                        </p:tav>
                                        <p:tav tm="100000">
                                          <p:val>
                                            <p:strVal val="ppt_x"/>
                                          </p:val>
                                        </p:tav>
                                      </p:tavLst>
                                    </p:anim>
                                    <p:anim calcmode="lin" valueType="num">
                                      <p:cBhvr additive="base">
                                        <p:cTn id="458" dur="3000"/>
                                        <p:tgtEl>
                                          <p:spTgt spid="7"/>
                                        </p:tgtEl>
                                        <p:attrNameLst>
                                          <p:attrName>ppt_y</p:attrName>
                                        </p:attrNameLst>
                                      </p:cBhvr>
                                      <p:tavLst>
                                        <p:tav tm="0">
                                          <p:val>
                                            <p:strVal val="ppt_y"/>
                                          </p:val>
                                        </p:tav>
                                        <p:tav tm="100000">
                                          <p:val>
                                            <p:strVal val="1+ppt_h/2"/>
                                          </p:val>
                                        </p:tav>
                                      </p:tavLst>
                                    </p:anim>
                                    <p:set>
                                      <p:cBhvr>
                                        <p:cTn id="459" dur="1" fill="hold">
                                          <p:stCondLst>
                                            <p:cond delay="2999"/>
                                          </p:stCondLst>
                                        </p:cTn>
                                        <p:tgtEl>
                                          <p:spTgt spid="7"/>
                                        </p:tgtEl>
                                        <p:attrNameLst>
                                          <p:attrName>style.visibility</p:attrName>
                                        </p:attrNameLst>
                                      </p:cBhvr>
                                      <p:to>
                                        <p:strVal val="hidden"/>
                                      </p:to>
                                    </p:set>
                                  </p:childTnLst>
                                </p:cTn>
                              </p:par>
                              <p:par>
                                <p:cTn id="460" presetID="2" presetClass="exit" presetSubtype="4" fill="hold" grpId="3" nodeType="withEffect">
                                  <p:stCondLst>
                                    <p:cond delay="0"/>
                                  </p:stCondLst>
                                  <p:childTnLst>
                                    <p:anim calcmode="lin" valueType="num">
                                      <p:cBhvr additive="base">
                                        <p:cTn id="461" dur="3000"/>
                                        <p:tgtEl>
                                          <p:spTgt spid="8"/>
                                        </p:tgtEl>
                                        <p:attrNameLst>
                                          <p:attrName>ppt_x</p:attrName>
                                        </p:attrNameLst>
                                      </p:cBhvr>
                                      <p:tavLst>
                                        <p:tav tm="0">
                                          <p:val>
                                            <p:strVal val="ppt_x"/>
                                          </p:val>
                                        </p:tav>
                                        <p:tav tm="100000">
                                          <p:val>
                                            <p:strVal val="ppt_x"/>
                                          </p:val>
                                        </p:tav>
                                      </p:tavLst>
                                    </p:anim>
                                    <p:anim calcmode="lin" valueType="num">
                                      <p:cBhvr additive="base">
                                        <p:cTn id="462" dur="3000"/>
                                        <p:tgtEl>
                                          <p:spTgt spid="8"/>
                                        </p:tgtEl>
                                        <p:attrNameLst>
                                          <p:attrName>ppt_y</p:attrName>
                                        </p:attrNameLst>
                                      </p:cBhvr>
                                      <p:tavLst>
                                        <p:tav tm="0">
                                          <p:val>
                                            <p:strVal val="ppt_y"/>
                                          </p:val>
                                        </p:tav>
                                        <p:tav tm="100000">
                                          <p:val>
                                            <p:strVal val="1+ppt_h/2"/>
                                          </p:val>
                                        </p:tav>
                                      </p:tavLst>
                                    </p:anim>
                                    <p:set>
                                      <p:cBhvr>
                                        <p:cTn id="463" dur="1" fill="hold">
                                          <p:stCondLst>
                                            <p:cond delay="2999"/>
                                          </p:stCondLst>
                                        </p:cTn>
                                        <p:tgtEl>
                                          <p:spTgt spid="8"/>
                                        </p:tgtEl>
                                        <p:attrNameLst>
                                          <p:attrName>style.visibility</p:attrName>
                                        </p:attrNameLst>
                                      </p:cBhvr>
                                      <p:to>
                                        <p:strVal val="hidden"/>
                                      </p:to>
                                    </p:set>
                                  </p:childTnLst>
                                </p:cTn>
                              </p:par>
                              <p:par>
                                <p:cTn id="464" presetID="2" presetClass="exit" presetSubtype="4" fill="hold" grpId="3" nodeType="withEffect">
                                  <p:stCondLst>
                                    <p:cond delay="0"/>
                                  </p:stCondLst>
                                  <p:childTnLst>
                                    <p:anim calcmode="lin" valueType="num">
                                      <p:cBhvr additive="base">
                                        <p:cTn id="465" dur="3000"/>
                                        <p:tgtEl>
                                          <p:spTgt spid="9"/>
                                        </p:tgtEl>
                                        <p:attrNameLst>
                                          <p:attrName>ppt_x</p:attrName>
                                        </p:attrNameLst>
                                      </p:cBhvr>
                                      <p:tavLst>
                                        <p:tav tm="0">
                                          <p:val>
                                            <p:strVal val="ppt_x"/>
                                          </p:val>
                                        </p:tav>
                                        <p:tav tm="100000">
                                          <p:val>
                                            <p:strVal val="ppt_x"/>
                                          </p:val>
                                        </p:tav>
                                      </p:tavLst>
                                    </p:anim>
                                    <p:anim calcmode="lin" valueType="num">
                                      <p:cBhvr additive="base">
                                        <p:cTn id="466" dur="3000"/>
                                        <p:tgtEl>
                                          <p:spTgt spid="9"/>
                                        </p:tgtEl>
                                        <p:attrNameLst>
                                          <p:attrName>ppt_y</p:attrName>
                                        </p:attrNameLst>
                                      </p:cBhvr>
                                      <p:tavLst>
                                        <p:tav tm="0">
                                          <p:val>
                                            <p:strVal val="ppt_y"/>
                                          </p:val>
                                        </p:tav>
                                        <p:tav tm="100000">
                                          <p:val>
                                            <p:strVal val="1+ppt_h/2"/>
                                          </p:val>
                                        </p:tav>
                                      </p:tavLst>
                                    </p:anim>
                                    <p:set>
                                      <p:cBhvr>
                                        <p:cTn id="467" dur="1" fill="hold">
                                          <p:stCondLst>
                                            <p:cond delay="2999"/>
                                          </p:stCondLst>
                                        </p:cTn>
                                        <p:tgtEl>
                                          <p:spTgt spid="9"/>
                                        </p:tgtEl>
                                        <p:attrNameLst>
                                          <p:attrName>style.visibility</p:attrName>
                                        </p:attrNameLst>
                                      </p:cBhvr>
                                      <p:to>
                                        <p:strVal val="hidden"/>
                                      </p:to>
                                    </p:set>
                                  </p:childTnLst>
                                </p:cTn>
                              </p:par>
                              <p:par>
                                <p:cTn id="468" presetID="2" presetClass="exit" presetSubtype="4" fill="hold" grpId="3" nodeType="withEffect">
                                  <p:stCondLst>
                                    <p:cond delay="0"/>
                                  </p:stCondLst>
                                  <p:childTnLst>
                                    <p:anim calcmode="lin" valueType="num">
                                      <p:cBhvr additive="base">
                                        <p:cTn id="469" dur="3000"/>
                                        <p:tgtEl>
                                          <p:spTgt spid="10"/>
                                        </p:tgtEl>
                                        <p:attrNameLst>
                                          <p:attrName>ppt_x</p:attrName>
                                        </p:attrNameLst>
                                      </p:cBhvr>
                                      <p:tavLst>
                                        <p:tav tm="0">
                                          <p:val>
                                            <p:strVal val="ppt_x"/>
                                          </p:val>
                                        </p:tav>
                                        <p:tav tm="100000">
                                          <p:val>
                                            <p:strVal val="ppt_x"/>
                                          </p:val>
                                        </p:tav>
                                      </p:tavLst>
                                    </p:anim>
                                    <p:anim calcmode="lin" valueType="num">
                                      <p:cBhvr additive="base">
                                        <p:cTn id="470" dur="3000"/>
                                        <p:tgtEl>
                                          <p:spTgt spid="10"/>
                                        </p:tgtEl>
                                        <p:attrNameLst>
                                          <p:attrName>ppt_y</p:attrName>
                                        </p:attrNameLst>
                                      </p:cBhvr>
                                      <p:tavLst>
                                        <p:tav tm="0">
                                          <p:val>
                                            <p:strVal val="ppt_y"/>
                                          </p:val>
                                        </p:tav>
                                        <p:tav tm="100000">
                                          <p:val>
                                            <p:strVal val="1+ppt_h/2"/>
                                          </p:val>
                                        </p:tav>
                                      </p:tavLst>
                                    </p:anim>
                                    <p:set>
                                      <p:cBhvr>
                                        <p:cTn id="471" dur="1" fill="hold">
                                          <p:stCondLst>
                                            <p:cond delay="2999"/>
                                          </p:stCondLst>
                                        </p:cTn>
                                        <p:tgtEl>
                                          <p:spTgt spid="10"/>
                                        </p:tgtEl>
                                        <p:attrNameLst>
                                          <p:attrName>style.visibility</p:attrName>
                                        </p:attrNameLst>
                                      </p:cBhvr>
                                      <p:to>
                                        <p:strVal val="hidden"/>
                                      </p:to>
                                    </p:set>
                                  </p:childTnLst>
                                </p:cTn>
                              </p:par>
                              <p:par>
                                <p:cTn id="472" presetID="2" presetClass="exit" presetSubtype="4" fill="hold" grpId="3" nodeType="withEffect">
                                  <p:stCondLst>
                                    <p:cond delay="0"/>
                                  </p:stCondLst>
                                  <p:childTnLst>
                                    <p:anim calcmode="lin" valueType="num">
                                      <p:cBhvr additive="base">
                                        <p:cTn id="473" dur="3000"/>
                                        <p:tgtEl>
                                          <p:spTgt spid="11"/>
                                        </p:tgtEl>
                                        <p:attrNameLst>
                                          <p:attrName>ppt_x</p:attrName>
                                        </p:attrNameLst>
                                      </p:cBhvr>
                                      <p:tavLst>
                                        <p:tav tm="0">
                                          <p:val>
                                            <p:strVal val="ppt_x"/>
                                          </p:val>
                                        </p:tav>
                                        <p:tav tm="100000">
                                          <p:val>
                                            <p:strVal val="ppt_x"/>
                                          </p:val>
                                        </p:tav>
                                      </p:tavLst>
                                    </p:anim>
                                    <p:anim calcmode="lin" valueType="num">
                                      <p:cBhvr additive="base">
                                        <p:cTn id="474" dur="3000"/>
                                        <p:tgtEl>
                                          <p:spTgt spid="11"/>
                                        </p:tgtEl>
                                        <p:attrNameLst>
                                          <p:attrName>ppt_y</p:attrName>
                                        </p:attrNameLst>
                                      </p:cBhvr>
                                      <p:tavLst>
                                        <p:tav tm="0">
                                          <p:val>
                                            <p:strVal val="ppt_y"/>
                                          </p:val>
                                        </p:tav>
                                        <p:tav tm="100000">
                                          <p:val>
                                            <p:strVal val="1+ppt_h/2"/>
                                          </p:val>
                                        </p:tav>
                                      </p:tavLst>
                                    </p:anim>
                                    <p:set>
                                      <p:cBhvr>
                                        <p:cTn id="475" dur="1" fill="hold">
                                          <p:stCondLst>
                                            <p:cond delay="2999"/>
                                          </p:stCondLst>
                                        </p:cTn>
                                        <p:tgtEl>
                                          <p:spTgt spid="11"/>
                                        </p:tgtEl>
                                        <p:attrNameLst>
                                          <p:attrName>style.visibility</p:attrName>
                                        </p:attrNameLst>
                                      </p:cBhvr>
                                      <p:to>
                                        <p:strVal val="hidden"/>
                                      </p:to>
                                    </p:set>
                                  </p:childTnLst>
                                </p:cTn>
                              </p:par>
                              <p:par>
                                <p:cTn id="476" presetID="2" presetClass="exit" presetSubtype="4" fill="hold" grpId="3" nodeType="withEffect">
                                  <p:stCondLst>
                                    <p:cond delay="0"/>
                                  </p:stCondLst>
                                  <p:childTnLst>
                                    <p:anim calcmode="lin" valueType="num">
                                      <p:cBhvr additive="base">
                                        <p:cTn id="477" dur="3000"/>
                                        <p:tgtEl>
                                          <p:spTgt spid="12"/>
                                        </p:tgtEl>
                                        <p:attrNameLst>
                                          <p:attrName>ppt_x</p:attrName>
                                        </p:attrNameLst>
                                      </p:cBhvr>
                                      <p:tavLst>
                                        <p:tav tm="0">
                                          <p:val>
                                            <p:strVal val="ppt_x"/>
                                          </p:val>
                                        </p:tav>
                                        <p:tav tm="100000">
                                          <p:val>
                                            <p:strVal val="ppt_x"/>
                                          </p:val>
                                        </p:tav>
                                      </p:tavLst>
                                    </p:anim>
                                    <p:anim calcmode="lin" valueType="num">
                                      <p:cBhvr additive="base">
                                        <p:cTn id="478" dur="3000"/>
                                        <p:tgtEl>
                                          <p:spTgt spid="12"/>
                                        </p:tgtEl>
                                        <p:attrNameLst>
                                          <p:attrName>ppt_y</p:attrName>
                                        </p:attrNameLst>
                                      </p:cBhvr>
                                      <p:tavLst>
                                        <p:tav tm="0">
                                          <p:val>
                                            <p:strVal val="ppt_y"/>
                                          </p:val>
                                        </p:tav>
                                        <p:tav tm="100000">
                                          <p:val>
                                            <p:strVal val="1+ppt_h/2"/>
                                          </p:val>
                                        </p:tav>
                                      </p:tavLst>
                                    </p:anim>
                                    <p:set>
                                      <p:cBhvr>
                                        <p:cTn id="479" dur="1" fill="hold">
                                          <p:stCondLst>
                                            <p:cond delay="2999"/>
                                          </p:stCondLst>
                                        </p:cTn>
                                        <p:tgtEl>
                                          <p:spTgt spid="12"/>
                                        </p:tgtEl>
                                        <p:attrNameLst>
                                          <p:attrName>style.visibility</p:attrName>
                                        </p:attrNameLst>
                                      </p:cBhvr>
                                      <p:to>
                                        <p:strVal val="hidden"/>
                                      </p:to>
                                    </p:set>
                                  </p:childTnLst>
                                </p:cTn>
                              </p:par>
                              <p:par>
                                <p:cTn id="480" presetID="2" presetClass="exit" presetSubtype="4" fill="hold" grpId="3" nodeType="withEffect">
                                  <p:stCondLst>
                                    <p:cond delay="0"/>
                                  </p:stCondLst>
                                  <p:childTnLst>
                                    <p:anim calcmode="lin" valueType="num">
                                      <p:cBhvr additive="base">
                                        <p:cTn id="481" dur="3000"/>
                                        <p:tgtEl>
                                          <p:spTgt spid="13"/>
                                        </p:tgtEl>
                                        <p:attrNameLst>
                                          <p:attrName>ppt_x</p:attrName>
                                        </p:attrNameLst>
                                      </p:cBhvr>
                                      <p:tavLst>
                                        <p:tav tm="0">
                                          <p:val>
                                            <p:strVal val="ppt_x"/>
                                          </p:val>
                                        </p:tav>
                                        <p:tav tm="100000">
                                          <p:val>
                                            <p:strVal val="ppt_x"/>
                                          </p:val>
                                        </p:tav>
                                      </p:tavLst>
                                    </p:anim>
                                    <p:anim calcmode="lin" valueType="num">
                                      <p:cBhvr additive="base">
                                        <p:cTn id="482" dur="3000"/>
                                        <p:tgtEl>
                                          <p:spTgt spid="13"/>
                                        </p:tgtEl>
                                        <p:attrNameLst>
                                          <p:attrName>ppt_y</p:attrName>
                                        </p:attrNameLst>
                                      </p:cBhvr>
                                      <p:tavLst>
                                        <p:tav tm="0">
                                          <p:val>
                                            <p:strVal val="ppt_y"/>
                                          </p:val>
                                        </p:tav>
                                        <p:tav tm="100000">
                                          <p:val>
                                            <p:strVal val="1+ppt_h/2"/>
                                          </p:val>
                                        </p:tav>
                                      </p:tavLst>
                                    </p:anim>
                                    <p:set>
                                      <p:cBhvr>
                                        <p:cTn id="483" dur="1" fill="hold">
                                          <p:stCondLst>
                                            <p:cond delay="2999"/>
                                          </p:stCondLst>
                                        </p:cTn>
                                        <p:tgtEl>
                                          <p:spTgt spid="13"/>
                                        </p:tgtEl>
                                        <p:attrNameLst>
                                          <p:attrName>style.visibility</p:attrName>
                                        </p:attrNameLst>
                                      </p:cBhvr>
                                      <p:to>
                                        <p:strVal val="hidden"/>
                                      </p:to>
                                    </p:set>
                                  </p:childTnLst>
                                </p:cTn>
                              </p:par>
                              <p:par>
                                <p:cTn id="484" presetID="2" presetClass="exit" presetSubtype="4" fill="hold" grpId="3" nodeType="withEffect">
                                  <p:stCondLst>
                                    <p:cond delay="0"/>
                                  </p:stCondLst>
                                  <p:childTnLst>
                                    <p:anim calcmode="lin" valueType="num">
                                      <p:cBhvr additive="base">
                                        <p:cTn id="485" dur="3000"/>
                                        <p:tgtEl>
                                          <p:spTgt spid="14"/>
                                        </p:tgtEl>
                                        <p:attrNameLst>
                                          <p:attrName>ppt_x</p:attrName>
                                        </p:attrNameLst>
                                      </p:cBhvr>
                                      <p:tavLst>
                                        <p:tav tm="0">
                                          <p:val>
                                            <p:strVal val="ppt_x"/>
                                          </p:val>
                                        </p:tav>
                                        <p:tav tm="100000">
                                          <p:val>
                                            <p:strVal val="ppt_x"/>
                                          </p:val>
                                        </p:tav>
                                      </p:tavLst>
                                    </p:anim>
                                    <p:anim calcmode="lin" valueType="num">
                                      <p:cBhvr additive="base">
                                        <p:cTn id="486" dur="3000"/>
                                        <p:tgtEl>
                                          <p:spTgt spid="14"/>
                                        </p:tgtEl>
                                        <p:attrNameLst>
                                          <p:attrName>ppt_y</p:attrName>
                                        </p:attrNameLst>
                                      </p:cBhvr>
                                      <p:tavLst>
                                        <p:tav tm="0">
                                          <p:val>
                                            <p:strVal val="ppt_y"/>
                                          </p:val>
                                        </p:tav>
                                        <p:tav tm="100000">
                                          <p:val>
                                            <p:strVal val="1+ppt_h/2"/>
                                          </p:val>
                                        </p:tav>
                                      </p:tavLst>
                                    </p:anim>
                                    <p:set>
                                      <p:cBhvr>
                                        <p:cTn id="487" dur="1" fill="hold">
                                          <p:stCondLst>
                                            <p:cond delay="2999"/>
                                          </p:stCondLst>
                                        </p:cTn>
                                        <p:tgtEl>
                                          <p:spTgt spid="14"/>
                                        </p:tgtEl>
                                        <p:attrNameLst>
                                          <p:attrName>style.visibility</p:attrName>
                                        </p:attrNameLst>
                                      </p:cBhvr>
                                      <p:to>
                                        <p:strVal val="hidden"/>
                                      </p:to>
                                    </p:set>
                                  </p:childTnLst>
                                </p:cTn>
                              </p:par>
                              <p:par>
                                <p:cTn id="488" presetID="2" presetClass="exit" presetSubtype="4" fill="hold" grpId="3" nodeType="withEffect">
                                  <p:stCondLst>
                                    <p:cond delay="0"/>
                                  </p:stCondLst>
                                  <p:childTnLst>
                                    <p:anim calcmode="lin" valueType="num">
                                      <p:cBhvr additive="base">
                                        <p:cTn id="489" dur="3000"/>
                                        <p:tgtEl>
                                          <p:spTgt spid="15"/>
                                        </p:tgtEl>
                                        <p:attrNameLst>
                                          <p:attrName>ppt_x</p:attrName>
                                        </p:attrNameLst>
                                      </p:cBhvr>
                                      <p:tavLst>
                                        <p:tav tm="0">
                                          <p:val>
                                            <p:strVal val="ppt_x"/>
                                          </p:val>
                                        </p:tav>
                                        <p:tav tm="100000">
                                          <p:val>
                                            <p:strVal val="ppt_x"/>
                                          </p:val>
                                        </p:tav>
                                      </p:tavLst>
                                    </p:anim>
                                    <p:anim calcmode="lin" valueType="num">
                                      <p:cBhvr additive="base">
                                        <p:cTn id="490" dur="3000"/>
                                        <p:tgtEl>
                                          <p:spTgt spid="15"/>
                                        </p:tgtEl>
                                        <p:attrNameLst>
                                          <p:attrName>ppt_y</p:attrName>
                                        </p:attrNameLst>
                                      </p:cBhvr>
                                      <p:tavLst>
                                        <p:tav tm="0">
                                          <p:val>
                                            <p:strVal val="ppt_y"/>
                                          </p:val>
                                        </p:tav>
                                        <p:tav tm="100000">
                                          <p:val>
                                            <p:strVal val="1+ppt_h/2"/>
                                          </p:val>
                                        </p:tav>
                                      </p:tavLst>
                                    </p:anim>
                                    <p:set>
                                      <p:cBhvr>
                                        <p:cTn id="491" dur="1" fill="hold">
                                          <p:stCondLst>
                                            <p:cond delay="2999"/>
                                          </p:stCondLst>
                                        </p:cTn>
                                        <p:tgtEl>
                                          <p:spTgt spid="15"/>
                                        </p:tgtEl>
                                        <p:attrNameLst>
                                          <p:attrName>style.visibility</p:attrName>
                                        </p:attrNameLst>
                                      </p:cBhvr>
                                      <p:to>
                                        <p:strVal val="hidden"/>
                                      </p:to>
                                    </p:set>
                                  </p:childTnLst>
                                </p:cTn>
                              </p:par>
                              <p:par>
                                <p:cTn id="492" presetID="2" presetClass="exit" presetSubtype="4" fill="hold" grpId="3" nodeType="withEffect">
                                  <p:stCondLst>
                                    <p:cond delay="0"/>
                                  </p:stCondLst>
                                  <p:childTnLst>
                                    <p:anim calcmode="lin" valueType="num">
                                      <p:cBhvr additive="base">
                                        <p:cTn id="493" dur="3000"/>
                                        <p:tgtEl>
                                          <p:spTgt spid="16"/>
                                        </p:tgtEl>
                                        <p:attrNameLst>
                                          <p:attrName>ppt_x</p:attrName>
                                        </p:attrNameLst>
                                      </p:cBhvr>
                                      <p:tavLst>
                                        <p:tav tm="0">
                                          <p:val>
                                            <p:strVal val="ppt_x"/>
                                          </p:val>
                                        </p:tav>
                                        <p:tav tm="100000">
                                          <p:val>
                                            <p:strVal val="ppt_x"/>
                                          </p:val>
                                        </p:tav>
                                      </p:tavLst>
                                    </p:anim>
                                    <p:anim calcmode="lin" valueType="num">
                                      <p:cBhvr additive="base">
                                        <p:cTn id="494" dur="3000"/>
                                        <p:tgtEl>
                                          <p:spTgt spid="16"/>
                                        </p:tgtEl>
                                        <p:attrNameLst>
                                          <p:attrName>ppt_y</p:attrName>
                                        </p:attrNameLst>
                                      </p:cBhvr>
                                      <p:tavLst>
                                        <p:tav tm="0">
                                          <p:val>
                                            <p:strVal val="ppt_y"/>
                                          </p:val>
                                        </p:tav>
                                        <p:tav tm="100000">
                                          <p:val>
                                            <p:strVal val="1+ppt_h/2"/>
                                          </p:val>
                                        </p:tav>
                                      </p:tavLst>
                                    </p:anim>
                                    <p:set>
                                      <p:cBhvr>
                                        <p:cTn id="495" dur="1" fill="hold">
                                          <p:stCondLst>
                                            <p:cond delay="2999"/>
                                          </p:stCondLst>
                                        </p:cTn>
                                        <p:tgtEl>
                                          <p:spTgt spid="16"/>
                                        </p:tgtEl>
                                        <p:attrNameLst>
                                          <p:attrName>style.visibility</p:attrName>
                                        </p:attrNameLst>
                                      </p:cBhvr>
                                      <p:to>
                                        <p:strVal val="hidden"/>
                                      </p:to>
                                    </p:set>
                                  </p:childTnLst>
                                </p:cTn>
                              </p:par>
                              <p:par>
                                <p:cTn id="496" presetID="2" presetClass="exit" presetSubtype="4" fill="hold" grpId="3" nodeType="withEffect">
                                  <p:stCondLst>
                                    <p:cond delay="0"/>
                                  </p:stCondLst>
                                  <p:childTnLst>
                                    <p:anim calcmode="lin" valueType="num">
                                      <p:cBhvr additive="base">
                                        <p:cTn id="497" dur="3000"/>
                                        <p:tgtEl>
                                          <p:spTgt spid="17"/>
                                        </p:tgtEl>
                                        <p:attrNameLst>
                                          <p:attrName>ppt_x</p:attrName>
                                        </p:attrNameLst>
                                      </p:cBhvr>
                                      <p:tavLst>
                                        <p:tav tm="0">
                                          <p:val>
                                            <p:strVal val="ppt_x"/>
                                          </p:val>
                                        </p:tav>
                                        <p:tav tm="100000">
                                          <p:val>
                                            <p:strVal val="ppt_x"/>
                                          </p:val>
                                        </p:tav>
                                      </p:tavLst>
                                    </p:anim>
                                    <p:anim calcmode="lin" valueType="num">
                                      <p:cBhvr additive="base">
                                        <p:cTn id="498" dur="3000"/>
                                        <p:tgtEl>
                                          <p:spTgt spid="17"/>
                                        </p:tgtEl>
                                        <p:attrNameLst>
                                          <p:attrName>ppt_y</p:attrName>
                                        </p:attrNameLst>
                                      </p:cBhvr>
                                      <p:tavLst>
                                        <p:tav tm="0">
                                          <p:val>
                                            <p:strVal val="ppt_y"/>
                                          </p:val>
                                        </p:tav>
                                        <p:tav tm="100000">
                                          <p:val>
                                            <p:strVal val="1+ppt_h/2"/>
                                          </p:val>
                                        </p:tav>
                                      </p:tavLst>
                                    </p:anim>
                                    <p:set>
                                      <p:cBhvr>
                                        <p:cTn id="499" dur="1" fill="hold">
                                          <p:stCondLst>
                                            <p:cond delay="2999"/>
                                          </p:stCondLst>
                                        </p:cTn>
                                        <p:tgtEl>
                                          <p:spTgt spid="17"/>
                                        </p:tgtEl>
                                        <p:attrNameLst>
                                          <p:attrName>style.visibility</p:attrName>
                                        </p:attrNameLst>
                                      </p:cBhvr>
                                      <p:to>
                                        <p:strVal val="hidden"/>
                                      </p:to>
                                    </p:set>
                                  </p:childTnLst>
                                </p:cTn>
                              </p:par>
                              <p:par>
                                <p:cTn id="500" presetID="2" presetClass="exit" presetSubtype="4" fill="hold" grpId="3" nodeType="withEffect">
                                  <p:stCondLst>
                                    <p:cond delay="0"/>
                                  </p:stCondLst>
                                  <p:childTnLst>
                                    <p:anim calcmode="lin" valueType="num">
                                      <p:cBhvr additive="base">
                                        <p:cTn id="501" dur="3000"/>
                                        <p:tgtEl>
                                          <p:spTgt spid="18"/>
                                        </p:tgtEl>
                                        <p:attrNameLst>
                                          <p:attrName>ppt_x</p:attrName>
                                        </p:attrNameLst>
                                      </p:cBhvr>
                                      <p:tavLst>
                                        <p:tav tm="0">
                                          <p:val>
                                            <p:strVal val="ppt_x"/>
                                          </p:val>
                                        </p:tav>
                                        <p:tav tm="100000">
                                          <p:val>
                                            <p:strVal val="ppt_x"/>
                                          </p:val>
                                        </p:tav>
                                      </p:tavLst>
                                    </p:anim>
                                    <p:anim calcmode="lin" valueType="num">
                                      <p:cBhvr additive="base">
                                        <p:cTn id="502" dur="3000"/>
                                        <p:tgtEl>
                                          <p:spTgt spid="18"/>
                                        </p:tgtEl>
                                        <p:attrNameLst>
                                          <p:attrName>ppt_y</p:attrName>
                                        </p:attrNameLst>
                                      </p:cBhvr>
                                      <p:tavLst>
                                        <p:tav tm="0">
                                          <p:val>
                                            <p:strVal val="ppt_y"/>
                                          </p:val>
                                        </p:tav>
                                        <p:tav tm="100000">
                                          <p:val>
                                            <p:strVal val="1+ppt_h/2"/>
                                          </p:val>
                                        </p:tav>
                                      </p:tavLst>
                                    </p:anim>
                                    <p:set>
                                      <p:cBhvr>
                                        <p:cTn id="503" dur="1" fill="hold">
                                          <p:stCondLst>
                                            <p:cond delay="2999"/>
                                          </p:stCondLst>
                                        </p:cTn>
                                        <p:tgtEl>
                                          <p:spTgt spid="18"/>
                                        </p:tgtEl>
                                        <p:attrNameLst>
                                          <p:attrName>style.visibility</p:attrName>
                                        </p:attrNameLst>
                                      </p:cBhvr>
                                      <p:to>
                                        <p:strVal val="hidden"/>
                                      </p:to>
                                    </p:set>
                                  </p:childTnLst>
                                </p:cTn>
                              </p:par>
                              <p:par>
                                <p:cTn id="504" presetID="2" presetClass="exit" presetSubtype="4" fill="hold" grpId="3" nodeType="withEffect">
                                  <p:stCondLst>
                                    <p:cond delay="0"/>
                                  </p:stCondLst>
                                  <p:childTnLst>
                                    <p:anim calcmode="lin" valueType="num">
                                      <p:cBhvr additive="base">
                                        <p:cTn id="505" dur="3000"/>
                                        <p:tgtEl>
                                          <p:spTgt spid="19"/>
                                        </p:tgtEl>
                                        <p:attrNameLst>
                                          <p:attrName>ppt_x</p:attrName>
                                        </p:attrNameLst>
                                      </p:cBhvr>
                                      <p:tavLst>
                                        <p:tav tm="0">
                                          <p:val>
                                            <p:strVal val="ppt_x"/>
                                          </p:val>
                                        </p:tav>
                                        <p:tav tm="100000">
                                          <p:val>
                                            <p:strVal val="ppt_x"/>
                                          </p:val>
                                        </p:tav>
                                      </p:tavLst>
                                    </p:anim>
                                    <p:anim calcmode="lin" valueType="num">
                                      <p:cBhvr additive="base">
                                        <p:cTn id="506" dur="3000"/>
                                        <p:tgtEl>
                                          <p:spTgt spid="19"/>
                                        </p:tgtEl>
                                        <p:attrNameLst>
                                          <p:attrName>ppt_y</p:attrName>
                                        </p:attrNameLst>
                                      </p:cBhvr>
                                      <p:tavLst>
                                        <p:tav tm="0">
                                          <p:val>
                                            <p:strVal val="ppt_y"/>
                                          </p:val>
                                        </p:tav>
                                        <p:tav tm="100000">
                                          <p:val>
                                            <p:strVal val="1+ppt_h/2"/>
                                          </p:val>
                                        </p:tav>
                                      </p:tavLst>
                                    </p:anim>
                                    <p:set>
                                      <p:cBhvr>
                                        <p:cTn id="507" dur="1" fill="hold">
                                          <p:stCondLst>
                                            <p:cond delay="2999"/>
                                          </p:stCondLst>
                                        </p:cTn>
                                        <p:tgtEl>
                                          <p:spTgt spid="19"/>
                                        </p:tgtEl>
                                        <p:attrNameLst>
                                          <p:attrName>style.visibility</p:attrName>
                                        </p:attrNameLst>
                                      </p:cBhvr>
                                      <p:to>
                                        <p:strVal val="hidden"/>
                                      </p:to>
                                    </p:set>
                                  </p:childTnLst>
                                </p:cTn>
                              </p:par>
                              <p:par>
                                <p:cTn id="508" presetID="2" presetClass="exit" presetSubtype="4" fill="hold" grpId="3" nodeType="withEffect">
                                  <p:stCondLst>
                                    <p:cond delay="0"/>
                                  </p:stCondLst>
                                  <p:childTnLst>
                                    <p:anim calcmode="lin" valueType="num">
                                      <p:cBhvr additive="base">
                                        <p:cTn id="509" dur="3000"/>
                                        <p:tgtEl>
                                          <p:spTgt spid="20"/>
                                        </p:tgtEl>
                                        <p:attrNameLst>
                                          <p:attrName>ppt_x</p:attrName>
                                        </p:attrNameLst>
                                      </p:cBhvr>
                                      <p:tavLst>
                                        <p:tav tm="0">
                                          <p:val>
                                            <p:strVal val="ppt_x"/>
                                          </p:val>
                                        </p:tav>
                                        <p:tav tm="100000">
                                          <p:val>
                                            <p:strVal val="ppt_x"/>
                                          </p:val>
                                        </p:tav>
                                      </p:tavLst>
                                    </p:anim>
                                    <p:anim calcmode="lin" valueType="num">
                                      <p:cBhvr additive="base">
                                        <p:cTn id="510" dur="3000"/>
                                        <p:tgtEl>
                                          <p:spTgt spid="20"/>
                                        </p:tgtEl>
                                        <p:attrNameLst>
                                          <p:attrName>ppt_y</p:attrName>
                                        </p:attrNameLst>
                                      </p:cBhvr>
                                      <p:tavLst>
                                        <p:tav tm="0">
                                          <p:val>
                                            <p:strVal val="ppt_y"/>
                                          </p:val>
                                        </p:tav>
                                        <p:tav tm="100000">
                                          <p:val>
                                            <p:strVal val="1+ppt_h/2"/>
                                          </p:val>
                                        </p:tav>
                                      </p:tavLst>
                                    </p:anim>
                                    <p:set>
                                      <p:cBhvr>
                                        <p:cTn id="511" dur="1" fill="hold">
                                          <p:stCondLst>
                                            <p:cond delay="2999"/>
                                          </p:stCondLst>
                                        </p:cTn>
                                        <p:tgtEl>
                                          <p:spTgt spid="20"/>
                                        </p:tgtEl>
                                        <p:attrNameLst>
                                          <p:attrName>style.visibility</p:attrName>
                                        </p:attrNameLst>
                                      </p:cBhvr>
                                      <p:to>
                                        <p:strVal val="hidden"/>
                                      </p:to>
                                    </p:set>
                                  </p:childTnLst>
                                </p:cTn>
                              </p:par>
                              <p:par>
                                <p:cTn id="512" presetID="2" presetClass="exit" presetSubtype="4" fill="hold" grpId="3" nodeType="withEffect">
                                  <p:stCondLst>
                                    <p:cond delay="0"/>
                                  </p:stCondLst>
                                  <p:childTnLst>
                                    <p:anim calcmode="lin" valueType="num">
                                      <p:cBhvr additive="base">
                                        <p:cTn id="513" dur="3000"/>
                                        <p:tgtEl>
                                          <p:spTgt spid="21"/>
                                        </p:tgtEl>
                                        <p:attrNameLst>
                                          <p:attrName>ppt_x</p:attrName>
                                        </p:attrNameLst>
                                      </p:cBhvr>
                                      <p:tavLst>
                                        <p:tav tm="0">
                                          <p:val>
                                            <p:strVal val="ppt_x"/>
                                          </p:val>
                                        </p:tav>
                                        <p:tav tm="100000">
                                          <p:val>
                                            <p:strVal val="ppt_x"/>
                                          </p:val>
                                        </p:tav>
                                      </p:tavLst>
                                    </p:anim>
                                    <p:anim calcmode="lin" valueType="num">
                                      <p:cBhvr additive="base">
                                        <p:cTn id="514" dur="3000"/>
                                        <p:tgtEl>
                                          <p:spTgt spid="21"/>
                                        </p:tgtEl>
                                        <p:attrNameLst>
                                          <p:attrName>ppt_y</p:attrName>
                                        </p:attrNameLst>
                                      </p:cBhvr>
                                      <p:tavLst>
                                        <p:tav tm="0">
                                          <p:val>
                                            <p:strVal val="ppt_y"/>
                                          </p:val>
                                        </p:tav>
                                        <p:tav tm="100000">
                                          <p:val>
                                            <p:strVal val="1+ppt_h/2"/>
                                          </p:val>
                                        </p:tav>
                                      </p:tavLst>
                                    </p:anim>
                                    <p:set>
                                      <p:cBhvr>
                                        <p:cTn id="515" dur="1" fill="hold">
                                          <p:stCondLst>
                                            <p:cond delay="2999"/>
                                          </p:stCondLst>
                                        </p:cTn>
                                        <p:tgtEl>
                                          <p:spTgt spid="21"/>
                                        </p:tgtEl>
                                        <p:attrNameLst>
                                          <p:attrName>style.visibility</p:attrName>
                                        </p:attrNameLst>
                                      </p:cBhvr>
                                      <p:to>
                                        <p:strVal val="hidden"/>
                                      </p:to>
                                    </p:set>
                                  </p:childTnLst>
                                </p:cTn>
                              </p:par>
                              <p:par>
                                <p:cTn id="516" presetID="2" presetClass="exit" presetSubtype="4" fill="hold" grpId="3" nodeType="withEffect">
                                  <p:stCondLst>
                                    <p:cond delay="0"/>
                                  </p:stCondLst>
                                  <p:childTnLst>
                                    <p:anim calcmode="lin" valueType="num">
                                      <p:cBhvr additive="base">
                                        <p:cTn id="517" dur="3000"/>
                                        <p:tgtEl>
                                          <p:spTgt spid="22"/>
                                        </p:tgtEl>
                                        <p:attrNameLst>
                                          <p:attrName>ppt_x</p:attrName>
                                        </p:attrNameLst>
                                      </p:cBhvr>
                                      <p:tavLst>
                                        <p:tav tm="0">
                                          <p:val>
                                            <p:strVal val="ppt_x"/>
                                          </p:val>
                                        </p:tav>
                                        <p:tav tm="100000">
                                          <p:val>
                                            <p:strVal val="ppt_x"/>
                                          </p:val>
                                        </p:tav>
                                      </p:tavLst>
                                    </p:anim>
                                    <p:anim calcmode="lin" valueType="num">
                                      <p:cBhvr additive="base">
                                        <p:cTn id="518" dur="3000"/>
                                        <p:tgtEl>
                                          <p:spTgt spid="22"/>
                                        </p:tgtEl>
                                        <p:attrNameLst>
                                          <p:attrName>ppt_y</p:attrName>
                                        </p:attrNameLst>
                                      </p:cBhvr>
                                      <p:tavLst>
                                        <p:tav tm="0">
                                          <p:val>
                                            <p:strVal val="ppt_y"/>
                                          </p:val>
                                        </p:tav>
                                        <p:tav tm="100000">
                                          <p:val>
                                            <p:strVal val="1+ppt_h/2"/>
                                          </p:val>
                                        </p:tav>
                                      </p:tavLst>
                                    </p:anim>
                                    <p:set>
                                      <p:cBhvr>
                                        <p:cTn id="519" dur="1" fill="hold">
                                          <p:stCondLst>
                                            <p:cond delay="2999"/>
                                          </p:stCondLst>
                                        </p:cTn>
                                        <p:tgtEl>
                                          <p:spTgt spid="22"/>
                                        </p:tgtEl>
                                        <p:attrNameLst>
                                          <p:attrName>style.visibility</p:attrName>
                                        </p:attrNameLst>
                                      </p:cBhvr>
                                      <p:to>
                                        <p:strVal val="hidden"/>
                                      </p:to>
                                    </p:set>
                                  </p:childTnLst>
                                </p:cTn>
                              </p:par>
                              <p:par>
                                <p:cTn id="520" presetID="2" presetClass="exit" presetSubtype="4" fill="hold" grpId="3" nodeType="withEffect">
                                  <p:stCondLst>
                                    <p:cond delay="0"/>
                                  </p:stCondLst>
                                  <p:childTnLst>
                                    <p:anim calcmode="lin" valueType="num">
                                      <p:cBhvr additive="base">
                                        <p:cTn id="521" dur="3000"/>
                                        <p:tgtEl>
                                          <p:spTgt spid="23"/>
                                        </p:tgtEl>
                                        <p:attrNameLst>
                                          <p:attrName>ppt_x</p:attrName>
                                        </p:attrNameLst>
                                      </p:cBhvr>
                                      <p:tavLst>
                                        <p:tav tm="0">
                                          <p:val>
                                            <p:strVal val="ppt_x"/>
                                          </p:val>
                                        </p:tav>
                                        <p:tav tm="100000">
                                          <p:val>
                                            <p:strVal val="ppt_x"/>
                                          </p:val>
                                        </p:tav>
                                      </p:tavLst>
                                    </p:anim>
                                    <p:anim calcmode="lin" valueType="num">
                                      <p:cBhvr additive="base">
                                        <p:cTn id="522" dur="3000"/>
                                        <p:tgtEl>
                                          <p:spTgt spid="23"/>
                                        </p:tgtEl>
                                        <p:attrNameLst>
                                          <p:attrName>ppt_y</p:attrName>
                                        </p:attrNameLst>
                                      </p:cBhvr>
                                      <p:tavLst>
                                        <p:tav tm="0">
                                          <p:val>
                                            <p:strVal val="ppt_y"/>
                                          </p:val>
                                        </p:tav>
                                        <p:tav tm="100000">
                                          <p:val>
                                            <p:strVal val="1+ppt_h/2"/>
                                          </p:val>
                                        </p:tav>
                                      </p:tavLst>
                                    </p:anim>
                                    <p:set>
                                      <p:cBhvr>
                                        <p:cTn id="523" dur="1" fill="hold">
                                          <p:stCondLst>
                                            <p:cond delay="2999"/>
                                          </p:stCondLst>
                                        </p:cTn>
                                        <p:tgtEl>
                                          <p:spTgt spid="23"/>
                                        </p:tgtEl>
                                        <p:attrNameLst>
                                          <p:attrName>style.visibility</p:attrName>
                                        </p:attrNameLst>
                                      </p:cBhvr>
                                      <p:to>
                                        <p:strVal val="hidden"/>
                                      </p:to>
                                    </p:set>
                                  </p:childTnLst>
                                </p:cTn>
                              </p:par>
                              <p:par>
                                <p:cTn id="524" presetID="2" presetClass="exit" presetSubtype="4" fill="hold" grpId="3" nodeType="withEffect">
                                  <p:stCondLst>
                                    <p:cond delay="0"/>
                                  </p:stCondLst>
                                  <p:childTnLst>
                                    <p:anim calcmode="lin" valueType="num">
                                      <p:cBhvr additive="base">
                                        <p:cTn id="525" dur="3000"/>
                                        <p:tgtEl>
                                          <p:spTgt spid="24"/>
                                        </p:tgtEl>
                                        <p:attrNameLst>
                                          <p:attrName>ppt_x</p:attrName>
                                        </p:attrNameLst>
                                      </p:cBhvr>
                                      <p:tavLst>
                                        <p:tav tm="0">
                                          <p:val>
                                            <p:strVal val="ppt_x"/>
                                          </p:val>
                                        </p:tav>
                                        <p:tav tm="100000">
                                          <p:val>
                                            <p:strVal val="ppt_x"/>
                                          </p:val>
                                        </p:tav>
                                      </p:tavLst>
                                    </p:anim>
                                    <p:anim calcmode="lin" valueType="num">
                                      <p:cBhvr additive="base">
                                        <p:cTn id="526" dur="3000"/>
                                        <p:tgtEl>
                                          <p:spTgt spid="24"/>
                                        </p:tgtEl>
                                        <p:attrNameLst>
                                          <p:attrName>ppt_y</p:attrName>
                                        </p:attrNameLst>
                                      </p:cBhvr>
                                      <p:tavLst>
                                        <p:tav tm="0">
                                          <p:val>
                                            <p:strVal val="ppt_y"/>
                                          </p:val>
                                        </p:tav>
                                        <p:tav tm="100000">
                                          <p:val>
                                            <p:strVal val="1+ppt_h/2"/>
                                          </p:val>
                                        </p:tav>
                                      </p:tavLst>
                                    </p:anim>
                                    <p:set>
                                      <p:cBhvr>
                                        <p:cTn id="527" dur="1" fill="hold">
                                          <p:stCondLst>
                                            <p:cond delay="2999"/>
                                          </p:stCondLst>
                                        </p:cTn>
                                        <p:tgtEl>
                                          <p:spTgt spid="24"/>
                                        </p:tgtEl>
                                        <p:attrNameLst>
                                          <p:attrName>style.visibility</p:attrName>
                                        </p:attrNameLst>
                                      </p:cBhvr>
                                      <p:to>
                                        <p:strVal val="hidden"/>
                                      </p:to>
                                    </p:set>
                                  </p:childTnLst>
                                </p:cTn>
                              </p:par>
                              <p:par>
                                <p:cTn id="528" presetID="2" presetClass="exit" presetSubtype="4" fill="hold" grpId="3" nodeType="withEffect">
                                  <p:stCondLst>
                                    <p:cond delay="0"/>
                                  </p:stCondLst>
                                  <p:childTnLst>
                                    <p:anim calcmode="lin" valueType="num">
                                      <p:cBhvr additive="base">
                                        <p:cTn id="529" dur="3000"/>
                                        <p:tgtEl>
                                          <p:spTgt spid="25"/>
                                        </p:tgtEl>
                                        <p:attrNameLst>
                                          <p:attrName>ppt_x</p:attrName>
                                        </p:attrNameLst>
                                      </p:cBhvr>
                                      <p:tavLst>
                                        <p:tav tm="0">
                                          <p:val>
                                            <p:strVal val="ppt_x"/>
                                          </p:val>
                                        </p:tav>
                                        <p:tav tm="100000">
                                          <p:val>
                                            <p:strVal val="ppt_x"/>
                                          </p:val>
                                        </p:tav>
                                      </p:tavLst>
                                    </p:anim>
                                    <p:anim calcmode="lin" valueType="num">
                                      <p:cBhvr additive="base">
                                        <p:cTn id="530" dur="3000"/>
                                        <p:tgtEl>
                                          <p:spTgt spid="25"/>
                                        </p:tgtEl>
                                        <p:attrNameLst>
                                          <p:attrName>ppt_y</p:attrName>
                                        </p:attrNameLst>
                                      </p:cBhvr>
                                      <p:tavLst>
                                        <p:tav tm="0">
                                          <p:val>
                                            <p:strVal val="ppt_y"/>
                                          </p:val>
                                        </p:tav>
                                        <p:tav tm="100000">
                                          <p:val>
                                            <p:strVal val="1+ppt_h/2"/>
                                          </p:val>
                                        </p:tav>
                                      </p:tavLst>
                                    </p:anim>
                                    <p:set>
                                      <p:cBhvr>
                                        <p:cTn id="531" dur="1" fill="hold">
                                          <p:stCondLst>
                                            <p:cond delay="2999"/>
                                          </p:stCondLst>
                                        </p:cTn>
                                        <p:tgtEl>
                                          <p:spTgt spid="25"/>
                                        </p:tgtEl>
                                        <p:attrNameLst>
                                          <p:attrName>style.visibility</p:attrName>
                                        </p:attrNameLst>
                                      </p:cBhvr>
                                      <p:to>
                                        <p:strVal val="hidden"/>
                                      </p:to>
                                    </p:set>
                                  </p:childTnLst>
                                </p:cTn>
                              </p:par>
                              <p:par>
                                <p:cTn id="532" presetID="2" presetClass="exit" presetSubtype="4" fill="hold" grpId="3" nodeType="withEffect">
                                  <p:stCondLst>
                                    <p:cond delay="0"/>
                                  </p:stCondLst>
                                  <p:childTnLst>
                                    <p:anim calcmode="lin" valueType="num">
                                      <p:cBhvr additive="base">
                                        <p:cTn id="533" dur="3000"/>
                                        <p:tgtEl>
                                          <p:spTgt spid="26"/>
                                        </p:tgtEl>
                                        <p:attrNameLst>
                                          <p:attrName>ppt_x</p:attrName>
                                        </p:attrNameLst>
                                      </p:cBhvr>
                                      <p:tavLst>
                                        <p:tav tm="0">
                                          <p:val>
                                            <p:strVal val="ppt_x"/>
                                          </p:val>
                                        </p:tav>
                                        <p:tav tm="100000">
                                          <p:val>
                                            <p:strVal val="ppt_x"/>
                                          </p:val>
                                        </p:tav>
                                      </p:tavLst>
                                    </p:anim>
                                    <p:anim calcmode="lin" valueType="num">
                                      <p:cBhvr additive="base">
                                        <p:cTn id="534" dur="3000"/>
                                        <p:tgtEl>
                                          <p:spTgt spid="26"/>
                                        </p:tgtEl>
                                        <p:attrNameLst>
                                          <p:attrName>ppt_y</p:attrName>
                                        </p:attrNameLst>
                                      </p:cBhvr>
                                      <p:tavLst>
                                        <p:tav tm="0">
                                          <p:val>
                                            <p:strVal val="ppt_y"/>
                                          </p:val>
                                        </p:tav>
                                        <p:tav tm="100000">
                                          <p:val>
                                            <p:strVal val="1+ppt_h/2"/>
                                          </p:val>
                                        </p:tav>
                                      </p:tavLst>
                                    </p:anim>
                                    <p:set>
                                      <p:cBhvr>
                                        <p:cTn id="535" dur="1" fill="hold">
                                          <p:stCondLst>
                                            <p:cond delay="2999"/>
                                          </p:stCondLst>
                                        </p:cTn>
                                        <p:tgtEl>
                                          <p:spTgt spid="26"/>
                                        </p:tgtEl>
                                        <p:attrNameLst>
                                          <p:attrName>style.visibility</p:attrName>
                                        </p:attrNameLst>
                                      </p:cBhvr>
                                      <p:to>
                                        <p:strVal val="hidden"/>
                                      </p:to>
                                    </p:set>
                                  </p:childTnLst>
                                </p:cTn>
                              </p:par>
                              <p:par>
                                <p:cTn id="536" presetID="2" presetClass="exit" presetSubtype="4" fill="hold" grpId="3" nodeType="withEffect">
                                  <p:stCondLst>
                                    <p:cond delay="0"/>
                                  </p:stCondLst>
                                  <p:childTnLst>
                                    <p:anim calcmode="lin" valueType="num">
                                      <p:cBhvr additive="base">
                                        <p:cTn id="537" dur="3000"/>
                                        <p:tgtEl>
                                          <p:spTgt spid="27"/>
                                        </p:tgtEl>
                                        <p:attrNameLst>
                                          <p:attrName>ppt_x</p:attrName>
                                        </p:attrNameLst>
                                      </p:cBhvr>
                                      <p:tavLst>
                                        <p:tav tm="0">
                                          <p:val>
                                            <p:strVal val="ppt_x"/>
                                          </p:val>
                                        </p:tav>
                                        <p:tav tm="100000">
                                          <p:val>
                                            <p:strVal val="ppt_x"/>
                                          </p:val>
                                        </p:tav>
                                      </p:tavLst>
                                    </p:anim>
                                    <p:anim calcmode="lin" valueType="num">
                                      <p:cBhvr additive="base">
                                        <p:cTn id="538" dur="3000"/>
                                        <p:tgtEl>
                                          <p:spTgt spid="27"/>
                                        </p:tgtEl>
                                        <p:attrNameLst>
                                          <p:attrName>ppt_y</p:attrName>
                                        </p:attrNameLst>
                                      </p:cBhvr>
                                      <p:tavLst>
                                        <p:tav tm="0">
                                          <p:val>
                                            <p:strVal val="ppt_y"/>
                                          </p:val>
                                        </p:tav>
                                        <p:tav tm="100000">
                                          <p:val>
                                            <p:strVal val="1+ppt_h/2"/>
                                          </p:val>
                                        </p:tav>
                                      </p:tavLst>
                                    </p:anim>
                                    <p:set>
                                      <p:cBhvr>
                                        <p:cTn id="539" dur="1" fill="hold">
                                          <p:stCondLst>
                                            <p:cond delay="2999"/>
                                          </p:stCondLst>
                                        </p:cTn>
                                        <p:tgtEl>
                                          <p:spTgt spid="27"/>
                                        </p:tgtEl>
                                        <p:attrNameLst>
                                          <p:attrName>style.visibility</p:attrName>
                                        </p:attrNameLst>
                                      </p:cBhvr>
                                      <p:to>
                                        <p:strVal val="hidden"/>
                                      </p:to>
                                    </p:set>
                                  </p:childTnLst>
                                </p:cTn>
                              </p:par>
                              <p:par>
                                <p:cTn id="540" presetID="2" presetClass="exit" presetSubtype="4" fill="hold" grpId="3" nodeType="withEffect">
                                  <p:stCondLst>
                                    <p:cond delay="0"/>
                                  </p:stCondLst>
                                  <p:childTnLst>
                                    <p:anim calcmode="lin" valueType="num">
                                      <p:cBhvr additive="base">
                                        <p:cTn id="541" dur="3000"/>
                                        <p:tgtEl>
                                          <p:spTgt spid="28"/>
                                        </p:tgtEl>
                                        <p:attrNameLst>
                                          <p:attrName>ppt_x</p:attrName>
                                        </p:attrNameLst>
                                      </p:cBhvr>
                                      <p:tavLst>
                                        <p:tav tm="0">
                                          <p:val>
                                            <p:strVal val="ppt_x"/>
                                          </p:val>
                                        </p:tav>
                                        <p:tav tm="100000">
                                          <p:val>
                                            <p:strVal val="ppt_x"/>
                                          </p:val>
                                        </p:tav>
                                      </p:tavLst>
                                    </p:anim>
                                    <p:anim calcmode="lin" valueType="num">
                                      <p:cBhvr additive="base">
                                        <p:cTn id="542" dur="3000"/>
                                        <p:tgtEl>
                                          <p:spTgt spid="28"/>
                                        </p:tgtEl>
                                        <p:attrNameLst>
                                          <p:attrName>ppt_y</p:attrName>
                                        </p:attrNameLst>
                                      </p:cBhvr>
                                      <p:tavLst>
                                        <p:tav tm="0">
                                          <p:val>
                                            <p:strVal val="ppt_y"/>
                                          </p:val>
                                        </p:tav>
                                        <p:tav tm="100000">
                                          <p:val>
                                            <p:strVal val="1+ppt_h/2"/>
                                          </p:val>
                                        </p:tav>
                                      </p:tavLst>
                                    </p:anim>
                                    <p:set>
                                      <p:cBhvr>
                                        <p:cTn id="543" dur="1" fill="hold">
                                          <p:stCondLst>
                                            <p:cond delay="2999"/>
                                          </p:stCondLst>
                                        </p:cTn>
                                        <p:tgtEl>
                                          <p:spTgt spid="28"/>
                                        </p:tgtEl>
                                        <p:attrNameLst>
                                          <p:attrName>style.visibility</p:attrName>
                                        </p:attrNameLst>
                                      </p:cBhvr>
                                      <p:to>
                                        <p:strVal val="hidden"/>
                                      </p:to>
                                    </p:set>
                                  </p:childTnLst>
                                </p:cTn>
                              </p:par>
                              <p:par>
                                <p:cTn id="544" presetID="2" presetClass="exit" presetSubtype="4" fill="hold" grpId="3" nodeType="withEffect">
                                  <p:stCondLst>
                                    <p:cond delay="0"/>
                                  </p:stCondLst>
                                  <p:childTnLst>
                                    <p:anim calcmode="lin" valueType="num">
                                      <p:cBhvr additive="base">
                                        <p:cTn id="545" dur="3000"/>
                                        <p:tgtEl>
                                          <p:spTgt spid="29"/>
                                        </p:tgtEl>
                                        <p:attrNameLst>
                                          <p:attrName>ppt_x</p:attrName>
                                        </p:attrNameLst>
                                      </p:cBhvr>
                                      <p:tavLst>
                                        <p:tav tm="0">
                                          <p:val>
                                            <p:strVal val="ppt_x"/>
                                          </p:val>
                                        </p:tav>
                                        <p:tav tm="100000">
                                          <p:val>
                                            <p:strVal val="ppt_x"/>
                                          </p:val>
                                        </p:tav>
                                      </p:tavLst>
                                    </p:anim>
                                    <p:anim calcmode="lin" valueType="num">
                                      <p:cBhvr additive="base">
                                        <p:cTn id="546" dur="3000"/>
                                        <p:tgtEl>
                                          <p:spTgt spid="29"/>
                                        </p:tgtEl>
                                        <p:attrNameLst>
                                          <p:attrName>ppt_y</p:attrName>
                                        </p:attrNameLst>
                                      </p:cBhvr>
                                      <p:tavLst>
                                        <p:tav tm="0">
                                          <p:val>
                                            <p:strVal val="ppt_y"/>
                                          </p:val>
                                        </p:tav>
                                        <p:tav tm="100000">
                                          <p:val>
                                            <p:strVal val="1+ppt_h/2"/>
                                          </p:val>
                                        </p:tav>
                                      </p:tavLst>
                                    </p:anim>
                                    <p:set>
                                      <p:cBhvr>
                                        <p:cTn id="547" dur="1" fill="hold">
                                          <p:stCondLst>
                                            <p:cond delay="2999"/>
                                          </p:stCondLst>
                                        </p:cTn>
                                        <p:tgtEl>
                                          <p:spTgt spid="29"/>
                                        </p:tgtEl>
                                        <p:attrNameLst>
                                          <p:attrName>style.visibility</p:attrName>
                                        </p:attrNameLst>
                                      </p:cBhvr>
                                      <p:to>
                                        <p:strVal val="hidden"/>
                                      </p:to>
                                    </p:set>
                                  </p:childTnLst>
                                </p:cTn>
                              </p:par>
                              <p:par>
                                <p:cTn id="548" presetID="2" presetClass="exit" presetSubtype="4" fill="hold" grpId="3" nodeType="withEffect">
                                  <p:stCondLst>
                                    <p:cond delay="0"/>
                                  </p:stCondLst>
                                  <p:childTnLst>
                                    <p:anim calcmode="lin" valueType="num">
                                      <p:cBhvr additive="base">
                                        <p:cTn id="549" dur="3000"/>
                                        <p:tgtEl>
                                          <p:spTgt spid="30"/>
                                        </p:tgtEl>
                                        <p:attrNameLst>
                                          <p:attrName>ppt_x</p:attrName>
                                        </p:attrNameLst>
                                      </p:cBhvr>
                                      <p:tavLst>
                                        <p:tav tm="0">
                                          <p:val>
                                            <p:strVal val="ppt_x"/>
                                          </p:val>
                                        </p:tav>
                                        <p:tav tm="100000">
                                          <p:val>
                                            <p:strVal val="ppt_x"/>
                                          </p:val>
                                        </p:tav>
                                      </p:tavLst>
                                    </p:anim>
                                    <p:anim calcmode="lin" valueType="num">
                                      <p:cBhvr additive="base">
                                        <p:cTn id="550" dur="3000"/>
                                        <p:tgtEl>
                                          <p:spTgt spid="30"/>
                                        </p:tgtEl>
                                        <p:attrNameLst>
                                          <p:attrName>ppt_y</p:attrName>
                                        </p:attrNameLst>
                                      </p:cBhvr>
                                      <p:tavLst>
                                        <p:tav tm="0">
                                          <p:val>
                                            <p:strVal val="ppt_y"/>
                                          </p:val>
                                        </p:tav>
                                        <p:tav tm="100000">
                                          <p:val>
                                            <p:strVal val="1+ppt_h/2"/>
                                          </p:val>
                                        </p:tav>
                                      </p:tavLst>
                                    </p:anim>
                                    <p:set>
                                      <p:cBhvr>
                                        <p:cTn id="551" dur="1" fill="hold">
                                          <p:stCondLst>
                                            <p:cond delay="2999"/>
                                          </p:stCondLst>
                                        </p:cTn>
                                        <p:tgtEl>
                                          <p:spTgt spid="30"/>
                                        </p:tgtEl>
                                        <p:attrNameLst>
                                          <p:attrName>style.visibility</p:attrName>
                                        </p:attrNameLst>
                                      </p:cBhvr>
                                      <p:to>
                                        <p:strVal val="hidden"/>
                                      </p:to>
                                    </p:set>
                                  </p:childTnLst>
                                </p:cTn>
                              </p:par>
                              <p:par>
                                <p:cTn id="552" presetID="2" presetClass="exit" presetSubtype="4" fill="hold" grpId="3" nodeType="withEffect">
                                  <p:stCondLst>
                                    <p:cond delay="0"/>
                                  </p:stCondLst>
                                  <p:childTnLst>
                                    <p:anim calcmode="lin" valueType="num">
                                      <p:cBhvr additive="base">
                                        <p:cTn id="553" dur="3000"/>
                                        <p:tgtEl>
                                          <p:spTgt spid="31"/>
                                        </p:tgtEl>
                                        <p:attrNameLst>
                                          <p:attrName>ppt_x</p:attrName>
                                        </p:attrNameLst>
                                      </p:cBhvr>
                                      <p:tavLst>
                                        <p:tav tm="0">
                                          <p:val>
                                            <p:strVal val="ppt_x"/>
                                          </p:val>
                                        </p:tav>
                                        <p:tav tm="100000">
                                          <p:val>
                                            <p:strVal val="ppt_x"/>
                                          </p:val>
                                        </p:tav>
                                      </p:tavLst>
                                    </p:anim>
                                    <p:anim calcmode="lin" valueType="num">
                                      <p:cBhvr additive="base">
                                        <p:cTn id="554" dur="3000"/>
                                        <p:tgtEl>
                                          <p:spTgt spid="31"/>
                                        </p:tgtEl>
                                        <p:attrNameLst>
                                          <p:attrName>ppt_y</p:attrName>
                                        </p:attrNameLst>
                                      </p:cBhvr>
                                      <p:tavLst>
                                        <p:tav tm="0">
                                          <p:val>
                                            <p:strVal val="ppt_y"/>
                                          </p:val>
                                        </p:tav>
                                        <p:tav tm="100000">
                                          <p:val>
                                            <p:strVal val="1+ppt_h/2"/>
                                          </p:val>
                                        </p:tav>
                                      </p:tavLst>
                                    </p:anim>
                                    <p:set>
                                      <p:cBhvr>
                                        <p:cTn id="555" dur="1" fill="hold">
                                          <p:stCondLst>
                                            <p:cond delay="2999"/>
                                          </p:stCondLst>
                                        </p:cTn>
                                        <p:tgtEl>
                                          <p:spTgt spid="31"/>
                                        </p:tgtEl>
                                        <p:attrNameLst>
                                          <p:attrName>style.visibility</p:attrName>
                                        </p:attrNameLst>
                                      </p:cBhvr>
                                      <p:to>
                                        <p:strVal val="hidden"/>
                                      </p:to>
                                    </p:set>
                                  </p:childTnLst>
                                </p:cTn>
                              </p:par>
                              <p:par>
                                <p:cTn id="556" presetID="2" presetClass="exit" presetSubtype="4" fill="hold" grpId="3" nodeType="withEffect">
                                  <p:stCondLst>
                                    <p:cond delay="0"/>
                                  </p:stCondLst>
                                  <p:childTnLst>
                                    <p:anim calcmode="lin" valueType="num">
                                      <p:cBhvr additive="base">
                                        <p:cTn id="557" dur="3000"/>
                                        <p:tgtEl>
                                          <p:spTgt spid="32"/>
                                        </p:tgtEl>
                                        <p:attrNameLst>
                                          <p:attrName>ppt_x</p:attrName>
                                        </p:attrNameLst>
                                      </p:cBhvr>
                                      <p:tavLst>
                                        <p:tav tm="0">
                                          <p:val>
                                            <p:strVal val="ppt_x"/>
                                          </p:val>
                                        </p:tav>
                                        <p:tav tm="100000">
                                          <p:val>
                                            <p:strVal val="ppt_x"/>
                                          </p:val>
                                        </p:tav>
                                      </p:tavLst>
                                    </p:anim>
                                    <p:anim calcmode="lin" valueType="num">
                                      <p:cBhvr additive="base">
                                        <p:cTn id="558" dur="3000"/>
                                        <p:tgtEl>
                                          <p:spTgt spid="32"/>
                                        </p:tgtEl>
                                        <p:attrNameLst>
                                          <p:attrName>ppt_y</p:attrName>
                                        </p:attrNameLst>
                                      </p:cBhvr>
                                      <p:tavLst>
                                        <p:tav tm="0">
                                          <p:val>
                                            <p:strVal val="ppt_y"/>
                                          </p:val>
                                        </p:tav>
                                        <p:tav tm="100000">
                                          <p:val>
                                            <p:strVal val="1+ppt_h/2"/>
                                          </p:val>
                                        </p:tav>
                                      </p:tavLst>
                                    </p:anim>
                                    <p:set>
                                      <p:cBhvr>
                                        <p:cTn id="559" dur="1" fill="hold">
                                          <p:stCondLst>
                                            <p:cond delay="2999"/>
                                          </p:stCondLst>
                                        </p:cTn>
                                        <p:tgtEl>
                                          <p:spTgt spid="32"/>
                                        </p:tgtEl>
                                        <p:attrNameLst>
                                          <p:attrName>style.visibility</p:attrName>
                                        </p:attrNameLst>
                                      </p:cBhvr>
                                      <p:to>
                                        <p:strVal val="hidden"/>
                                      </p:to>
                                    </p:set>
                                  </p:childTnLst>
                                </p:cTn>
                              </p:par>
                              <p:par>
                                <p:cTn id="560" presetID="2" presetClass="exit" presetSubtype="4" fill="hold" grpId="3" nodeType="withEffect">
                                  <p:stCondLst>
                                    <p:cond delay="0"/>
                                  </p:stCondLst>
                                  <p:childTnLst>
                                    <p:anim calcmode="lin" valueType="num">
                                      <p:cBhvr additive="base">
                                        <p:cTn id="561" dur="3000"/>
                                        <p:tgtEl>
                                          <p:spTgt spid="33"/>
                                        </p:tgtEl>
                                        <p:attrNameLst>
                                          <p:attrName>ppt_x</p:attrName>
                                        </p:attrNameLst>
                                      </p:cBhvr>
                                      <p:tavLst>
                                        <p:tav tm="0">
                                          <p:val>
                                            <p:strVal val="ppt_x"/>
                                          </p:val>
                                        </p:tav>
                                        <p:tav tm="100000">
                                          <p:val>
                                            <p:strVal val="ppt_x"/>
                                          </p:val>
                                        </p:tav>
                                      </p:tavLst>
                                    </p:anim>
                                    <p:anim calcmode="lin" valueType="num">
                                      <p:cBhvr additive="base">
                                        <p:cTn id="562" dur="3000"/>
                                        <p:tgtEl>
                                          <p:spTgt spid="33"/>
                                        </p:tgtEl>
                                        <p:attrNameLst>
                                          <p:attrName>ppt_y</p:attrName>
                                        </p:attrNameLst>
                                      </p:cBhvr>
                                      <p:tavLst>
                                        <p:tav tm="0">
                                          <p:val>
                                            <p:strVal val="ppt_y"/>
                                          </p:val>
                                        </p:tav>
                                        <p:tav tm="100000">
                                          <p:val>
                                            <p:strVal val="1+ppt_h/2"/>
                                          </p:val>
                                        </p:tav>
                                      </p:tavLst>
                                    </p:anim>
                                    <p:set>
                                      <p:cBhvr>
                                        <p:cTn id="563" dur="1" fill="hold">
                                          <p:stCondLst>
                                            <p:cond delay="2999"/>
                                          </p:stCondLst>
                                        </p:cTn>
                                        <p:tgtEl>
                                          <p:spTgt spid="33"/>
                                        </p:tgtEl>
                                        <p:attrNameLst>
                                          <p:attrName>style.visibility</p:attrName>
                                        </p:attrNameLst>
                                      </p:cBhvr>
                                      <p:to>
                                        <p:strVal val="hidden"/>
                                      </p:to>
                                    </p:set>
                                  </p:childTnLst>
                                </p:cTn>
                              </p:par>
                              <p:par>
                                <p:cTn id="564" presetID="2" presetClass="exit" presetSubtype="4" fill="hold" grpId="3" nodeType="withEffect">
                                  <p:stCondLst>
                                    <p:cond delay="0"/>
                                  </p:stCondLst>
                                  <p:childTnLst>
                                    <p:anim calcmode="lin" valueType="num">
                                      <p:cBhvr additive="base">
                                        <p:cTn id="565" dur="3000"/>
                                        <p:tgtEl>
                                          <p:spTgt spid="34"/>
                                        </p:tgtEl>
                                        <p:attrNameLst>
                                          <p:attrName>ppt_x</p:attrName>
                                        </p:attrNameLst>
                                      </p:cBhvr>
                                      <p:tavLst>
                                        <p:tav tm="0">
                                          <p:val>
                                            <p:strVal val="ppt_x"/>
                                          </p:val>
                                        </p:tav>
                                        <p:tav tm="100000">
                                          <p:val>
                                            <p:strVal val="ppt_x"/>
                                          </p:val>
                                        </p:tav>
                                      </p:tavLst>
                                    </p:anim>
                                    <p:anim calcmode="lin" valueType="num">
                                      <p:cBhvr additive="base">
                                        <p:cTn id="566" dur="3000"/>
                                        <p:tgtEl>
                                          <p:spTgt spid="34"/>
                                        </p:tgtEl>
                                        <p:attrNameLst>
                                          <p:attrName>ppt_y</p:attrName>
                                        </p:attrNameLst>
                                      </p:cBhvr>
                                      <p:tavLst>
                                        <p:tav tm="0">
                                          <p:val>
                                            <p:strVal val="ppt_y"/>
                                          </p:val>
                                        </p:tav>
                                        <p:tav tm="100000">
                                          <p:val>
                                            <p:strVal val="1+ppt_h/2"/>
                                          </p:val>
                                        </p:tav>
                                      </p:tavLst>
                                    </p:anim>
                                    <p:set>
                                      <p:cBhvr>
                                        <p:cTn id="567" dur="1" fill="hold">
                                          <p:stCondLst>
                                            <p:cond delay="2999"/>
                                          </p:stCondLst>
                                        </p:cTn>
                                        <p:tgtEl>
                                          <p:spTgt spid="34"/>
                                        </p:tgtEl>
                                        <p:attrNameLst>
                                          <p:attrName>style.visibility</p:attrName>
                                        </p:attrNameLst>
                                      </p:cBhvr>
                                      <p:to>
                                        <p:strVal val="hidden"/>
                                      </p:to>
                                    </p:set>
                                  </p:childTnLst>
                                </p:cTn>
                              </p:par>
                              <p:par>
                                <p:cTn id="568" presetID="2" presetClass="exit" presetSubtype="4" fill="hold" grpId="3" nodeType="withEffect">
                                  <p:stCondLst>
                                    <p:cond delay="0"/>
                                  </p:stCondLst>
                                  <p:childTnLst>
                                    <p:anim calcmode="lin" valueType="num">
                                      <p:cBhvr additive="base">
                                        <p:cTn id="569" dur="3000"/>
                                        <p:tgtEl>
                                          <p:spTgt spid="35"/>
                                        </p:tgtEl>
                                        <p:attrNameLst>
                                          <p:attrName>ppt_x</p:attrName>
                                        </p:attrNameLst>
                                      </p:cBhvr>
                                      <p:tavLst>
                                        <p:tav tm="0">
                                          <p:val>
                                            <p:strVal val="ppt_x"/>
                                          </p:val>
                                        </p:tav>
                                        <p:tav tm="100000">
                                          <p:val>
                                            <p:strVal val="ppt_x"/>
                                          </p:val>
                                        </p:tav>
                                      </p:tavLst>
                                    </p:anim>
                                    <p:anim calcmode="lin" valueType="num">
                                      <p:cBhvr additive="base">
                                        <p:cTn id="570" dur="3000"/>
                                        <p:tgtEl>
                                          <p:spTgt spid="35"/>
                                        </p:tgtEl>
                                        <p:attrNameLst>
                                          <p:attrName>ppt_y</p:attrName>
                                        </p:attrNameLst>
                                      </p:cBhvr>
                                      <p:tavLst>
                                        <p:tav tm="0">
                                          <p:val>
                                            <p:strVal val="ppt_y"/>
                                          </p:val>
                                        </p:tav>
                                        <p:tav tm="100000">
                                          <p:val>
                                            <p:strVal val="1+ppt_h/2"/>
                                          </p:val>
                                        </p:tav>
                                      </p:tavLst>
                                    </p:anim>
                                    <p:set>
                                      <p:cBhvr>
                                        <p:cTn id="571" dur="1" fill="hold">
                                          <p:stCondLst>
                                            <p:cond delay="2999"/>
                                          </p:stCondLst>
                                        </p:cTn>
                                        <p:tgtEl>
                                          <p:spTgt spid="35"/>
                                        </p:tgtEl>
                                        <p:attrNameLst>
                                          <p:attrName>style.visibility</p:attrName>
                                        </p:attrNameLst>
                                      </p:cBhvr>
                                      <p:to>
                                        <p:strVal val="hidden"/>
                                      </p:to>
                                    </p:set>
                                  </p:childTnLst>
                                </p:cTn>
                              </p:par>
                              <p:par>
                                <p:cTn id="572" presetID="2" presetClass="exit" presetSubtype="4" fill="hold" grpId="3" nodeType="withEffect">
                                  <p:stCondLst>
                                    <p:cond delay="0"/>
                                  </p:stCondLst>
                                  <p:childTnLst>
                                    <p:anim calcmode="lin" valueType="num">
                                      <p:cBhvr additive="base">
                                        <p:cTn id="573" dur="3000"/>
                                        <p:tgtEl>
                                          <p:spTgt spid="36"/>
                                        </p:tgtEl>
                                        <p:attrNameLst>
                                          <p:attrName>ppt_x</p:attrName>
                                        </p:attrNameLst>
                                      </p:cBhvr>
                                      <p:tavLst>
                                        <p:tav tm="0">
                                          <p:val>
                                            <p:strVal val="ppt_x"/>
                                          </p:val>
                                        </p:tav>
                                        <p:tav tm="100000">
                                          <p:val>
                                            <p:strVal val="ppt_x"/>
                                          </p:val>
                                        </p:tav>
                                      </p:tavLst>
                                    </p:anim>
                                    <p:anim calcmode="lin" valueType="num">
                                      <p:cBhvr additive="base">
                                        <p:cTn id="574" dur="3000"/>
                                        <p:tgtEl>
                                          <p:spTgt spid="36"/>
                                        </p:tgtEl>
                                        <p:attrNameLst>
                                          <p:attrName>ppt_y</p:attrName>
                                        </p:attrNameLst>
                                      </p:cBhvr>
                                      <p:tavLst>
                                        <p:tav tm="0">
                                          <p:val>
                                            <p:strVal val="ppt_y"/>
                                          </p:val>
                                        </p:tav>
                                        <p:tav tm="100000">
                                          <p:val>
                                            <p:strVal val="1+ppt_h/2"/>
                                          </p:val>
                                        </p:tav>
                                      </p:tavLst>
                                    </p:anim>
                                    <p:set>
                                      <p:cBhvr>
                                        <p:cTn id="575" dur="1" fill="hold">
                                          <p:stCondLst>
                                            <p:cond delay="2999"/>
                                          </p:stCondLst>
                                        </p:cTn>
                                        <p:tgtEl>
                                          <p:spTgt spid="36"/>
                                        </p:tgtEl>
                                        <p:attrNameLst>
                                          <p:attrName>style.visibility</p:attrName>
                                        </p:attrNameLst>
                                      </p:cBhvr>
                                      <p:to>
                                        <p:strVal val="hidden"/>
                                      </p:to>
                                    </p:set>
                                  </p:childTnLst>
                                </p:cTn>
                              </p:par>
                              <p:par>
                                <p:cTn id="576" presetID="2" presetClass="exit" presetSubtype="4" fill="hold" grpId="3" nodeType="withEffect">
                                  <p:stCondLst>
                                    <p:cond delay="0"/>
                                  </p:stCondLst>
                                  <p:childTnLst>
                                    <p:anim calcmode="lin" valueType="num">
                                      <p:cBhvr additive="base">
                                        <p:cTn id="577" dur="3000"/>
                                        <p:tgtEl>
                                          <p:spTgt spid="37"/>
                                        </p:tgtEl>
                                        <p:attrNameLst>
                                          <p:attrName>ppt_x</p:attrName>
                                        </p:attrNameLst>
                                      </p:cBhvr>
                                      <p:tavLst>
                                        <p:tav tm="0">
                                          <p:val>
                                            <p:strVal val="ppt_x"/>
                                          </p:val>
                                        </p:tav>
                                        <p:tav tm="100000">
                                          <p:val>
                                            <p:strVal val="ppt_x"/>
                                          </p:val>
                                        </p:tav>
                                      </p:tavLst>
                                    </p:anim>
                                    <p:anim calcmode="lin" valueType="num">
                                      <p:cBhvr additive="base">
                                        <p:cTn id="578" dur="3000"/>
                                        <p:tgtEl>
                                          <p:spTgt spid="37"/>
                                        </p:tgtEl>
                                        <p:attrNameLst>
                                          <p:attrName>ppt_y</p:attrName>
                                        </p:attrNameLst>
                                      </p:cBhvr>
                                      <p:tavLst>
                                        <p:tav tm="0">
                                          <p:val>
                                            <p:strVal val="ppt_y"/>
                                          </p:val>
                                        </p:tav>
                                        <p:tav tm="100000">
                                          <p:val>
                                            <p:strVal val="1+ppt_h/2"/>
                                          </p:val>
                                        </p:tav>
                                      </p:tavLst>
                                    </p:anim>
                                    <p:set>
                                      <p:cBhvr>
                                        <p:cTn id="579" dur="1" fill="hold">
                                          <p:stCondLst>
                                            <p:cond delay="2999"/>
                                          </p:stCondLst>
                                        </p:cTn>
                                        <p:tgtEl>
                                          <p:spTgt spid="37"/>
                                        </p:tgtEl>
                                        <p:attrNameLst>
                                          <p:attrName>style.visibility</p:attrName>
                                        </p:attrNameLst>
                                      </p:cBhvr>
                                      <p:to>
                                        <p:strVal val="hidden"/>
                                      </p:to>
                                    </p:set>
                                  </p:childTnLst>
                                </p:cTn>
                              </p:par>
                              <p:par>
                                <p:cTn id="580" presetID="2" presetClass="exit" presetSubtype="4" fill="hold" grpId="3" nodeType="withEffect">
                                  <p:stCondLst>
                                    <p:cond delay="0"/>
                                  </p:stCondLst>
                                  <p:childTnLst>
                                    <p:anim calcmode="lin" valueType="num">
                                      <p:cBhvr additive="base">
                                        <p:cTn id="581" dur="3000"/>
                                        <p:tgtEl>
                                          <p:spTgt spid="38"/>
                                        </p:tgtEl>
                                        <p:attrNameLst>
                                          <p:attrName>ppt_x</p:attrName>
                                        </p:attrNameLst>
                                      </p:cBhvr>
                                      <p:tavLst>
                                        <p:tav tm="0">
                                          <p:val>
                                            <p:strVal val="ppt_x"/>
                                          </p:val>
                                        </p:tav>
                                        <p:tav tm="100000">
                                          <p:val>
                                            <p:strVal val="ppt_x"/>
                                          </p:val>
                                        </p:tav>
                                      </p:tavLst>
                                    </p:anim>
                                    <p:anim calcmode="lin" valueType="num">
                                      <p:cBhvr additive="base">
                                        <p:cTn id="582" dur="3000"/>
                                        <p:tgtEl>
                                          <p:spTgt spid="38"/>
                                        </p:tgtEl>
                                        <p:attrNameLst>
                                          <p:attrName>ppt_y</p:attrName>
                                        </p:attrNameLst>
                                      </p:cBhvr>
                                      <p:tavLst>
                                        <p:tav tm="0">
                                          <p:val>
                                            <p:strVal val="ppt_y"/>
                                          </p:val>
                                        </p:tav>
                                        <p:tav tm="100000">
                                          <p:val>
                                            <p:strVal val="1+ppt_h/2"/>
                                          </p:val>
                                        </p:tav>
                                      </p:tavLst>
                                    </p:anim>
                                    <p:set>
                                      <p:cBhvr>
                                        <p:cTn id="583" dur="1" fill="hold">
                                          <p:stCondLst>
                                            <p:cond delay="2999"/>
                                          </p:stCondLst>
                                        </p:cTn>
                                        <p:tgtEl>
                                          <p:spTgt spid="38"/>
                                        </p:tgtEl>
                                        <p:attrNameLst>
                                          <p:attrName>style.visibility</p:attrName>
                                        </p:attrNameLst>
                                      </p:cBhvr>
                                      <p:to>
                                        <p:strVal val="hidden"/>
                                      </p:to>
                                    </p:set>
                                  </p:childTnLst>
                                </p:cTn>
                              </p:par>
                              <p:par>
                                <p:cTn id="584" presetID="2" presetClass="exit" presetSubtype="4" fill="hold" grpId="3" nodeType="withEffect">
                                  <p:stCondLst>
                                    <p:cond delay="0"/>
                                  </p:stCondLst>
                                  <p:childTnLst>
                                    <p:anim calcmode="lin" valueType="num">
                                      <p:cBhvr additive="base">
                                        <p:cTn id="585" dur="3000"/>
                                        <p:tgtEl>
                                          <p:spTgt spid="39"/>
                                        </p:tgtEl>
                                        <p:attrNameLst>
                                          <p:attrName>ppt_x</p:attrName>
                                        </p:attrNameLst>
                                      </p:cBhvr>
                                      <p:tavLst>
                                        <p:tav tm="0">
                                          <p:val>
                                            <p:strVal val="ppt_x"/>
                                          </p:val>
                                        </p:tav>
                                        <p:tav tm="100000">
                                          <p:val>
                                            <p:strVal val="ppt_x"/>
                                          </p:val>
                                        </p:tav>
                                      </p:tavLst>
                                    </p:anim>
                                    <p:anim calcmode="lin" valueType="num">
                                      <p:cBhvr additive="base">
                                        <p:cTn id="586" dur="3000"/>
                                        <p:tgtEl>
                                          <p:spTgt spid="39"/>
                                        </p:tgtEl>
                                        <p:attrNameLst>
                                          <p:attrName>ppt_y</p:attrName>
                                        </p:attrNameLst>
                                      </p:cBhvr>
                                      <p:tavLst>
                                        <p:tav tm="0">
                                          <p:val>
                                            <p:strVal val="ppt_y"/>
                                          </p:val>
                                        </p:tav>
                                        <p:tav tm="100000">
                                          <p:val>
                                            <p:strVal val="1+ppt_h/2"/>
                                          </p:val>
                                        </p:tav>
                                      </p:tavLst>
                                    </p:anim>
                                    <p:set>
                                      <p:cBhvr>
                                        <p:cTn id="587" dur="1" fill="hold">
                                          <p:stCondLst>
                                            <p:cond delay="2999"/>
                                          </p:stCondLst>
                                        </p:cTn>
                                        <p:tgtEl>
                                          <p:spTgt spid="39"/>
                                        </p:tgtEl>
                                        <p:attrNameLst>
                                          <p:attrName>style.visibility</p:attrName>
                                        </p:attrNameLst>
                                      </p:cBhvr>
                                      <p:to>
                                        <p:strVal val="hidden"/>
                                      </p:to>
                                    </p:set>
                                  </p:childTnLst>
                                </p:cTn>
                              </p:par>
                              <p:par>
                                <p:cTn id="588" presetID="2" presetClass="exit" presetSubtype="4" fill="hold" grpId="3" nodeType="withEffect">
                                  <p:stCondLst>
                                    <p:cond delay="0"/>
                                  </p:stCondLst>
                                  <p:childTnLst>
                                    <p:anim calcmode="lin" valueType="num">
                                      <p:cBhvr additive="base">
                                        <p:cTn id="589" dur="3000"/>
                                        <p:tgtEl>
                                          <p:spTgt spid="40"/>
                                        </p:tgtEl>
                                        <p:attrNameLst>
                                          <p:attrName>ppt_x</p:attrName>
                                        </p:attrNameLst>
                                      </p:cBhvr>
                                      <p:tavLst>
                                        <p:tav tm="0">
                                          <p:val>
                                            <p:strVal val="ppt_x"/>
                                          </p:val>
                                        </p:tav>
                                        <p:tav tm="100000">
                                          <p:val>
                                            <p:strVal val="ppt_x"/>
                                          </p:val>
                                        </p:tav>
                                      </p:tavLst>
                                    </p:anim>
                                    <p:anim calcmode="lin" valueType="num">
                                      <p:cBhvr additive="base">
                                        <p:cTn id="590" dur="3000"/>
                                        <p:tgtEl>
                                          <p:spTgt spid="40"/>
                                        </p:tgtEl>
                                        <p:attrNameLst>
                                          <p:attrName>ppt_y</p:attrName>
                                        </p:attrNameLst>
                                      </p:cBhvr>
                                      <p:tavLst>
                                        <p:tav tm="0">
                                          <p:val>
                                            <p:strVal val="ppt_y"/>
                                          </p:val>
                                        </p:tav>
                                        <p:tav tm="100000">
                                          <p:val>
                                            <p:strVal val="1+ppt_h/2"/>
                                          </p:val>
                                        </p:tav>
                                      </p:tavLst>
                                    </p:anim>
                                    <p:set>
                                      <p:cBhvr>
                                        <p:cTn id="591" dur="1" fill="hold">
                                          <p:stCondLst>
                                            <p:cond delay="2999"/>
                                          </p:stCondLst>
                                        </p:cTn>
                                        <p:tgtEl>
                                          <p:spTgt spid="40"/>
                                        </p:tgtEl>
                                        <p:attrNameLst>
                                          <p:attrName>style.visibility</p:attrName>
                                        </p:attrNameLst>
                                      </p:cBhvr>
                                      <p:to>
                                        <p:strVal val="hidden"/>
                                      </p:to>
                                    </p:set>
                                  </p:childTnLst>
                                </p:cTn>
                              </p:par>
                              <p:par>
                                <p:cTn id="592" presetID="2" presetClass="exit" presetSubtype="4" fill="hold" grpId="3" nodeType="withEffect">
                                  <p:stCondLst>
                                    <p:cond delay="0"/>
                                  </p:stCondLst>
                                  <p:childTnLst>
                                    <p:anim calcmode="lin" valueType="num">
                                      <p:cBhvr additive="base">
                                        <p:cTn id="593" dur="3000"/>
                                        <p:tgtEl>
                                          <p:spTgt spid="41"/>
                                        </p:tgtEl>
                                        <p:attrNameLst>
                                          <p:attrName>ppt_x</p:attrName>
                                        </p:attrNameLst>
                                      </p:cBhvr>
                                      <p:tavLst>
                                        <p:tav tm="0">
                                          <p:val>
                                            <p:strVal val="ppt_x"/>
                                          </p:val>
                                        </p:tav>
                                        <p:tav tm="100000">
                                          <p:val>
                                            <p:strVal val="ppt_x"/>
                                          </p:val>
                                        </p:tav>
                                      </p:tavLst>
                                    </p:anim>
                                    <p:anim calcmode="lin" valueType="num">
                                      <p:cBhvr additive="base">
                                        <p:cTn id="594" dur="3000"/>
                                        <p:tgtEl>
                                          <p:spTgt spid="41"/>
                                        </p:tgtEl>
                                        <p:attrNameLst>
                                          <p:attrName>ppt_y</p:attrName>
                                        </p:attrNameLst>
                                      </p:cBhvr>
                                      <p:tavLst>
                                        <p:tav tm="0">
                                          <p:val>
                                            <p:strVal val="ppt_y"/>
                                          </p:val>
                                        </p:tav>
                                        <p:tav tm="100000">
                                          <p:val>
                                            <p:strVal val="1+ppt_h/2"/>
                                          </p:val>
                                        </p:tav>
                                      </p:tavLst>
                                    </p:anim>
                                    <p:set>
                                      <p:cBhvr>
                                        <p:cTn id="595" dur="1" fill="hold">
                                          <p:stCondLst>
                                            <p:cond delay="2999"/>
                                          </p:stCondLst>
                                        </p:cTn>
                                        <p:tgtEl>
                                          <p:spTgt spid="41"/>
                                        </p:tgtEl>
                                        <p:attrNameLst>
                                          <p:attrName>style.visibility</p:attrName>
                                        </p:attrNameLst>
                                      </p:cBhvr>
                                      <p:to>
                                        <p:strVal val="hidden"/>
                                      </p:to>
                                    </p:set>
                                  </p:childTnLst>
                                </p:cTn>
                              </p:par>
                              <p:par>
                                <p:cTn id="596" presetID="2" presetClass="exit" presetSubtype="4" fill="hold" grpId="3" nodeType="withEffect">
                                  <p:stCondLst>
                                    <p:cond delay="0"/>
                                  </p:stCondLst>
                                  <p:childTnLst>
                                    <p:anim calcmode="lin" valueType="num">
                                      <p:cBhvr additive="base">
                                        <p:cTn id="597" dur="3000"/>
                                        <p:tgtEl>
                                          <p:spTgt spid="42"/>
                                        </p:tgtEl>
                                        <p:attrNameLst>
                                          <p:attrName>ppt_x</p:attrName>
                                        </p:attrNameLst>
                                      </p:cBhvr>
                                      <p:tavLst>
                                        <p:tav tm="0">
                                          <p:val>
                                            <p:strVal val="ppt_x"/>
                                          </p:val>
                                        </p:tav>
                                        <p:tav tm="100000">
                                          <p:val>
                                            <p:strVal val="ppt_x"/>
                                          </p:val>
                                        </p:tav>
                                      </p:tavLst>
                                    </p:anim>
                                    <p:anim calcmode="lin" valueType="num">
                                      <p:cBhvr additive="base">
                                        <p:cTn id="598" dur="3000"/>
                                        <p:tgtEl>
                                          <p:spTgt spid="42"/>
                                        </p:tgtEl>
                                        <p:attrNameLst>
                                          <p:attrName>ppt_y</p:attrName>
                                        </p:attrNameLst>
                                      </p:cBhvr>
                                      <p:tavLst>
                                        <p:tav tm="0">
                                          <p:val>
                                            <p:strVal val="ppt_y"/>
                                          </p:val>
                                        </p:tav>
                                        <p:tav tm="100000">
                                          <p:val>
                                            <p:strVal val="1+ppt_h/2"/>
                                          </p:val>
                                        </p:tav>
                                      </p:tavLst>
                                    </p:anim>
                                    <p:set>
                                      <p:cBhvr>
                                        <p:cTn id="599" dur="1" fill="hold">
                                          <p:stCondLst>
                                            <p:cond delay="2999"/>
                                          </p:stCondLst>
                                        </p:cTn>
                                        <p:tgtEl>
                                          <p:spTgt spid="42"/>
                                        </p:tgtEl>
                                        <p:attrNameLst>
                                          <p:attrName>style.visibility</p:attrName>
                                        </p:attrNameLst>
                                      </p:cBhvr>
                                      <p:to>
                                        <p:strVal val="hidden"/>
                                      </p:to>
                                    </p:set>
                                  </p:childTnLst>
                                </p:cTn>
                              </p:par>
                              <p:par>
                                <p:cTn id="600" presetID="2" presetClass="exit" presetSubtype="4" fill="hold" grpId="3" nodeType="withEffect">
                                  <p:stCondLst>
                                    <p:cond delay="0"/>
                                  </p:stCondLst>
                                  <p:childTnLst>
                                    <p:anim calcmode="lin" valueType="num">
                                      <p:cBhvr additive="base">
                                        <p:cTn id="601" dur="3000"/>
                                        <p:tgtEl>
                                          <p:spTgt spid="43"/>
                                        </p:tgtEl>
                                        <p:attrNameLst>
                                          <p:attrName>ppt_x</p:attrName>
                                        </p:attrNameLst>
                                      </p:cBhvr>
                                      <p:tavLst>
                                        <p:tav tm="0">
                                          <p:val>
                                            <p:strVal val="ppt_x"/>
                                          </p:val>
                                        </p:tav>
                                        <p:tav tm="100000">
                                          <p:val>
                                            <p:strVal val="ppt_x"/>
                                          </p:val>
                                        </p:tav>
                                      </p:tavLst>
                                    </p:anim>
                                    <p:anim calcmode="lin" valueType="num">
                                      <p:cBhvr additive="base">
                                        <p:cTn id="602" dur="3000"/>
                                        <p:tgtEl>
                                          <p:spTgt spid="43"/>
                                        </p:tgtEl>
                                        <p:attrNameLst>
                                          <p:attrName>ppt_y</p:attrName>
                                        </p:attrNameLst>
                                      </p:cBhvr>
                                      <p:tavLst>
                                        <p:tav tm="0">
                                          <p:val>
                                            <p:strVal val="ppt_y"/>
                                          </p:val>
                                        </p:tav>
                                        <p:tav tm="100000">
                                          <p:val>
                                            <p:strVal val="1+ppt_h/2"/>
                                          </p:val>
                                        </p:tav>
                                      </p:tavLst>
                                    </p:anim>
                                    <p:set>
                                      <p:cBhvr>
                                        <p:cTn id="603" dur="1" fill="hold">
                                          <p:stCondLst>
                                            <p:cond delay="2999"/>
                                          </p:stCondLst>
                                        </p:cTn>
                                        <p:tgtEl>
                                          <p:spTgt spid="43"/>
                                        </p:tgtEl>
                                        <p:attrNameLst>
                                          <p:attrName>style.visibility</p:attrName>
                                        </p:attrNameLst>
                                      </p:cBhvr>
                                      <p:to>
                                        <p:strVal val="hidden"/>
                                      </p:to>
                                    </p:set>
                                  </p:childTnLst>
                                </p:cTn>
                              </p:par>
                              <p:par>
                                <p:cTn id="604" presetID="2" presetClass="exit" presetSubtype="4" fill="hold" grpId="3" nodeType="withEffect">
                                  <p:stCondLst>
                                    <p:cond delay="0"/>
                                  </p:stCondLst>
                                  <p:childTnLst>
                                    <p:anim calcmode="lin" valueType="num">
                                      <p:cBhvr additive="base">
                                        <p:cTn id="605" dur="3000"/>
                                        <p:tgtEl>
                                          <p:spTgt spid="44"/>
                                        </p:tgtEl>
                                        <p:attrNameLst>
                                          <p:attrName>ppt_x</p:attrName>
                                        </p:attrNameLst>
                                      </p:cBhvr>
                                      <p:tavLst>
                                        <p:tav tm="0">
                                          <p:val>
                                            <p:strVal val="ppt_x"/>
                                          </p:val>
                                        </p:tav>
                                        <p:tav tm="100000">
                                          <p:val>
                                            <p:strVal val="ppt_x"/>
                                          </p:val>
                                        </p:tav>
                                      </p:tavLst>
                                    </p:anim>
                                    <p:anim calcmode="lin" valueType="num">
                                      <p:cBhvr additive="base">
                                        <p:cTn id="606" dur="3000"/>
                                        <p:tgtEl>
                                          <p:spTgt spid="44"/>
                                        </p:tgtEl>
                                        <p:attrNameLst>
                                          <p:attrName>ppt_y</p:attrName>
                                        </p:attrNameLst>
                                      </p:cBhvr>
                                      <p:tavLst>
                                        <p:tav tm="0">
                                          <p:val>
                                            <p:strVal val="ppt_y"/>
                                          </p:val>
                                        </p:tav>
                                        <p:tav tm="100000">
                                          <p:val>
                                            <p:strVal val="1+ppt_h/2"/>
                                          </p:val>
                                        </p:tav>
                                      </p:tavLst>
                                    </p:anim>
                                    <p:set>
                                      <p:cBhvr>
                                        <p:cTn id="607" dur="1" fill="hold">
                                          <p:stCondLst>
                                            <p:cond delay="2999"/>
                                          </p:stCondLst>
                                        </p:cTn>
                                        <p:tgtEl>
                                          <p:spTgt spid="44"/>
                                        </p:tgtEl>
                                        <p:attrNameLst>
                                          <p:attrName>style.visibility</p:attrName>
                                        </p:attrNameLst>
                                      </p:cBhvr>
                                      <p:to>
                                        <p:strVal val="hidden"/>
                                      </p:to>
                                    </p:set>
                                  </p:childTnLst>
                                </p:cTn>
                              </p:par>
                              <p:par>
                                <p:cTn id="608" presetID="2" presetClass="exit" presetSubtype="4" fill="hold" grpId="3" nodeType="withEffect">
                                  <p:stCondLst>
                                    <p:cond delay="0"/>
                                  </p:stCondLst>
                                  <p:childTnLst>
                                    <p:anim calcmode="lin" valueType="num">
                                      <p:cBhvr additive="base">
                                        <p:cTn id="609" dur="3000"/>
                                        <p:tgtEl>
                                          <p:spTgt spid="45"/>
                                        </p:tgtEl>
                                        <p:attrNameLst>
                                          <p:attrName>ppt_x</p:attrName>
                                        </p:attrNameLst>
                                      </p:cBhvr>
                                      <p:tavLst>
                                        <p:tav tm="0">
                                          <p:val>
                                            <p:strVal val="ppt_x"/>
                                          </p:val>
                                        </p:tav>
                                        <p:tav tm="100000">
                                          <p:val>
                                            <p:strVal val="ppt_x"/>
                                          </p:val>
                                        </p:tav>
                                      </p:tavLst>
                                    </p:anim>
                                    <p:anim calcmode="lin" valueType="num">
                                      <p:cBhvr additive="base">
                                        <p:cTn id="610" dur="3000"/>
                                        <p:tgtEl>
                                          <p:spTgt spid="45"/>
                                        </p:tgtEl>
                                        <p:attrNameLst>
                                          <p:attrName>ppt_y</p:attrName>
                                        </p:attrNameLst>
                                      </p:cBhvr>
                                      <p:tavLst>
                                        <p:tav tm="0">
                                          <p:val>
                                            <p:strVal val="ppt_y"/>
                                          </p:val>
                                        </p:tav>
                                        <p:tav tm="100000">
                                          <p:val>
                                            <p:strVal val="1+ppt_h/2"/>
                                          </p:val>
                                        </p:tav>
                                      </p:tavLst>
                                    </p:anim>
                                    <p:set>
                                      <p:cBhvr>
                                        <p:cTn id="611" dur="1" fill="hold">
                                          <p:stCondLst>
                                            <p:cond delay="2999"/>
                                          </p:stCondLst>
                                        </p:cTn>
                                        <p:tgtEl>
                                          <p:spTgt spid="45"/>
                                        </p:tgtEl>
                                        <p:attrNameLst>
                                          <p:attrName>style.visibility</p:attrName>
                                        </p:attrNameLst>
                                      </p:cBhvr>
                                      <p:to>
                                        <p:strVal val="hidden"/>
                                      </p:to>
                                    </p:set>
                                  </p:childTnLst>
                                </p:cTn>
                              </p:par>
                              <p:par>
                                <p:cTn id="612" presetID="2" presetClass="exit" presetSubtype="4" fill="hold" grpId="3" nodeType="withEffect">
                                  <p:stCondLst>
                                    <p:cond delay="0"/>
                                  </p:stCondLst>
                                  <p:childTnLst>
                                    <p:anim calcmode="lin" valueType="num">
                                      <p:cBhvr additive="base">
                                        <p:cTn id="613" dur="3000"/>
                                        <p:tgtEl>
                                          <p:spTgt spid="46"/>
                                        </p:tgtEl>
                                        <p:attrNameLst>
                                          <p:attrName>ppt_x</p:attrName>
                                        </p:attrNameLst>
                                      </p:cBhvr>
                                      <p:tavLst>
                                        <p:tav tm="0">
                                          <p:val>
                                            <p:strVal val="ppt_x"/>
                                          </p:val>
                                        </p:tav>
                                        <p:tav tm="100000">
                                          <p:val>
                                            <p:strVal val="ppt_x"/>
                                          </p:val>
                                        </p:tav>
                                      </p:tavLst>
                                    </p:anim>
                                    <p:anim calcmode="lin" valueType="num">
                                      <p:cBhvr additive="base">
                                        <p:cTn id="614" dur="3000"/>
                                        <p:tgtEl>
                                          <p:spTgt spid="46"/>
                                        </p:tgtEl>
                                        <p:attrNameLst>
                                          <p:attrName>ppt_y</p:attrName>
                                        </p:attrNameLst>
                                      </p:cBhvr>
                                      <p:tavLst>
                                        <p:tav tm="0">
                                          <p:val>
                                            <p:strVal val="ppt_y"/>
                                          </p:val>
                                        </p:tav>
                                        <p:tav tm="100000">
                                          <p:val>
                                            <p:strVal val="1+ppt_h/2"/>
                                          </p:val>
                                        </p:tav>
                                      </p:tavLst>
                                    </p:anim>
                                    <p:set>
                                      <p:cBhvr>
                                        <p:cTn id="615" dur="1" fill="hold">
                                          <p:stCondLst>
                                            <p:cond delay="2999"/>
                                          </p:stCondLst>
                                        </p:cTn>
                                        <p:tgtEl>
                                          <p:spTgt spid="46"/>
                                        </p:tgtEl>
                                        <p:attrNameLst>
                                          <p:attrName>style.visibility</p:attrName>
                                        </p:attrNameLst>
                                      </p:cBhvr>
                                      <p:to>
                                        <p:strVal val="hidden"/>
                                      </p:to>
                                    </p:set>
                                  </p:childTnLst>
                                </p:cTn>
                              </p:par>
                              <p:par>
                                <p:cTn id="616" presetID="2" presetClass="exit" presetSubtype="4" fill="hold" grpId="3" nodeType="withEffect">
                                  <p:stCondLst>
                                    <p:cond delay="0"/>
                                  </p:stCondLst>
                                  <p:childTnLst>
                                    <p:anim calcmode="lin" valueType="num">
                                      <p:cBhvr additive="base">
                                        <p:cTn id="617" dur="3000"/>
                                        <p:tgtEl>
                                          <p:spTgt spid="47"/>
                                        </p:tgtEl>
                                        <p:attrNameLst>
                                          <p:attrName>ppt_x</p:attrName>
                                        </p:attrNameLst>
                                      </p:cBhvr>
                                      <p:tavLst>
                                        <p:tav tm="0">
                                          <p:val>
                                            <p:strVal val="ppt_x"/>
                                          </p:val>
                                        </p:tav>
                                        <p:tav tm="100000">
                                          <p:val>
                                            <p:strVal val="ppt_x"/>
                                          </p:val>
                                        </p:tav>
                                      </p:tavLst>
                                    </p:anim>
                                    <p:anim calcmode="lin" valueType="num">
                                      <p:cBhvr additive="base">
                                        <p:cTn id="618" dur="3000"/>
                                        <p:tgtEl>
                                          <p:spTgt spid="47"/>
                                        </p:tgtEl>
                                        <p:attrNameLst>
                                          <p:attrName>ppt_y</p:attrName>
                                        </p:attrNameLst>
                                      </p:cBhvr>
                                      <p:tavLst>
                                        <p:tav tm="0">
                                          <p:val>
                                            <p:strVal val="ppt_y"/>
                                          </p:val>
                                        </p:tav>
                                        <p:tav tm="100000">
                                          <p:val>
                                            <p:strVal val="1+ppt_h/2"/>
                                          </p:val>
                                        </p:tav>
                                      </p:tavLst>
                                    </p:anim>
                                    <p:set>
                                      <p:cBhvr>
                                        <p:cTn id="619" dur="1" fill="hold">
                                          <p:stCondLst>
                                            <p:cond delay="2999"/>
                                          </p:stCondLst>
                                        </p:cTn>
                                        <p:tgtEl>
                                          <p:spTgt spid="47"/>
                                        </p:tgtEl>
                                        <p:attrNameLst>
                                          <p:attrName>style.visibility</p:attrName>
                                        </p:attrNameLst>
                                      </p:cBhvr>
                                      <p:to>
                                        <p:strVal val="hidden"/>
                                      </p:to>
                                    </p:set>
                                  </p:childTnLst>
                                </p:cTn>
                              </p:par>
                              <p:par>
                                <p:cTn id="620" presetID="2" presetClass="exit" presetSubtype="4" fill="hold" grpId="3" nodeType="withEffect">
                                  <p:stCondLst>
                                    <p:cond delay="0"/>
                                  </p:stCondLst>
                                  <p:childTnLst>
                                    <p:anim calcmode="lin" valueType="num">
                                      <p:cBhvr additive="base">
                                        <p:cTn id="621" dur="3000"/>
                                        <p:tgtEl>
                                          <p:spTgt spid="48"/>
                                        </p:tgtEl>
                                        <p:attrNameLst>
                                          <p:attrName>ppt_x</p:attrName>
                                        </p:attrNameLst>
                                      </p:cBhvr>
                                      <p:tavLst>
                                        <p:tav tm="0">
                                          <p:val>
                                            <p:strVal val="ppt_x"/>
                                          </p:val>
                                        </p:tav>
                                        <p:tav tm="100000">
                                          <p:val>
                                            <p:strVal val="ppt_x"/>
                                          </p:val>
                                        </p:tav>
                                      </p:tavLst>
                                    </p:anim>
                                    <p:anim calcmode="lin" valueType="num">
                                      <p:cBhvr additive="base">
                                        <p:cTn id="622" dur="3000"/>
                                        <p:tgtEl>
                                          <p:spTgt spid="48"/>
                                        </p:tgtEl>
                                        <p:attrNameLst>
                                          <p:attrName>ppt_y</p:attrName>
                                        </p:attrNameLst>
                                      </p:cBhvr>
                                      <p:tavLst>
                                        <p:tav tm="0">
                                          <p:val>
                                            <p:strVal val="ppt_y"/>
                                          </p:val>
                                        </p:tav>
                                        <p:tav tm="100000">
                                          <p:val>
                                            <p:strVal val="1+ppt_h/2"/>
                                          </p:val>
                                        </p:tav>
                                      </p:tavLst>
                                    </p:anim>
                                    <p:set>
                                      <p:cBhvr>
                                        <p:cTn id="623" dur="1" fill="hold">
                                          <p:stCondLst>
                                            <p:cond delay="2999"/>
                                          </p:stCondLst>
                                        </p:cTn>
                                        <p:tgtEl>
                                          <p:spTgt spid="48"/>
                                        </p:tgtEl>
                                        <p:attrNameLst>
                                          <p:attrName>style.visibility</p:attrName>
                                        </p:attrNameLst>
                                      </p:cBhvr>
                                      <p:to>
                                        <p:strVal val="hidden"/>
                                      </p:to>
                                    </p:set>
                                  </p:childTnLst>
                                </p:cTn>
                              </p:par>
                              <p:par>
                                <p:cTn id="624" presetID="2" presetClass="exit" presetSubtype="4" fill="hold" grpId="3" nodeType="withEffect">
                                  <p:stCondLst>
                                    <p:cond delay="0"/>
                                  </p:stCondLst>
                                  <p:childTnLst>
                                    <p:anim calcmode="lin" valueType="num">
                                      <p:cBhvr additive="base">
                                        <p:cTn id="625" dur="3000"/>
                                        <p:tgtEl>
                                          <p:spTgt spid="49"/>
                                        </p:tgtEl>
                                        <p:attrNameLst>
                                          <p:attrName>ppt_x</p:attrName>
                                        </p:attrNameLst>
                                      </p:cBhvr>
                                      <p:tavLst>
                                        <p:tav tm="0">
                                          <p:val>
                                            <p:strVal val="ppt_x"/>
                                          </p:val>
                                        </p:tav>
                                        <p:tav tm="100000">
                                          <p:val>
                                            <p:strVal val="ppt_x"/>
                                          </p:val>
                                        </p:tav>
                                      </p:tavLst>
                                    </p:anim>
                                    <p:anim calcmode="lin" valueType="num">
                                      <p:cBhvr additive="base">
                                        <p:cTn id="626" dur="3000"/>
                                        <p:tgtEl>
                                          <p:spTgt spid="49"/>
                                        </p:tgtEl>
                                        <p:attrNameLst>
                                          <p:attrName>ppt_y</p:attrName>
                                        </p:attrNameLst>
                                      </p:cBhvr>
                                      <p:tavLst>
                                        <p:tav tm="0">
                                          <p:val>
                                            <p:strVal val="ppt_y"/>
                                          </p:val>
                                        </p:tav>
                                        <p:tav tm="100000">
                                          <p:val>
                                            <p:strVal val="1+ppt_h/2"/>
                                          </p:val>
                                        </p:tav>
                                      </p:tavLst>
                                    </p:anim>
                                    <p:set>
                                      <p:cBhvr>
                                        <p:cTn id="627" dur="1" fill="hold">
                                          <p:stCondLst>
                                            <p:cond delay="2999"/>
                                          </p:stCondLst>
                                        </p:cTn>
                                        <p:tgtEl>
                                          <p:spTgt spid="49"/>
                                        </p:tgtEl>
                                        <p:attrNameLst>
                                          <p:attrName>style.visibility</p:attrName>
                                        </p:attrNameLst>
                                      </p:cBhvr>
                                      <p:to>
                                        <p:strVal val="hidden"/>
                                      </p:to>
                                    </p:set>
                                  </p:childTnLst>
                                </p:cTn>
                              </p:par>
                              <p:par>
                                <p:cTn id="628" presetID="2" presetClass="exit" presetSubtype="4" fill="hold" grpId="3" nodeType="withEffect">
                                  <p:stCondLst>
                                    <p:cond delay="0"/>
                                  </p:stCondLst>
                                  <p:childTnLst>
                                    <p:anim calcmode="lin" valueType="num">
                                      <p:cBhvr additive="base">
                                        <p:cTn id="629" dur="3000"/>
                                        <p:tgtEl>
                                          <p:spTgt spid="50"/>
                                        </p:tgtEl>
                                        <p:attrNameLst>
                                          <p:attrName>ppt_x</p:attrName>
                                        </p:attrNameLst>
                                      </p:cBhvr>
                                      <p:tavLst>
                                        <p:tav tm="0">
                                          <p:val>
                                            <p:strVal val="ppt_x"/>
                                          </p:val>
                                        </p:tav>
                                        <p:tav tm="100000">
                                          <p:val>
                                            <p:strVal val="ppt_x"/>
                                          </p:val>
                                        </p:tav>
                                      </p:tavLst>
                                    </p:anim>
                                    <p:anim calcmode="lin" valueType="num">
                                      <p:cBhvr additive="base">
                                        <p:cTn id="630" dur="3000"/>
                                        <p:tgtEl>
                                          <p:spTgt spid="50"/>
                                        </p:tgtEl>
                                        <p:attrNameLst>
                                          <p:attrName>ppt_y</p:attrName>
                                        </p:attrNameLst>
                                      </p:cBhvr>
                                      <p:tavLst>
                                        <p:tav tm="0">
                                          <p:val>
                                            <p:strVal val="ppt_y"/>
                                          </p:val>
                                        </p:tav>
                                        <p:tav tm="100000">
                                          <p:val>
                                            <p:strVal val="1+ppt_h/2"/>
                                          </p:val>
                                        </p:tav>
                                      </p:tavLst>
                                    </p:anim>
                                    <p:set>
                                      <p:cBhvr>
                                        <p:cTn id="631" dur="1" fill="hold">
                                          <p:stCondLst>
                                            <p:cond delay="2999"/>
                                          </p:stCondLst>
                                        </p:cTn>
                                        <p:tgtEl>
                                          <p:spTgt spid="50"/>
                                        </p:tgtEl>
                                        <p:attrNameLst>
                                          <p:attrName>style.visibility</p:attrName>
                                        </p:attrNameLst>
                                      </p:cBhvr>
                                      <p:to>
                                        <p:strVal val="hidden"/>
                                      </p:to>
                                    </p:set>
                                  </p:childTnLst>
                                </p:cTn>
                              </p:par>
                              <p:par>
                                <p:cTn id="632" presetID="3" presetClass="exit" presetSubtype="10" fill="hold" grpId="4" nodeType="withEffect">
                                  <p:stCondLst>
                                    <p:cond delay="0"/>
                                  </p:stCondLst>
                                  <p:childTnLst>
                                    <p:animEffect transition="out" filter="blinds(horizontal)">
                                      <p:cBhvr>
                                        <p:cTn id="633" dur="3000"/>
                                        <p:tgtEl>
                                          <p:spTgt spid="3"/>
                                        </p:tgtEl>
                                      </p:cBhvr>
                                    </p:animEffect>
                                    <p:set>
                                      <p:cBhvr>
                                        <p:cTn id="634" dur="1" fill="hold">
                                          <p:stCondLst>
                                            <p:cond delay="2999"/>
                                          </p:stCondLst>
                                        </p:cTn>
                                        <p:tgtEl>
                                          <p:spTgt spid="3"/>
                                        </p:tgtEl>
                                        <p:attrNameLst>
                                          <p:attrName>style.visibility</p:attrName>
                                        </p:attrNameLst>
                                      </p:cBhvr>
                                      <p:to>
                                        <p:strVal val="hidden"/>
                                      </p:to>
                                    </p:set>
                                  </p:childTnLst>
                                </p:cTn>
                              </p:par>
                              <p:par>
                                <p:cTn id="635" presetID="3" presetClass="exit" presetSubtype="10" fill="hold" grpId="4" nodeType="withEffect">
                                  <p:stCondLst>
                                    <p:cond delay="0"/>
                                  </p:stCondLst>
                                  <p:childTnLst>
                                    <p:animEffect transition="out" filter="blinds(horizontal)">
                                      <p:cBhvr>
                                        <p:cTn id="636" dur="3000"/>
                                        <p:tgtEl>
                                          <p:spTgt spid="4"/>
                                        </p:tgtEl>
                                      </p:cBhvr>
                                    </p:animEffect>
                                    <p:set>
                                      <p:cBhvr>
                                        <p:cTn id="637" dur="1" fill="hold">
                                          <p:stCondLst>
                                            <p:cond delay="2999"/>
                                          </p:stCondLst>
                                        </p:cTn>
                                        <p:tgtEl>
                                          <p:spTgt spid="4"/>
                                        </p:tgtEl>
                                        <p:attrNameLst>
                                          <p:attrName>style.visibility</p:attrName>
                                        </p:attrNameLst>
                                      </p:cBhvr>
                                      <p:to>
                                        <p:strVal val="hidden"/>
                                      </p:to>
                                    </p:set>
                                  </p:childTnLst>
                                </p:cTn>
                              </p:par>
                              <p:par>
                                <p:cTn id="638" presetID="3" presetClass="exit" presetSubtype="10" fill="hold" grpId="4" nodeType="withEffect">
                                  <p:stCondLst>
                                    <p:cond delay="0"/>
                                  </p:stCondLst>
                                  <p:childTnLst>
                                    <p:animEffect transition="out" filter="blinds(horizontal)">
                                      <p:cBhvr>
                                        <p:cTn id="639" dur="3000"/>
                                        <p:tgtEl>
                                          <p:spTgt spid="5"/>
                                        </p:tgtEl>
                                      </p:cBhvr>
                                    </p:animEffect>
                                    <p:set>
                                      <p:cBhvr>
                                        <p:cTn id="640" dur="1" fill="hold">
                                          <p:stCondLst>
                                            <p:cond delay="2999"/>
                                          </p:stCondLst>
                                        </p:cTn>
                                        <p:tgtEl>
                                          <p:spTgt spid="5"/>
                                        </p:tgtEl>
                                        <p:attrNameLst>
                                          <p:attrName>style.visibility</p:attrName>
                                        </p:attrNameLst>
                                      </p:cBhvr>
                                      <p:to>
                                        <p:strVal val="hidden"/>
                                      </p:to>
                                    </p:set>
                                  </p:childTnLst>
                                </p:cTn>
                              </p:par>
                              <p:par>
                                <p:cTn id="641" presetID="3" presetClass="exit" presetSubtype="10" fill="hold" grpId="4" nodeType="withEffect">
                                  <p:stCondLst>
                                    <p:cond delay="0"/>
                                  </p:stCondLst>
                                  <p:childTnLst>
                                    <p:animEffect transition="out" filter="blinds(horizontal)">
                                      <p:cBhvr>
                                        <p:cTn id="642" dur="3000"/>
                                        <p:tgtEl>
                                          <p:spTgt spid="6"/>
                                        </p:tgtEl>
                                      </p:cBhvr>
                                    </p:animEffect>
                                    <p:set>
                                      <p:cBhvr>
                                        <p:cTn id="643" dur="1" fill="hold">
                                          <p:stCondLst>
                                            <p:cond delay="2999"/>
                                          </p:stCondLst>
                                        </p:cTn>
                                        <p:tgtEl>
                                          <p:spTgt spid="6"/>
                                        </p:tgtEl>
                                        <p:attrNameLst>
                                          <p:attrName>style.visibility</p:attrName>
                                        </p:attrNameLst>
                                      </p:cBhvr>
                                      <p:to>
                                        <p:strVal val="hidden"/>
                                      </p:to>
                                    </p:set>
                                  </p:childTnLst>
                                </p:cTn>
                              </p:par>
                              <p:par>
                                <p:cTn id="644" presetID="3" presetClass="exit" presetSubtype="10" fill="hold" grpId="4" nodeType="withEffect">
                                  <p:stCondLst>
                                    <p:cond delay="0"/>
                                  </p:stCondLst>
                                  <p:childTnLst>
                                    <p:animEffect transition="out" filter="blinds(horizontal)">
                                      <p:cBhvr>
                                        <p:cTn id="645" dur="3000"/>
                                        <p:tgtEl>
                                          <p:spTgt spid="7"/>
                                        </p:tgtEl>
                                      </p:cBhvr>
                                    </p:animEffect>
                                    <p:set>
                                      <p:cBhvr>
                                        <p:cTn id="646" dur="1" fill="hold">
                                          <p:stCondLst>
                                            <p:cond delay="2999"/>
                                          </p:stCondLst>
                                        </p:cTn>
                                        <p:tgtEl>
                                          <p:spTgt spid="7"/>
                                        </p:tgtEl>
                                        <p:attrNameLst>
                                          <p:attrName>style.visibility</p:attrName>
                                        </p:attrNameLst>
                                      </p:cBhvr>
                                      <p:to>
                                        <p:strVal val="hidden"/>
                                      </p:to>
                                    </p:set>
                                  </p:childTnLst>
                                </p:cTn>
                              </p:par>
                              <p:par>
                                <p:cTn id="647" presetID="3" presetClass="exit" presetSubtype="10" fill="hold" grpId="4" nodeType="withEffect">
                                  <p:stCondLst>
                                    <p:cond delay="0"/>
                                  </p:stCondLst>
                                  <p:childTnLst>
                                    <p:animEffect transition="out" filter="blinds(horizontal)">
                                      <p:cBhvr>
                                        <p:cTn id="648" dur="3000"/>
                                        <p:tgtEl>
                                          <p:spTgt spid="8"/>
                                        </p:tgtEl>
                                      </p:cBhvr>
                                    </p:animEffect>
                                    <p:set>
                                      <p:cBhvr>
                                        <p:cTn id="649" dur="1" fill="hold">
                                          <p:stCondLst>
                                            <p:cond delay="2999"/>
                                          </p:stCondLst>
                                        </p:cTn>
                                        <p:tgtEl>
                                          <p:spTgt spid="8"/>
                                        </p:tgtEl>
                                        <p:attrNameLst>
                                          <p:attrName>style.visibility</p:attrName>
                                        </p:attrNameLst>
                                      </p:cBhvr>
                                      <p:to>
                                        <p:strVal val="hidden"/>
                                      </p:to>
                                    </p:set>
                                  </p:childTnLst>
                                </p:cTn>
                              </p:par>
                              <p:par>
                                <p:cTn id="650" presetID="3" presetClass="exit" presetSubtype="10" fill="hold" grpId="4" nodeType="withEffect">
                                  <p:stCondLst>
                                    <p:cond delay="0"/>
                                  </p:stCondLst>
                                  <p:childTnLst>
                                    <p:animEffect transition="out" filter="blinds(horizontal)">
                                      <p:cBhvr>
                                        <p:cTn id="651" dur="3000"/>
                                        <p:tgtEl>
                                          <p:spTgt spid="9"/>
                                        </p:tgtEl>
                                      </p:cBhvr>
                                    </p:animEffect>
                                    <p:set>
                                      <p:cBhvr>
                                        <p:cTn id="652" dur="1" fill="hold">
                                          <p:stCondLst>
                                            <p:cond delay="2999"/>
                                          </p:stCondLst>
                                        </p:cTn>
                                        <p:tgtEl>
                                          <p:spTgt spid="9"/>
                                        </p:tgtEl>
                                        <p:attrNameLst>
                                          <p:attrName>style.visibility</p:attrName>
                                        </p:attrNameLst>
                                      </p:cBhvr>
                                      <p:to>
                                        <p:strVal val="hidden"/>
                                      </p:to>
                                    </p:set>
                                  </p:childTnLst>
                                </p:cTn>
                              </p:par>
                              <p:par>
                                <p:cTn id="653" presetID="3" presetClass="exit" presetSubtype="10" fill="hold" grpId="4" nodeType="withEffect">
                                  <p:stCondLst>
                                    <p:cond delay="0"/>
                                  </p:stCondLst>
                                  <p:childTnLst>
                                    <p:animEffect transition="out" filter="blinds(horizontal)">
                                      <p:cBhvr>
                                        <p:cTn id="654" dur="3000"/>
                                        <p:tgtEl>
                                          <p:spTgt spid="10"/>
                                        </p:tgtEl>
                                      </p:cBhvr>
                                    </p:animEffect>
                                    <p:set>
                                      <p:cBhvr>
                                        <p:cTn id="655" dur="1" fill="hold">
                                          <p:stCondLst>
                                            <p:cond delay="2999"/>
                                          </p:stCondLst>
                                        </p:cTn>
                                        <p:tgtEl>
                                          <p:spTgt spid="10"/>
                                        </p:tgtEl>
                                        <p:attrNameLst>
                                          <p:attrName>style.visibility</p:attrName>
                                        </p:attrNameLst>
                                      </p:cBhvr>
                                      <p:to>
                                        <p:strVal val="hidden"/>
                                      </p:to>
                                    </p:set>
                                  </p:childTnLst>
                                </p:cTn>
                              </p:par>
                              <p:par>
                                <p:cTn id="656" presetID="3" presetClass="exit" presetSubtype="10" fill="hold" grpId="4" nodeType="withEffect">
                                  <p:stCondLst>
                                    <p:cond delay="0"/>
                                  </p:stCondLst>
                                  <p:childTnLst>
                                    <p:animEffect transition="out" filter="blinds(horizontal)">
                                      <p:cBhvr>
                                        <p:cTn id="657" dur="3000"/>
                                        <p:tgtEl>
                                          <p:spTgt spid="11"/>
                                        </p:tgtEl>
                                      </p:cBhvr>
                                    </p:animEffect>
                                    <p:set>
                                      <p:cBhvr>
                                        <p:cTn id="658" dur="1" fill="hold">
                                          <p:stCondLst>
                                            <p:cond delay="2999"/>
                                          </p:stCondLst>
                                        </p:cTn>
                                        <p:tgtEl>
                                          <p:spTgt spid="11"/>
                                        </p:tgtEl>
                                        <p:attrNameLst>
                                          <p:attrName>style.visibility</p:attrName>
                                        </p:attrNameLst>
                                      </p:cBhvr>
                                      <p:to>
                                        <p:strVal val="hidden"/>
                                      </p:to>
                                    </p:set>
                                  </p:childTnLst>
                                </p:cTn>
                              </p:par>
                              <p:par>
                                <p:cTn id="659" presetID="3" presetClass="exit" presetSubtype="10" fill="hold" grpId="4" nodeType="withEffect">
                                  <p:stCondLst>
                                    <p:cond delay="0"/>
                                  </p:stCondLst>
                                  <p:childTnLst>
                                    <p:animEffect transition="out" filter="blinds(horizontal)">
                                      <p:cBhvr>
                                        <p:cTn id="660" dur="3000"/>
                                        <p:tgtEl>
                                          <p:spTgt spid="12"/>
                                        </p:tgtEl>
                                      </p:cBhvr>
                                    </p:animEffect>
                                    <p:set>
                                      <p:cBhvr>
                                        <p:cTn id="661" dur="1" fill="hold">
                                          <p:stCondLst>
                                            <p:cond delay="2999"/>
                                          </p:stCondLst>
                                        </p:cTn>
                                        <p:tgtEl>
                                          <p:spTgt spid="12"/>
                                        </p:tgtEl>
                                        <p:attrNameLst>
                                          <p:attrName>style.visibility</p:attrName>
                                        </p:attrNameLst>
                                      </p:cBhvr>
                                      <p:to>
                                        <p:strVal val="hidden"/>
                                      </p:to>
                                    </p:set>
                                  </p:childTnLst>
                                </p:cTn>
                              </p:par>
                              <p:par>
                                <p:cTn id="662" presetID="3" presetClass="exit" presetSubtype="10" fill="hold" grpId="4" nodeType="withEffect">
                                  <p:stCondLst>
                                    <p:cond delay="0"/>
                                  </p:stCondLst>
                                  <p:childTnLst>
                                    <p:animEffect transition="out" filter="blinds(horizontal)">
                                      <p:cBhvr>
                                        <p:cTn id="663" dur="3000"/>
                                        <p:tgtEl>
                                          <p:spTgt spid="13"/>
                                        </p:tgtEl>
                                      </p:cBhvr>
                                    </p:animEffect>
                                    <p:set>
                                      <p:cBhvr>
                                        <p:cTn id="664" dur="1" fill="hold">
                                          <p:stCondLst>
                                            <p:cond delay="2999"/>
                                          </p:stCondLst>
                                        </p:cTn>
                                        <p:tgtEl>
                                          <p:spTgt spid="13"/>
                                        </p:tgtEl>
                                        <p:attrNameLst>
                                          <p:attrName>style.visibility</p:attrName>
                                        </p:attrNameLst>
                                      </p:cBhvr>
                                      <p:to>
                                        <p:strVal val="hidden"/>
                                      </p:to>
                                    </p:set>
                                  </p:childTnLst>
                                </p:cTn>
                              </p:par>
                              <p:par>
                                <p:cTn id="665" presetID="3" presetClass="exit" presetSubtype="10" fill="hold" grpId="4" nodeType="withEffect">
                                  <p:stCondLst>
                                    <p:cond delay="0"/>
                                  </p:stCondLst>
                                  <p:childTnLst>
                                    <p:animEffect transition="out" filter="blinds(horizontal)">
                                      <p:cBhvr>
                                        <p:cTn id="666" dur="3000"/>
                                        <p:tgtEl>
                                          <p:spTgt spid="14"/>
                                        </p:tgtEl>
                                      </p:cBhvr>
                                    </p:animEffect>
                                    <p:set>
                                      <p:cBhvr>
                                        <p:cTn id="667" dur="1" fill="hold">
                                          <p:stCondLst>
                                            <p:cond delay="2999"/>
                                          </p:stCondLst>
                                        </p:cTn>
                                        <p:tgtEl>
                                          <p:spTgt spid="14"/>
                                        </p:tgtEl>
                                        <p:attrNameLst>
                                          <p:attrName>style.visibility</p:attrName>
                                        </p:attrNameLst>
                                      </p:cBhvr>
                                      <p:to>
                                        <p:strVal val="hidden"/>
                                      </p:to>
                                    </p:set>
                                  </p:childTnLst>
                                </p:cTn>
                              </p:par>
                              <p:par>
                                <p:cTn id="668" presetID="3" presetClass="exit" presetSubtype="10" fill="hold" grpId="4" nodeType="withEffect">
                                  <p:stCondLst>
                                    <p:cond delay="0"/>
                                  </p:stCondLst>
                                  <p:childTnLst>
                                    <p:animEffect transition="out" filter="blinds(horizontal)">
                                      <p:cBhvr>
                                        <p:cTn id="669" dur="3000"/>
                                        <p:tgtEl>
                                          <p:spTgt spid="15"/>
                                        </p:tgtEl>
                                      </p:cBhvr>
                                    </p:animEffect>
                                    <p:set>
                                      <p:cBhvr>
                                        <p:cTn id="670" dur="1" fill="hold">
                                          <p:stCondLst>
                                            <p:cond delay="2999"/>
                                          </p:stCondLst>
                                        </p:cTn>
                                        <p:tgtEl>
                                          <p:spTgt spid="15"/>
                                        </p:tgtEl>
                                        <p:attrNameLst>
                                          <p:attrName>style.visibility</p:attrName>
                                        </p:attrNameLst>
                                      </p:cBhvr>
                                      <p:to>
                                        <p:strVal val="hidden"/>
                                      </p:to>
                                    </p:set>
                                  </p:childTnLst>
                                </p:cTn>
                              </p:par>
                              <p:par>
                                <p:cTn id="671" presetID="3" presetClass="exit" presetSubtype="10" fill="hold" grpId="4" nodeType="withEffect">
                                  <p:stCondLst>
                                    <p:cond delay="0"/>
                                  </p:stCondLst>
                                  <p:childTnLst>
                                    <p:animEffect transition="out" filter="blinds(horizontal)">
                                      <p:cBhvr>
                                        <p:cTn id="672" dur="3000"/>
                                        <p:tgtEl>
                                          <p:spTgt spid="16"/>
                                        </p:tgtEl>
                                      </p:cBhvr>
                                    </p:animEffect>
                                    <p:set>
                                      <p:cBhvr>
                                        <p:cTn id="673" dur="1" fill="hold">
                                          <p:stCondLst>
                                            <p:cond delay="2999"/>
                                          </p:stCondLst>
                                        </p:cTn>
                                        <p:tgtEl>
                                          <p:spTgt spid="16"/>
                                        </p:tgtEl>
                                        <p:attrNameLst>
                                          <p:attrName>style.visibility</p:attrName>
                                        </p:attrNameLst>
                                      </p:cBhvr>
                                      <p:to>
                                        <p:strVal val="hidden"/>
                                      </p:to>
                                    </p:set>
                                  </p:childTnLst>
                                </p:cTn>
                              </p:par>
                              <p:par>
                                <p:cTn id="674" presetID="3" presetClass="exit" presetSubtype="10" fill="hold" grpId="4" nodeType="withEffect">
                                  <p:stCondLst>
                                    <p:cond delay="0"/>
                                  </p:stCondLst>
                                  <p:childTnLst>
                                    <p:animEffect transition="out" filter="blinds(horizontal)">
                                      <p:cBhvr>
                                        <p:cTn id="675" dur="3000"/>
                                        <p:tgtEl>
                                          <p:spTgt spid="17"/>
                                        </p:tgtEl>
                                      </p:cBhvr>
                                    </p:animEffect>
                                    <p:set>
                                      <p:cBhvr>
                                        <p:cTn id="676" dur="1" fill="hold">
                                          <p:stCondLst>
                                            <p:cond delay="2999"/>
                                          </p:stCondLst>
                                        </p:cTn>
                                        <p:tgtEl>
                                          <p:spTgt spid="17"/>
                                        </p:tgtEl>
                                        <p:attrNameLst>
                                          <p:attrName>style.visibility</p:attrName>
                                        </p:attrNameLst>
                                      </p:cBhvr>
                                      <p:to>
                                        <p:strVal val="hidden"/>
                                      </p:to>
                                    </p:set>
                                  </p:childTnLst>
                                </p:cTn>
                              </p:par>
                              <p:par>
                                <p:cTn id="677" presetID="3" presetClass="exit" presetSubtype="10" fill="hold" grpId="4" nodeType="withEffect">
                                  <p:stCondLst>
                                    <p:cond delay="0"/>
                                  </p:stCondLst>
                                  <p:childTnLst>
                                    <p:animEffect transition="out" filter="blinds(horizontal)">
                                      <p:cBhvr>
                                        <p:cTn id="678" dur="3000"/>
                                        <p:tgtEl>
                                          <p:spTgt spid="18"/>
                                        </p:tgtEl>
                                      </p:cBhvr>
                                    </p:animEffect>
                                    <p:set>
                                      <p:cBhvr>
                                        <p:cTn id="679" dur="1" fill="hold">
                                          <p:stCondLst>
                                            <p:cond delay="2999"/>
                                          </p:stCondLst>
                                        </p:cTn>
                                        <p:tgtEl>
                                          <p:spTgt spid="18"/>
                                        </p:tgtEl>
                                        <p:attrNameLst>
                                          <p:attrName>style.visibility</p:attrName>
                                        </p:attrNameLst>
                                      </p:cBhvr>
                                      <p:to>
                                        <p:strVal val="hidden"/>
                                      </p:to>
                                    </p:set>
                                  </p:childTnLst>
                                </p:cTn>
                              </p:par>
                              <p:par>
                                <p:cTn id="680" presetID="3" presetClass="exit" presetSubtype="10" fill="hold" grpId="4" nodeType="withEffect">
                                  <p:stCondLst>
                                    <p:cond delay="0"/>
                                  </p:stCondLst>
                                  <p:childTnLst>
                                    <p:animEffect transition="out" filter="blinds(horizontal)">
                                      <p:cBhvr>
                                        <p:cTn id="681" dur="3000"/>
                                        <p:tgtEl>
                                          <p:spTgt spid="19"/>
                                        </p:tgtEl>
                                      </p:cBhvr>
                                    </p:animEffect>
                                    <p:set>
                                      <p:cBhvr>
                                        <p:cTn id="682" dur="1" fill="hold">
                                          <p:stCondLst>
                                            <p:cond delay="2999"/>
                                          </p:stCondLst>
                                        </p:cTn>
                                        <p:tgtEl>
                                          <p:spTgt spid="19"/>
                                        </p:tgtEl>
                                        <p:attrNameLst>
                                          <p:attrName>style.visibility</p:attrName>
                                        </p:attrNameLst>
                                      </p:cBhvr>
                                      <p:to>
                                        <p:strVal val="hidden"/>
                                      </p:to>
                                    </p:set>
                                  </p:childTnLst>
                                </p:cTn>
                              </p:par>
                              <p:par>
                                <p:cTn id="683" presetID="3" presetClass="exit" presetSubtype="10" fill="hold" grpId="4" nodeType="withEffect">
                                  <p:stCondLst>
                                    <p:cond delay="0"/>
                                  </p:stCondLst>
                                  <p:childTnLst>
                                    <p:animEffect transition="out" filter="blinds(horizontal)">
                                      <p:cBhvr>
                                        <p:cTn id="684" dur="3000"/>
                                        <p:tgtEl>
                                          <p:spTgt spid="20"/>
                                        </p:tgtEl>
                                      </p:cBhvr>
                                    </p:animEffect>
                                    <p:set>
                                      <p:cBhvr>
                                        <p:cTn id="685" dur="1" fill="hold">
                                          <p:stCondLst>
                                            <p:cond delay="2999"/>
                                          </p:stCondLst>
                                        </p:cTn>
                                        <p:tgtEl>
                                          <p:spTgt spid="20"/>
                                        </p:tgtEl>
                                        <p:attrNameLst>
                                          <p:attrName>style.visibility</p:attrName>
                                        </p:attrNameLst>
                                      </p:cBhvr>
                                      <p:to>
                                        <p:strVal val="hidden"/>
                                      </p:to>
                                    </p:set>
                                  </p:childTnLst>
                                </p:cTn>
                              </p:par>
                              <p:par>
                                <p:cTn id="686" presetID="3" presetClass="exit" presetSubtype="10" fill="hold" grpId="4" nodeType="withEffect">
                                  <p:stCondLst>
                                    <p:cond delay="0"/>
                                  </p:stCondLst>
                                  <p:childTnLst>
                                    <p:animEffect transition="out" filter="blinds(horizontal)">
                                      <p:cBhvr>
                                        <p:cTn id="687" dur="3000"/>
                                        <p:tgtEl>
                                          <p:spTgt spid="21"/>
                                        </p:tgtEl>
                                      </p:cBhvr>
                                    </p:animEffect>
                                    <p:set>
                                      <p:cBhvr>
                                        <p:cTn id="688" dur="1" fill="hold">
                                          <p:stCondLst>
                                            <p:cond delay="2999"/>
                                          </p:stCondLst>
                                        </p:cTn>
                                        <p:tgtEl>
                                          <p:spTgt spid="21"/>
                                        </p:tgtEl>
                                        <p:attrNameLst>
                                          <p:attrName>style.visibility</p:attrName>
                                        </p:attrNameLst>
                                      </p:cBhvr>
                                      <p:to>
                                        <p:strVal val="hidden"/>
                                      </p:to>
                                    </p:set>
                                  </p:childTnLst>
                                </p:cTn>
                              </p:par>
                              <p:par>
                                <p:cTn id="689" presetID="3" presetClass="exit" presetSubtype="10" fill="hold" grpId="4" nodeType="withEffect">
                                  <p:stCondLst>
                                    <p:cond delay="0"/>
                                  </p:stCondLst>
                                  <p:childTnLst>
                                    <p:animEffect transition="out" filter="blinds(horizontal)">
                                      <p:cBhvr>
                                        <p:cTn id="690" dur="3000"/>
                                        <p:tgtEl>
                                          <p:spTgt spid="22"/>
                                        </p:tgtEl>
                                      </p:cBhvr>
                                    </p:animEffect>
                                    <p:set>
                                      <p:cBhvr>
                                        <p:cTn id="691" dur="1" fill="hold">
                                          <p:stCondLst>
                                            <p:cond delay="2999"/>
                                          </p:stCondLst>
                                        </p:cTn>
                                        <p:tgtEl>
                                          <p:spTgt spid="22"/>
                                        </p:tgtEl>
                                        <p:attrNameLst>
                                          <p:attrName>style.visibility</p:attrName>
                                        </p:attrNameLst>
                                      </p:cBhvr>
                                      <p:to>
                                        <p:strVal val="hidden"/>
                                      </p:to>
                                    </p:set>
                                  </p:childTnLst>
                                </p:cTn>
                              </p:par>
                              <p:par>
                                <p:cTn id="692" presetID="3" presetClass="exit" presetSubtype="10" fill="hold" grpId="4" nodeType="withEffect">
                                  <p:stCondLst>
                                    <p:cond delay="0"/>
                                  </p:stCondLst>
                                  <p:childTnLst>
                                    <p:animEffect transition="out" filter="blinds(horizontal)">
                                      <p:cBhvr>
                                        <p:cTn id="693" dur="3000"/>
                                        <p:tgtEl>
                                          <p:spTgt spid="23"/>
                                        </p:tgtEl>
                                      </p:cBhvr>
                                    </p:animEffect>
                                    <p:set>
                                      <p:cBhvr>
                                        <p:cTn id="694" dur="1" fill="hold">
                                          <p:stCondLst>
                                            <p:cond delay="2999"/>
                                          </p:stCondLst>
                                        </p:cTn>
                                        <p:tgtEl>
                                          <p:spTgt spid="23"/>
                                        </p:tgtEl>
                                        <p:attrNameLst>
                                          <p:attrName>style.visibility</p:attrName>
                                        </p:attrNameLst>
                                      </p:cBhvr>
                                      <p:to>
                                        <p:strVal val="hidden"/>
                                      </p:to>
                                    </p:set>
                                  </p:childTnLst>
                                </p:cTn>
                              </p:par>
                              <p:par>
                                <p:cTn id="695" presetID="3" presetClass="exit" presetSubtype="10" fill="hold" grpId="4" nodeType="withEffect">
                                  <p:stCondLst>
                                    <p:cond delay="0"/>
                                  </p:stCondLst>
                                  <p:childTnLst>
                                    <p:animEffect transition="out" filter="blinds(horizontal)">
                                      <p:cBhvr>
                                        <p:cTn id="696" dur="3000"/>
                                        <p:tgtEl>
                                          <p:spTgt spid="24"/>
                                        </p:tgtEl>
                                      </p:cBhvr>
                                    </p:animEffect>
                                    <p:set>
                                      <p:cBhvr>
                                        <p:cTn id="697" dur="1" fill="hold">
                                          <p:stCondLst>
                                            <p:cond delay="2999"/>
                                          </p:stCondLst>
                                        </p:cTn>
                                        <p:tgtEl>
                                          <p:spTgt spid="24"/>
                                        </p:tgtEl>
                                        <p:attrNameLst>
                                          <p:attrName>style.visibility</p:attrName>
                                        </p:attrNameLst>
                                      </p:cBhvr>
                                      <p:to>
                                        <p:strVal val="hidden"/>
                                      </p:to>
                                    </p:set>
                                  </p:childTnLst>
                                </p:cTn>
                              </p:par>
                              <p:par>
                                <p:cTn id="698" presetID="3" presetClass="exit" presetSubtype="10" fill="hold" grpId="4" nodeType="withEffect">
                                  <p:stCondLst>
                                    <p:cond delay="0"/>
                                  </p:stCondLst>
                                  <p:childTnLst>
                                    <p:animEffect transition="out" filter="blinds(horizontal)">
                                      <p:cBhvr>
                                        <p:cTn id="699" dur="3000"/>
                                        <p:tgtEl>
                                          <p:spTgt spid="25"/>
                                        </p:tgtEl>
                                      </p:cBhvr>
                                    </p:animEffect>
                                    <p:set>
                                      <p:cBhvr>
                                        <p:cTn id="700" dur="1" fill="hold">
                                          <p:stCondLst>
                                            <p:cond delay="2999"/>
                                          </p:stCondLst>
                                        </p:cTn>
                                        <p:tgtEl>
                                          <p:spTgt spid="25"/>
                                        </p:tgtEl>
                                        <p:attrNameLst>
                                          <p:attrName>style.visibility</p:attrName>
                                        </p:attrNameLst>
                                      </p:cBhvr>
                                      <p:to>
                                        <p:strVal val="hidden"/>
                                      </p:to>
                                    </p:set>
                                  </p:childTnLst>
                                </p:cTn>
                              </p:par>
                              <p:par>
                                <p:cTn id="701" presetID="3" presetClass="exit" presetSubtype="10" fill="hold" grpId="4" nodeType="withEffect">
                                  <p:stCondLst>
                                    <p:cond delay="0"/>
                                  </p:stCondLst>
                                  <p:childTnLst>
                                    <p:animEffect transition="out" filter="blinds(horizontal)">
                                      <p:cBhvr>
                                        <p:cTn id="702" dur="3000"/>
                                        <p:tgtEl>
                                          <p:spTgt spid="26"/>
                                        </p:tgtEl>
                                      </p:cBhvr>
                                    </p:animEffect>
                                    <p:set>
                                      <p:cBhvr>
                                        <p:cTn id="703" dur="1" fill="hold">
                                          <p:stCondLst>
                                            <p:cond delay="2999"/>
                                          </p:stCondLst>
                                        </p:cTn>
                                        <p:tgtEl>
                                          <p:spTgt spid="26"/>
                                        </p:tgtEl>
                                        <p:attrNameLst>
                                          <p:attrName>style.visibility</p:attrName>
                                        </p:attrNameLst>
                                      </p:cBhvr>
                                      <p:to>
                                        <p:strVal val="hidden"/>
                                      </p:to>
                                    </p:set>
                                  </p:childTnLst>
                                </p:cTn>
                              </p:par>
                              <p:par>
                                <p:cTn id="704" presetID="3" presetClass="exit" presetSubtype="10" fill="hold" grpId="4" nodeType="withEffect">
                                  <p:stCondLst>
                                    <p:cond delay="0"/>
                                  </p:stCondLst>
                                  <p:childTnLst>
                                    <p:animEffect transition="out" filter="blinds(horizontal)">
                                      <p:cBhvr>
                                        <p:cTn id="705" dur="3000"/>
                                        <p:tgtEl>
                                          <p:spTgt spid="27"/>
                                        </p:tgtEl>
                                      </p:cBhvr>
                                    </p:animEffect>
                                    <p:set>
                                      <p:cBhvr>
                                        <p:cTn id="706" dur="1" fill="hold">
                                          <p:stCondLst>
                                            <p:cond delay="2999"/>
                                          </p:stCondLst>
                                        </p:cTn>
                                        <p:tgtEl>
                                          <p:spTgt spid="27"/>
                                        </p:tgtEl>
                                        <p:attrNameLst>
                                          <p:attrName>style.visibility</p:attrName>
                                        </p:attrNameLst>
                                      </p:cBhvr>
                                      <p:to>
                                        <p:strVal val="hidden"/>
                                      </p:to>
                                    </p:set>
                                  </p:childTnLst>
                                </p:cTn>
                              </p:par>
                              <p:par>
                                <p:cTn id="707" presetID="3" presetClass="exit" presetSubtype="10" fill="hold" grpId="4" nodeType="withEffect">
                                  <p:stCondLst>
                                    <p:cond delay="0"/>
                                  </p:stCondLst>
                                  <p:childTnLst>
                                    <p:animEffect transition="out" filter="blinds(horizontal)">
                                      <p:cBhvr>
                                        <p:cTn id="708" dur="3000"/>
                                        <p:tgtEl>
                                          <p:spTgt spid="28"/>
                                        </p:tgtEl>
                                      </p:cBhvr>
                                    </p:animEffect>
                                    <p:set>
                                      <p:cBhvr>
                                        <p:cTn id="709" dur="1" fill="hold">
                                          <p:stCondLst>
                                            <p:cond delay="2999"/>
                                          </p:stCondLst>
                                        </p:cTn>
                                        <p:tgtEl>
                                          <p:spTgt spid="28"/>
                                        </p:tgtEl>
                                        <p:attrNameLst>
                                          <p:attrName>style.visibility</p:attrName>
                                        </p:attrNameLst>
                                      </p:cBhvr>
                                      <p:to>
                                        <p:strVal val="hidden"/>
                                      </p:to>
                                    </p:set>
                                  </p:childTnLst>
                                </p:cTn>
                              </p:par>
                              <p:par>
                                <p:cTn id="710" presetID="3" presetClass="exit" presetSubtype="10" fill="hold" grpId="4" nodeType="withEffect">
                                  <p:stCondLst>
                                    <p:cond delay="0"/>
                                  </p:stCondLst>
                                  <p:childTnLst>
                                    <p:animEffect transition="out" filter="blinds(horizontal)">
                                      <p:cBhvr>
                                        <p:cTn id="711" dur="3000"/>
                                        <p:tgtEl>
                                          <p:spTgt spid="29"/>
                                        </p:tgtEl>
                                      </p:cBhvr>
                                    </p:animEffect>
                                    <p:set>
                                      <p:cBhvr>
                                        <p:cTn id="712" dur="1" fill="hold">
                                          <p:stCondLst>
                                            <p:cond delay="2999"/>
                                          </p:stCondLst>
                                        </p:cTn>
                                        <p:tgtEl>
                                          <p:spTgt spid="29"/>
                                        </p:tgtEl>
                                        <p:attrNameLst>
                                          <p:attrName>style.visibility</p:attrName>
                                        </p:attrNameLst>
                                      </p:cBhvr>
                                      <p:to>
                                        <p:strVal val="hidden"/>
                                      </p:to>
                                    </p:set>
                                  </p:childTnLst>
                                </p:cTn>
                              </p:par>
                              <p:par>
                                <p:cTn id="713" presetID="3" presetClass="exit" presetSubtype="10" fill="hold" grpId="4" nodeType="withEffect">
                                  <p:stCondLst>
                                    <p:cond delay="0"/>
                                  </p:stCondLst>
                                  <p:childTnLst>
                                    <p:animEffect transition="out" filter="blinds(horizontal)">
                                      <p:cBhvr>
                                        <p:cTn id="714" dur="3000"/>
                                        <p:tgtEl>
                                          <p:spTgt spid="30"/>
                                        </p:tgtEl>
                                      </p:cBhvr>
                                    </p:animEffect>
                                    <p:set>
                                      <p:cBhvr>
                                        <p:cTn id="715" dur="1" fill="hold">
                                          <p:stCondLst>
                                            <p:cond delay="2999"/>
                                          </p:stCondLst>
                                        </p:cTn>
                                        <p:tgtEl>
                                          <p:spTgt spid="30"/>
                                        </p:tgtEl>
                                        <p:attrNameLst>
                                          <p:attrName>style.visibility</p:attrName>
                                        </p:attrNameLst>
                                      </p:cBhvr>
                                      <p:to>
                                        <p:strVal val="hidden"/>
                                      </p:to>
                                    </p:set>
                                  </p:childTnLst>
                                </p:cTn>
                              </p:par>
                              <p:par>
                                <p:cTn id="716" presetID="3" presetClass="exit" presetSubtype="10" fill="hold" grpId="4" nodeType="withEffect">
                                  <p:stCondLst>
                                    <p:cond delay="0"/>
                                  </p:stCondLst>
                                  <p:childTnLst>
                                    <p:animEffect transition="out" filter="blinds(horizontal)">
                                      <p:cBhvr>
                                        <p:cTn id="717" dur="3000"/>
                                        <p:tgtEl>
                                          <p:spTgt spid="31"/>
                                        </p:tgtEl>
                                      </p:cBhvr>
                                    </p:animEffect>
                                    <p:set>
                                      <p:cBhvr>
                                        <p:cTn id="718" dur="1" fill="hold">
                                          <p:stCondLst>
                                            <p:cond delay="2999"/>
                                          </p:stCondLst>
                                        </p:cTn>
                                        <p:tgtEl>
                                          <p:spTgt spid="31"/>
                                        </p:tgtEl>
                                        <p:attrNameLst>
                                          <p:attrName>style.visibility</p:attrName>
                                        </p:attrNameLst>
                                      </p:cBhvr>
                                      <p:to>
                                        <p:strVal val="hidden"/>
                                      </p:to>
                                    </p:set>
                                  </p:childTnLst>
                                </p:cTn>
                              </p:par>
                              <p:par>
                                <p:cTn id="719" presetID="3" presetClass="exit" presetSubtype="10" fill="hold" grpId="4" nodeType="withEffect">
                                  <p:stCondLst>
                                    <p:cond delay="0"/>
                                  </p:stCondLst>
                                  <p:childTnLst>
                                    <p:animEffect transition="out" filter="blinds(horizontal)">
                                      <p:cBhvr>
                                        <p:cTn id="720" dur="3000"/>
                                        <p:tgtEl>
                                          <p:spTgt spid="32"/>
                                        </p:tgtEl>
                                      </p:cBhvr>
                                    </p:animEffect>
                                    <p:set>
                                      <p:cBhvr>
                                        <p:cTn id="721" dur="1" fill="hold">
                                          <p:stCondLst>
                                            <p:cond delay="2999"/>
                                          </p:stCondLst>
                                        </p:cTn>
                                        <p:tgtEl>
                                          <p:spTgt spid="32"/>
                                        </p:tgtEl>
                                        <p:attrNameLst>
                                          <p:attrName>style.visibility</p:attrName>
                                        </p:attrNameLst>
                                      </p:cBhvr>
                                      <p:to>
                                        <p:strVal val="hidden"/>
                                      </p:to>
                                    </p:set>
                                  </p:childTnLst>
                                </p:cTn>
                              </p:par>
                              <p:par>
                                <p:cTn id="722" presetID="3" presetClass="exit" presetSubtype="10" fill="hold" grpId="4" nodeType="withEffect">
                                  <p:stCondLst>
                                    <p:cond delay="0"/>
                                  </p:stCondLst>
                                  <p:childTnLst>
                                    <p:animEffect transition="out" filter="blinds(horizontal)">
                                      <p:cBhvr>
                                        <p:cTn id="723" dur="3000"/>
                                        <p:tgtEl>
                                          <p:spTgt spid="33"/>
                                        </p:tgtEl>
                                      </p:cBhvr>
                                    </p:animEffect>
                                    <p:set>
                                      <p:cBhvr>
                                        <p:cTn id="724" dur="1" fill="hold">
                                          <p:stCondLst>
                                            <p:cond delay="2999"/>
                                          </p:stCondLst>
                                        </p:cTn>
                                        <p:tgtEl>
                                          <p:spTgt spid="33"/>
                                        </p:tgtEl>
                                        <p:attrNameLst>
                                          <p:attrName>style.visibility</p:attrName>
                                        </p:attrNameLst>
                                      </p:cBhvr>
                                      <p:to>
                                        <p:strVal val="hidden"/>
                                      </p:to>
                                    </p:set>
                                  </p:childTnLst>
                                </p:cTn>
                              </p:par>
                              <p:par>
                                <p:cTn id="725" presetID="3" presetClass="exit" presetSubtype="10" fill="hold" grpId="4" nodeType="withEffect">
                                  <p:stCondLst>
                                    <p:cond delay="0"/>
                                  </p:stCondLst>
                                  <p:childTnLst>
                                    <p:animEffect transition="out" filter="blinds(horizontal)">
                                      <p:cBhvr>
                                        <p:cTn id="726" dur="3000"/>
                                        <p:tgtEl>
                                          <p:spTgt spid="34"/>
                                        </p:tgtEl>
                                      </p:cBhvr>
                                    </p:animEffect>
                                    <p:set>
                                      <p:cBhvr>
                                        <p:cTn id="727" dur="1" fill="hold">
                                          <p:stCondLst>
                                            <p:cond delay="2999"/>
                                          </p:stCondLst>
                                        </p:cTn>
                                        <p:tgtEl>
                                          <p:spTgt spid="34"/>
                                        </p:tgtEl>
                                        <p:attrNameLst>
                                          <p:attrName>style.visibility</p:attrName>
                                        </p:attrNameLst>
                                      </p:cBhvr>
                                      <p:to>
                                        <p:strVal val="hidden"/>
                                      </p:to>
                                    </p:set>
                                  </p:childTnLst>
                                </p:cTn>
                              </p:par>
                              <p:par>
                                <p:cTn id="728" presetID="3" presetClass="exit" presetSubtype="10" fill="hold" grpId="4" nodeType="withEffect">
                                  <p:stCondLst>
                                    <p:cond delay="0"/>
                                  </p:stCondLst>
                                  <p:childTnLst>
                                    <p:animEffect transition="out" filter="blinds(horizontal)">
                                      <p:cBhvr>
                                        <p:cTn id="729" dur="3000"/>
                                        <p:tgtEl>
                                          <p:spTgt spid="35"/>
                                        </p:tgtEl>
                                      </p:cBhvr>
                                    </p:animEffect>
                                    <p:set>
                                      <p:cBhvr>
                                        <p:cTn id="730" dur="1" fill="hold">
                                          <p:stCondLst>
                                            <p:cond delay="2999"/>
                                          </p:stCondLst>
                                        </p:cTn>
                                        <p:tgtEl>
                                          <p:spTgt spid="35"/>
                                        </p:tgtEl>
                                        <p:attrNameLst>
                                          <p:attrName>style.visibility</p:attrName>
                                        </p:attrNameLst>
                                      </p:cBhvr>
                                      <p:to>
                                        <p:strVal val="hidden"/>
                                      </p:to>
                                    </p:set>
                                  </p:childTnLst>
                                </p:cTn>
                              </p:par>
                              <p:par>
                                <p:cTn id="731" presetID="3" presetClass="exit" presetSubtype="10" fill="hold" grpId="4" nodeType="withEffect">
                                  <p:stCondLst>
                                    <p:cond delay="0"/>
                                  </p:stCondLst>
                                  <p:childTnLst>
                                    <p:animEffect transition="out" filter="blinds(horizontal)">
                                      <p:cBhvr>
                                        <p:cTn id="732" dur="3000"/>
                                        <p:tgtEl>
                                          <p:spTgt spid="36"/>
                                        </p:tgtEl>
                                      </p:cBhvr>
                                    </p:animEffect>
                                    <p:set>
                                      <p:cBhvr>
                                        <p:cTn id="733" dur="1" fill="hold">
                                          <p:stCondLst>
                                            <p:cond delay="2999"/>
                                          </p:stCondLst>
                                        </p:cTn>
                                        <p:tgtEl>
                                          <p:spTgt spid="36"/>
                                        </p:tgtEl>
                                        <p:attrNameLst>
                                          <p:attrName>style.visibility</p:attrName>
                                        </p:attrNameLst>
                                      </p:cBhvr>
                                      <p:to>
                                        <p:strVal val="hidden"/>
                                      </p:to>
                                    </p:set>
                                  </p:childTnLst>
                                </p:cTn>
                              </p:par>
                              <p:par>
                                <p:cTn id="734" presetID="3" presetClass="exit" presetSubtype="10" fill="hold" grpId="4" nodeType="withEffect">
                                  <p:stCondLst>
                                    <p:cond delay="0"/>
                                  </p:stCondLst>
                                  <p:childTnLst>
                                    <p:animEffect transition="out" filter="blinds(horizontal)">
                                      <p:cBhvr>
                                        <p:cTn id="735" dur="3000"/>
                                        <p:tgtEl>
                                          <p:spTgt spid="37"/>
                                        </p:tgtEl>
                                      </p:cBhvr>
                                    </p:animEffect>
                                    <p:set>
                                      <p:cBhvr>
                                        <p:cTn id="736" dur="1" fill="hold">
                                          <p:stCondLst>
                                            <p:cond delay="2999"/>
                                          </p:stCondLst>
                                        </p:cTn>
                                        <p:tgtEl>
                                          <p:spTgt spid="37"/>
                                        </p:tgtEl>
                                        <p:attrNameLst>
                                          <p:attrName>style.visibility</p:attrName>
                                        </p:attrNameLst>
                                      </p:cBhvr>
                                      <p:to>
                                        <p:strVal val="hidden"/>
                                      </p:to>
                                    </p:set>
                                  </p:childTnLst>
                                </p:cTn>
                              </p:par>
                              <p:par>
                                <p:cTn id="737" presetID="3" presetClass="exit" presetSubtype="10" fill="hold" grpId="4" nodeType="withEffect">
                                  <p:stCondLst>
                                    <p:cond delay="0"/>
                                  </p:stCondLst>
                                  <p:childTnLst>
                                    <p:animEffect transition="out" filter="blinds(horizontal)">
                                      <p:cBhvr>
                                        <p:cTn id="738" dur="3000"/>
                                        <p:tgtEl>
                                          <p:spTgt spid="38"/>
                                        </p:tgtEl>
                                      </p:cBhvr>
                                    </p:animEffect>
                                    <p:set>
                                      <p:cBhvr>
                                        <p:cTn id="739" dur="1" fill="hold">
                                          <p:stCondLst>
                                            <p:cond delay="2999"/>
                                          </p:stCondLst>
                                        </p:cTn>
                                        <p:tgtEl>
                                          <p:spTgt spid="38"/>
                                        </p:tgtEl>
                                        <p:attrNameLst>
                                          <p:attrName>style.visibility</p:attrName>
                                        </p:attrNameLst>
                                      </p:cBhvr>
                                      <p:to>
                                        <p:strVal val="hidden"/>
                                      </p:to>
                                    </p:set>
                                  </p:childTnLst>
                                </p:cTn>
                              </p:par>
                              <p:par>
                                <p:cTn id="740" presetID="3" presetClass="exit" presetSubtype="10" fill="hold" grpId="4" nodeType="withEffect">
                                  <p:stCondLst>
                                    <p:cond delay="0"/>
                                  </p:stCondLst>
                                  <p:childTnLst>
                                    <p:animEffect transition="out" filter="blinds(horizontal)">
                                      <p:cBhvr>
                                        <p:cTn id="741" dur="3000"/>
                                        <p:tgtEl>
                                          <p:spTgt spid="39"/>
                                        </p:tgtEl>
                                      </p:cBhvr>
                                    </p:animEffect>
                                    <p:set>
                                      <p:cBhvr>
                                        <p:cTn id="742" dur="1" fill="hold">
                                          <p:stCondLst>
                                            <p:cond delay="2999"/>
                                          </p:stCondLst>
                                        </p:cTn>
                                        <p:tgtEl>
                                          <p:spTgt spid="39"/>
                                        </p:tgtEl>
                                        <p:attrNameLst>
                                          <p:attrName>style.visibility</p:attrName>
                                        </p:attrNameLst>
                                      </p:cBhvr>
                                      <p:to>
                                        <p:strVal val="hidden"/>
                                      </p:to>
                                    </p:set>
                                  </p:childTnLst>
                                </p:cTn>
                              </p:par>
                              <p:par>
                                <p:cTn id="743" presetID="3" presetClass="exit" presetSubtype="10" fill="hold" grpId="4" nodeType="withEffect">
                                  <p:stCondLst>
                                    <p:cond delay="0"/>
                                  </p:stCondLst>
                                  <p:childTnLst>
                                    <p:animEffect transition="out" filter="blinds(horizontal)">
                                      <p:cBhvr>
                                        <p:cTn id="744" dur="3000"/>
                                        <p:tgtEl>
                                          <p:spTgt spid="40"/>
                                        </p:tgtEl>
                                      </p:cBhvr>
                                    </p:animEffect>
                                    <p:set>
                                      <p:cBhvr>
                                        <p:cTn id="745" dur="1" fill="hold">
                                          <p:stCondLst>
                                            <p:cond delay="2999"/>
                                          </p:stCondLst>
                                        </p:cTn>
                                        <p:tgtEl>
                                          <p:spTgt spid="40"/>
                                        </p:tgtEl>
                                        <p:attrNameLst>
                                          <p:attrName>style.visibility</p:attrName>
                                        </p:attrNameLst>
                                      </p:cBhvr>
                                      <p:to>
                                        <p:strVal val="hidden"/>
                                      </p:to>
                                    </p:set>
                                  </p:childTnLst>
                                </p:cTn>
                              </p:par>
                              <p:par>
                                <p:cTn id="746" presetID="3" presetClass="exit" presetSubtype="10" fill="hold" grpId="4" nodeType="withEffect">
                                  <p:stCondLst>
                                    <p:cond delay="0"/>
                                  </p:stCondLst>
                                  <p:childTnLst>
                                    <p:animEffect transition="out" filter="blinds(horizontal)">
                                      <p:cBhvr>
                                        <p:cTn id="747" dur="3000"/>
                                        <p:tgtEl>
                                          <p:spTgt spid="41"/>
                                        </p:tgtEl>
                                      </p:cBhvr>
                                    </p:animEffect>
                                    <p:set>
                                      <p:cBhvr>
                                        <p:cTn id="748" dur="1" fill="hold">
                                          <p:stCondLst>
                                            <p:cond delay="2999"/>
                                          </p:stCondLst>
                                        </p:cTn>
                                        <p:tgtEl>
                                          <p:spTgt spid="41"/>
                                        </p:tgtEl>
                                        <p:attrNameLst>
                                          <p:attrName>style.visibility</p:attrName>
                                        </p:attrNameLst>
                                      </p:cBhvr>
                                      <p:to>
                                        <p:strVal val="hidden"/>
                                      </p:to>
                                    </p:set>
                                  </p:childTnLst>
                                </p:cTn>
                              </p:par>
                              <p:par>
                                <p:cTn id="749" presetID="3" presetClass="exit" presetSubtype="10" fill="hold" grpId="4" nodeType="withEffect">
                                  <p:stCondLst>
                                    <p:cond delay="0"/>
                                  </p:stCondLst>
                                  <p:childTnLst>
                                    <p:animEffect transition="out" filter="blinds(horizontal)">
                                      <p:cBhvr>
                                        <p:cTn id="750" dur="3000"/>
                                        <p:tgtEl>
                                          <p:spTgt spid="42"/>
                                        </p:tgtEl>
                                      </p:cBhvr>
                                    </p:animEffect>
                                    <p:set>
                                      <p:cBhvr>
                                        <p:cTn id="751" dur="1" fill="hold">
                                          <p:stCondLst>
                                            <p:cond delay="2999"/>
                                          </p:stCondLst>
                                        </p:cTn>
                                        <p:tgtEl>
                                          <p:spTgt spid="42"/>
                                        </p:tgtEl>
                                        <p:attrNameLst>
                                          <p:attrName>style.visibility</p:attrName>
                                        </p:attrNameLst>
                                      </p:cBhvr>
                                      <p:to>
                                        <p:strVal val="hidden"/>
                                      </p:to>
                                    </p:set>
                                  </p:childTnLst>
                                </p:cTn>
                              </p:par>
                              <p:par>
                                <p:cTn id="752" presetID="3" presetClass="exit" presetSubtype="10" fill="hold" grpId="4" nodeType="withEffect">
                                  <p:stCondLst>
                                    <p:cond delay="0"/>
                                  </p:stCondLst>
                                  <p:childTnLst>
                                    <p:animEffect transition="out" filter="blinds(horizontal)">
                                      <p:cBhvr>
                                        <p:cTn id="753" dur="3000"/>
                                        <p:tgtEl>
                                          <p:spTgt spid="43"/>
                                        </p:tgtEl>
                                      </p:cBhvr>
                                    </p:animEffect>
                                    <p:set>
                                      <p:cBhvr>
                                        <p:cTn id="754" dur="1" fill="hold">
                                          <p:stCondLst>
                                            <p:cond delay="2999"/>
                                          </p:stCondLst>
                                        </p:cTn>
                                        <p:tgtEl>
                                          <p:spTgt spid="43"/>
                                        </p:tgtEl>
                                        <p:attrNameLst>
                                          <p:attrName>style.visibility</p:attrName>
                                        </p:attrNameLst>
                                      </p:cBhvr>
                                      <p:to>
                                        <p:strVal val="hidden"/>
                                      </p:to>
                                    </p:set>
                                  </p:childTnLst>
                                </p:cTn>
                              </p:par>
                              <p:par>
                                <p:cTn id="755" presetID="3" presetClass="exit" presetSubtype="10" fill="hold" grpId="4" nodeType="withEffect">
                                  <p:stCondLst>
                                    <p:cond delay="0"/>
                                  </p:stCondLst>
                                  <p:childTnLst>
                                    <p:animEffect transition="out" filter="blinds(horizontal)">
                                      <p:cBhvr>
                                        <p:cTn id="756" dur="3000"/>
                                        <p:tgtEl>
                                          <p:spTgt spid="44"/>
                                        </p:tgtEl>
                                      </p:cBhvr>
                                    </p:animEffect>
                                    <p:set>
                                      <p:cBhvr>
                                        <p:cTn id="757" dur="1" fill="hold">
                                          <p:stCondLst>
                                            <p:cond delay="2999"/>
                                          </p:stCondLst>
                                        </p:cTn>
                                        <p:tgtEl>
                                          <p:spTgt spid="44"/>
                                        </p:tgtEl>
                                        <p:attrNameLst>
                                          <p:attrName>style.visibility</p:attrName>
                                        </p:attrNameLst>
                                      </p:cBhvr>
                                      <p:to>
                                        <p:strVal val="hidden"/>
                                      </p:to>
                                    </p:set>
                                  </p:childTnLst>
                                </p:cTn>
                              </p:par>
                              <p:par>
                                <p:cTn id="758" presetID="3" presetClass="exit" presetSubtype="10" fill="hold" grpId="4" nodeType="withEffect">
                                  <p:stCondLst>
                                    <p:cond delay="0"/>
                                  </p:stCondLst>
                                  <p:childTnLst>
                                    <p:animEffect transition="out" filter="blinds(horizontal)">
                                      <p:cBhvr>
                                        <p:cTn id="759" dur="3000"/>
                                        <p:tgtEl>
                                          <p:spTgt spid="45"/>
                                        </p:tgtEl>
                                      </p:cBhvr>
                                    </p:animEffect>
                                    <p:set>
                                      <p:cBhvr>
                                        <p:cTn id="760" dur="1" fill="hold">
                                          <p:stCondLst>
                                            <p:cond delay="2999"/>
                                          </p:stCondLst>
                                        </p:cTn>
                                        <p:tgtEl>
                                          <p:spTgt spid="45"/>
                                        </p:tgtEl>
                                        <p:attrNameLst>
                                          <p:attrName>style.visibility</p:attrName>
                                        </p:attrNameLst>
                                      </p:cBhvr>
                                      <p:to>
                                        <p:strVal val="hidden"/>
                                      </p:to>
                                    </p:set>
                                  </p:childTnLst>
                                </p:cTn>
                              </p:par>
                              <p:par>
                                <p:cTn id="761" presetID="3" presetClass="exit" presetSubtype="10" fill="hold" grpId="4" nodeType="withEffect">
                                  <p:stCondLst>
                                    <p:cond delay="0"/>
                                  </p:stCondLst>
                                  <p:childTnLst>
                                    <p:animEffect transition="out" filter="blinds(horizontal)">
                                      <p:cBhvr>
                                        <p:cTn id="762" dur="3000"/>
                                        <p:tgtEl>
                                          <p:spTgt spid="46"/>
                                        </p:tgtEl>
                                      </p:cBhvr>
                                    </p:animEffect>
                                    <p:set>
                                      <p:cBhvr>
                                        <p:cTn id="763" dur="1" fill="hold">
                                          <p:stCondLst>
                                            <p:cond delay="2999"/>
                                          </p:stCondLst>
                                        </p:cTn>
                                        <p:tgtEl>
                                          <p:spTgt spid="46"/>
                                        </p:tgtEl>
                                        <p:attrNameLst>
                                          <p:attrName>style.visibility</p:attrName>
                                        </p:attrNameLst>
                                      </p:cBhvr>
                                      <p:to>
                                        <p:strVal val="hidden"/>
                                      </p:to>
                                    </p:set>
                                  </p:childTnLst>
                                </p:cTn>
                              </p:par>
                              <p:par>
                                <p:cTn id="764" presetID="3" presetClass="exit" presetSubtype="10" fill="hold" grpId="4" nodeType="withEffect">
                                  <p:stCondLst>
                                    <p:cond delay="0"/>
                                  </p:stCondLst>
                                  <p:childTnLst>
                                    <p:animEffect transition="out" filter="blinds(horizontal)">
                                      <p:cBhvr>
                                        <p:cTn id="765" dur="3000"/>
                                        <p:tgtEl>
                                          <p:spTgt spid="47"/>
                                        </p:tgtEl>
                                      </p:cBhvr>
                                    </p:animEffect>
                                    <p:set>
                                      <p:cBhvr>
                                        <p:cTn id="766" dur="1" fill="hold">
                                          <p:stCondLst>
                                            <p:cond delay="2999"/>
                                          </p:stCondLst>
                                        </p:cTn>
                                        <p:tgtEl>
                                          <p:spTgt spid="47"/>
                                        </p:tgtEl>
                                        <p:attrNameLst>
                                          <p:attrName>style.visibility</p:attrName>
                                        </p:attrNameLst>
                                      </p:cBhvr>
                                      <p:to>
                                        <p:strVal val="hidden"/>
                                      </p:to>
                                    </p:set>
                                  </p:childTnLst>
                                </p:cTn>
                              </p:par>
                              <p:par>
                                <p:cTn id="767" presetID="3" presetClass="exit" presetSubtype="10" fill="hold" grpId="4" nodeType="withEffect">
                                  <p:stCondLst>
                                    <p:cond delay="0"/>
                                  </p:stCondLst>
                                  <p:childTnLst>
                                    <p:animEffect transition="out" filter="blinds(horizontal)">
                                      <p:cBhvr>
                                        <p:cTn id="768" dur="3000"/>
                                        <p:tgtEl>
                                          <p:spTgt spid="48"/>
                                        </p:tgtEl>
                                      </p:cBhvr>
                                    </p:animEffect>
                                    <p:set>
                                      <p:cBhvr>
                                        <p:cTn id="769" dur="1" fill="hold">
                                          <p:stCondLst>
                                            <p:cond delay="2999"/>
                                          </p:stCondLst>
                                        </p:cTn>
                                        <p:tgtEl>
                                          <p:spTgt spid="48"/>
                                        </p:tgtEl>
                                        <p:attrNameLst>
                                          <p:attrName>style.visibility</p:attrName>
                                        </p:attrNameLst>
                                      </p:cBhvr>
                                      <p:to>
                                        <p:strVal val="hidden"/>
                                      </p:to>
                                    </p:set>
                                  </p:childTnLst>
                                </p:cTn>
                              </p:par>
                              <p:par>
                                <p:cTn id="770" presetID="3" presetClass="exit" presetSubtype="10" fill="hold" grpId="4" nodeType="withEffect">
                                  <p:stCondLst>
                                    <p:cond delay="0"/>
                                  </p:stCondLst>
                                  <p:childTnLst>
                                    <p:animEffect transition="out" filter="blinds(horizontal)">
                                      <p:cBhvr>
                                        <p:cTn id="771" dur="3000"/>
                                        <p:tgtEl>
                                          <p:spTgt spid="49"/>
                                        </p:tgtEl>
                                      </p:cBhvr>
                                    </p:animEffect>
                                    <p:set>
                                      <p:cBhvr>
                                        <p:cTn id="772" dur="1" fill="hold">
                                          <p:stCondLst>
                                            <p:cond delay="2999"/>
                                          </p:stCondLst>
                                        </p:cTn>
                                        <p:tgtEl>
                                          <p:spTgt spid="49"/>
                                        </p:tgtEl>
                                        <p:attrNameLst>
                                          <p:attrName>style.visibility</p:attrName>
                                        </p:attrNameLst>
                                      </p:cBhvr>
                                      <p:to>
                                        <p:strVal val="hidden"/>
                                      </p:to>
                                    </p:set>
                                  </p:childTnLst>
                                </p:cTn>
                              </p:par>
                              <p:par>
                                <p:cTn id="773" presetID="3" presetClass="exit" presetSubtype="10" fill="hold" grpId="4" nodeType="withEffect">
                                  <p:stCondLst>
                                    <p:cond delay="0"/>
                                  </p:stCondLst>
                                  <p:childTnLst>
                                    <p:animEffect transition="out" filter="blinds(horizontal)">
                                      <p:cBhvr>
                                        <p:cTn id="774" dur="3000"/>
                                        <p:tgtEl>
                                          <p:spTgt spid="50"/>
                                        </p:tgtEl>
                                      </p:cBhvr>
                                    </p:animEffect>
                                    <p:set>
                                      <p:cBhvr>
                                        <p:cTn id="775" dur="1" fill="hold">
                                          <p:stCondLst>
                                            <p:cond delay="2999"/>
                                          </p:stCondLst>
                                        </p:cTn>
                                        <p:tgtEl>
                                          <p:spTgt spid="50"/>
                                        </p:tgtEl>
                                        <p:attrNameLst>
                                          <p:attrName>style.visibility</p:attrName>
                                        </p:attrNameLst>
                                      </p:cBhvr>
                                      <p:to>
                                        <p:strVal val="hidden"/>
                                      </p:to>
                                    </p:set>
                                  </p:childTnLst>
                                </p:cTn>
                              </p:par>
                              <p:par>
                                <p:cTn id="776" presetID="17" presetClass="entr" presetSubtype="1" fill="hold" nodeType="withEffect">
                                  <p:stCondLst>
                                    <p:cond delay="0"/>
                                  </p:stCondLst>
                                  <p:childTnLst>
                                    <p:set>
                                      <p:cBhvr>
                                        <p:cTn id="777" dur="1" fill="hold">
                                          <p:stCondLst>
                                            <p:cond delay="0"/>
                                          </p:stCondLst>
                                        </p:cTn>
                                        <p:tgtEl>
                                          <p:spTgt spid="2"/>
                                        </p:tgtEl>
                                        <p:attrNameLst>
                                          <p:attrName>style.visibility</p:attrName>
                                        </p:attrNameLst>
                                      </p:cBhvr>
                                      <p:to>
                                        <p:strVal val="visible"/>
                                      </p:to>
                                    </p:set>
                                    <p:anim calcmode="lin" valueType="num">
                                      <p:cBhvr>
                                        <p:cTn id="778" dur="3000" fill="hold"/>
                                        <p:tgtEl>
                                          <p:spTgt spid="2"/>
                                        </p:tgtEl>
                                        <p:attrNameLst>
                                          <p:attrName>ppt_x</p:attrName>
                                        </p:attrNameLst>
                                      </p:cBhvr>
                                      <p:tavLst>
                                        <p:tav tm="0">
                                          <p:val>
                                            <p:strVal val="#ppt_x"/>
                                          </p:val>
                                        </p:tav>
                                        <p:tav tm="100000">
                                          <p:val>
                                            <p:strVal val="#ppt_x"/>
                                          </p:val>
                                        </p:tav>
                                      </p:tavLst>
                                    </p:anim>
                                    <p:anim calcmode="lin" valueType="num">
                                      <p:cBhvr>
                                        <p:cTn id="779" dur="3000" fill="hold"/>
                                        <p:tgtEl>
                                          <p:spTgt spid="2"/>
                                        </p:tgtEl>
                                        <p:attrNameLst>
                                          <p:attrName>ppt_y</p:attrName>
                                        </p:attrNameLst>
                                      </p:cBhvr>
                                      <p:tavLst>
                                        <p:tav tm="0">
                                          <p:val>
                                            <p:strVal val="#ppt_y-#ppt_h/2"/>
                                          </p:val>
                                        </p:tav>
                                        <p:tav tm="100000">
                                          <p:val>
                                            <p:strVal val="#ppt_y"/>
                                          </p:val>
                                        </p:tav>
                                      </p:tavLst>
                                    </p:anim>
                                    <p:anim calcmode="lin" valueType="num">
                                      <p:cBhvr>
                                        <p:cTn id="780" dur="3000" fill="hold"/>
                                        <p:tgtEl>
                                          <p:spTgt spid="2"/>
                                        </p:tgtEl>
                                        <p:attrNameLst>
                                          <p:attrName>ppt_w</p:attrName>
                                        </p:attrNameLst>
                                      </p:cBhvr>
                                      <p:tavLst>
                                        <p:tav tm="0">
                                          <p:val>
                                            <p:strVal val="#ppt_w"/>
                                          </p:val>
                                        </p:tav>
                                        <p:tav tm="100000">
                                          <p:val>
                                            <p:strVal val="#ppt_w"/>
                                          </p:val>
                                        </p:tav>
                                      </p:tavLst>
                                    </p:anim>
                                    <p:anim calcmode="lin" valueType="num">
                                      <p:cBhvr>
                                        <p:cTn id="781"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2A1500"/>
        </a:solidFill>
        <a:effectLst/>
      </p:bgPr>
    </p:bg>
    <p:spTree>
      <p:nvGrpSpPr>
        <p:cNvPr id="1" name=""/>
        <p:cNvGrpSpPr/>
        <p:nvPr/>
      </p:nvGrpSpPr>
      <p:grpSpPr>
        <a:xfrm>
          <a:off x="0" y="0"/>
          <a:ext cx="0" cy="0"/>
          <a:chOff x="0" y="0"/>
          <a:chExt cx="0" cy="0"/>
        </a:xfrm>
      </p:grpSpPr>
      <p:pic>
        <p:nvPicPr>
          <p:cNvPr id="2" name="1 Imagen" descr="Ikebana_-_Rachel_Martin_01A.jpg"/>
          <p:cNvPicPr>
            <a:picLocks noGrp="1" noChangeAspect="1"/>
          </p:cNvPicPr>
          <p:nvPr isPhoto="1"/>
        </p:nvPicPr>
        <p:blipFill>
          <a:blip r:embed="rId2">
            <a:lum/>
          </a:blip>
          <a:stretch>
            <a:fillRect/>
          </a:stretch>
        </p:blipFill>
        <p:spPr>
          <a:xfrm>
            <a:off x="0" y="6350"/>
            <a:ext cx="9144000" cy="6851650"/>
          </a:xfrm>
          <a:prstGeom prst="rect">
            <a:avLst/>
          </a:prstGeom>
          <a:noFill/>
          <a:ln>
            <a:noFill/>
          </a:ln>
          <a:effectLst>
            <a:reflection blurRad="6350" stA="52000" endA="300" endPos="35000" dir="5400000" sy="-100000" algn="bl" rotWithShape="0"/>
          </a:effectLst>
        </p:spPr>
      </p:pic>
      <p:sp>
        <p:nvSpPr>
          <p:cNvPr id="4" name="3 Anillo"/>
          <p:cNvSpPr/>
          <p:nvPr/>
        </p:nvSpPr>
        <p:spPr>
          <a:xfrm>
            <a:off x="3214678" y="857232"/>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429124" y="0"/>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571736" y="1857364"/>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8000992" y="5715016"/>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929058" y="0"/>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643570" y="1928802"/>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215074" y="2857496"/>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6858016" y="3786190"/>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429520" y="4786322"/>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0" y="5715016"/>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472" y="4643446"/>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214414" y="3714752"/>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928794" y="2786058"/>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000628" y="928670"/>
            <a:ext cx="1143008" cy="1142984"/>
          </a:xfrm>
          <a:prstGeom prst="donut">
            <a:avLst/>
          </a:prstGeom>
          <a:blipFill>
            <a:blip r:embed="rId3">
              <a:duotone>
                <a:prstClr val="black"/>
                <a:srgbClr val="FF3300">
                  <a:tint val="45000"/>
                  <a:satMod val="400000"/>
                </a:srgbClr>
              </a:duotone>
              <a:lum contrast="40000"/>
            </a:blip>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ppt_x"/>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ppt_x"/>
                                          </p:val>
                                        </p:tav>
                                        <p:tav tm="100000">
                                          <p:val>
                                            <p:strVal val="#ppt_x"/>
                                          </p:val>
                                        </p:tav>
                                      </p:tavLst>
                                    </p:anim>
                                    <p:anim calcmode="lin" valueType="num">
                                      <p:cBhvr additive="base">
                                        <p:cTn id="23" dur="2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ppt_x"/>
                                          </p:val>
                                        </p:tav>
                                        <p:tav tm="100000">
                                          <p:val>
                                            <p:strVal val="#ppt_x"/>
                                          </p:val>
                                        </p:tav>
                                      </p:tavLst>
                                    </p:anim>
                                    <p:anim calcmode="lin" valueType="num">
                                      <p:cBhvr additive="base">
                                        <p:cTn id="27" dur="2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ppt_x"/>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ppt_x"/>
                                          </p:val>
                                        </p:tav>
                                        <p:tav tm="100000">
                                          <p:val>
                                            <p:strVal val="#ppt_x"/>
                                          </p:val>
                                        </p:tav>
                                      </p:tavLst>
                                    </p:anim>
                                    <p:anim calcmode="lin" valueType="num">
                                      <p:cBhvr additive="base">
                                        <p:cTn id="35" dur="2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ppt_x"/>
                                          </p:val>
                                        </p:tav>
                                        <p:tav tm="100000">
                                          <p:val>
                                            <p:strVal val="#ppt_x"/>
                                          </p:val>
                                        </p:tav>
                                      </p:tavLst>
                                    </p:anim>
                                    <p:anim calcmode="lin" valueType="num">
                                      <p:cBhvr additive="base">
                                        <p:cTn id="39" dur="2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2000" fill="hold"/>
                                        <p:tgtEl>
                                          <p:spTgt spid="7"/>
                                        </p:tgtEl>
                                        <p:attrNameLst>
                                          <p:attrName>ppt_x</p:attrName>
                                        </p:attrNameLst>
                                      </p:cBhvr>
                                      <p:tavLst>
                                        <p:tav tm="0">
                                          <p:val>
                                            <p:strVal val="#ppt_x"/>
                                          </p:val>
                                        </p:tav>
                                        <p:tav tm="100000">
                                          <p:val>
                                            <p:strVal val="#ppt_x"/>
                                          </p:val>
                                        </p:tav>
                                      </p:tavLst>
                                    </p:anim>
                                    <p:anim calcmode="lin" valueType="num">
                                      <p:cBhvr additive="base">
                                        <p:cTn id="43" dur="2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ppt_x"/>
                                          </p:val>
                                        </p:tav>
                                        <p:tav tm="100000">
                                          <p:val>
                                            <p:strVal val="#ppt_x"/>
                                          </p:val>
                                        </p:tav>
                                      </p:tavLst>
                                    </p:anim>
                                    <p:anim calcmode="lin" valueType="num">
                                      <p:cBhvr additive="base">
                                        <p:cTn id="47" dur="2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ppt_x"/>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ppt_x"/>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2000" fill="hold"/>
                                        <p:tgtEl>
                                          <p:spTgt spid="12"/>
                                        </p:tgtEl>
                                        <p:attrNameLst>
                                          <p:attrName>ppt_x</p:attrName>
                                        </p:attrNameLst>
                                      </p:cBhvr>
                                      <p:tavLst>
                                        <p:tav tm="0">
                                          <p:val>
                                            <p:strVal val="#ppt_x"/>
                                          </p:val>
                                        </p:tav>
                                        <p:tav tm="100000">
                                          <p:val>
                                            <p:strVal val="#ppt_x"/>
                                          </p:val>
                                        </p:tav>
                                      </p:tavLst>
                                    </p:anim>
                                    <p:anim calcmode="lin" valueType="num">
                                      <p:cBhvr additive="base">
                                        <p:cTn id="59" dur="2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2000" fill="hold"/>
                                        <p:tgtEl>
                                          <p:spTgt spid="17"/>
                                        </p:tgtEl>
                                        <p:attrNameLst>
                                          <p:attrName>ppt_x</p:attrName>
                                        </p:attrNameLst>
                                      </p:cBhvr>
                                      <p:tavLst>
                                        <p:tav tm="0">
                                          <p:val>
                                            <p:strVal val="#ppt_x"/>
                                          </p:val>
                                        </p:tav>
                                        <p:tav tm="100000">
                                          <p:val>
                                            <p:strVal val="#ppt_x"/>
                                          </p:val>
                                        </p:tav>
                                      </p:tavLst>
                                    </p:anim>
                                    <p:anim calcmode="lin" valueType="num">
                                      <p:cBhvr additive="base">
                                        <p:cTn id="63" dur="2000" fill="hold"/>
                                        <p:tgtEl>
                                          <p:spTgt spid="17"/>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5"/>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9"/>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2"/>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7"/>
                                        </p:tgtEl>
                                        <p:attrNameLst>
                                          <p:attrName>r</p:attrName>
                                        </p:attrNameLst>
                                      </p:cBhvr>
                                    </p:animRot>
                                  </p:childTnLst>
                                </p:cTn>
                              </p:par>
                              <p:par>
                                <p:cTn id="92" presetID="21" presetClass="entr" presetSubtype="8" fill="hold" grpId="2"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wheel(8)">
                                      <p:cBhvr>
                                        <p:cTn id="94" dur="2000"/>
                                        <p:tgtEl>
                                          <p:spTgt spid="4"/>
                                        </p:tgtEl>
                                      </p:cBhvr>
                                    </p:animEffect>
                                  </p:childTnLst>
                                </p:cTn>
                              </p:par>
                              <p:par>
                                <p:cTn id="95" presetID="21" presetClass="entr" presetSubtype="8" fill="hold" grpId="2"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wheel(8)">
                                      <p:cBhvr>
                                        <p:cTn id="97" dur="2000"/>
                                        <p:tgtEl>
                                          <p:spTgt spid="6"/>
                                        </p:tgtEl>
                                      </p:cBhvr>
                                    </p:animEffect>
                                  </p:childTnLst>
                                </p:cTn>
                              </p:par>
                              <p:par>
                                <p:cTn id="98" presetID="21" presetClass="entr" presetSubtype="8" fill="hold" grpId="2" nodeType="withEffect">
                                  <p:stCondLst>
                                    <p:cond delay="0"/>
                                  </p:stCondLst>
                                  <p:childTnLst>
                                    <p:set>
                                      <p:cBhvr>
                                        <p:cTn id="99" dur="1" fill="hold">
                                          <p:stCondLst>
                                            <p:cond delay="0"/>
                                          </p:stCondLst>
                                        </p:cTn>
                                        <p:tgtEl>
                                          <p:spTgt spid="8"/>
                                        </p:tgtEl>
                                        <p:attrNameLst>
                                          <p:attrName>style.visibility</p:attrName>
                                        </p:attrNameLst>
                                      </p:cBhvr>
                                      <p:to>
                                        <p:strVal val="visible"/>
                                      </p:to>
                                    </p:set>
                                    <p:animEffect transition="in" filter="wheel(8)">
                                      <p:cBhvr>
                                        <p:cTn id="100" dur="2000"/>
                                        <p:tgtEl>
                                          <p:spTgt spid="8"/>
                                        </p:tgtEl>
                                      </p:cBhvr>
                                    </p:animEffect>
                                  </p:childTnLst>
                                </p:cTn>
                              </p:par>
                              <p:par>
                                <p:cTn id="101" presetID="21" presetClass="entr" presetSubtype="8" fill="hold" grpId="2"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wheel(8)">
                                      <p:cBhvr>
                                        <p:cTn id="103" dur="2000"/>
                                        <p:tgtEl>
                                          <p:spTgt spid="13"/>
                                        </p:tgtEl>
                                      </p:cBhvr>
                                    </p:animEffect>
                                  </p:childTnLst>
                                </p:cTn>
                              </p:par>
                              <p:par>
                                <p:cTn id="104" presetID="21" presetClass="entr" presetSubtype="8" fill="hold" grpId="2"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wheel(8)">
                                      <p:cBhvr>
                                        <p:cTn id="106" dur="2000"/>
                                        <p:tgtEl>
                                          <p:spTgt spid="14"/>
                                        </p:tgtEl>
                                      </p:cBhvr>
                                    </p:animEffect>
                                  </p:childTnLst>
                                </p:cTn>
                              </p:par>
                              <p:par>
                                <p:cTn id="107" presetID="21" presetClass="entr" presetSubtype="8" fill="hold" grpId="2"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wheel(8)">
                                      <p:cBhvr>
                                        <p:cTn id="109" dur="2000"/>
                                        <p:tgtEl>
                                          <p:spTgt spid="15"/>
                                        </p:tgtEl>
                                      </p:cBhvr>
                                    </p:animEffect>
                                  </p:childTnLst>
                                </p:cTn>
                              </p:par>
                              <p:par>
                                <p:cTn id="110" presetID="21" presetClass="entr" presetSubtype="8" fill="hold" grpId="2"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wheel(8)">
                                      <p:cBhvr>
                                        <p:cTn id="112" dur="2000"/>
                                        <p:tgtEl>
                                          <p:spTgt spid="16"/>
                                        </p:tgtEl>
                                      </p:cBhvr>
                                    </p:animEffect>
                                  </p:childTnLst>
                                </p:cTn>
                              </p:par>
                              <p:par>
                                <p:cTn id="113" presetID="21" presetClass="entr" presetSubtype="8" fill="hold" grpId="2" nodeType="withEffect">
                                  <p:stCondLst>
                                    <p:cond delay="0"/>
                                  </p:stCondLst>
                                  <p:childTnLst>
                                    <p:set>
                                      <p:cBhvr>
                                        <p:cTn id="114" dur="1" fill="hold">
                                          <p:stCondLst>
                                            <p:cond delay="0"/>
                                          </p:stCondLst>
                                        </p:cTn>
                                        <p:tgtEl>
                                          <p:spTgt spid="5"/>
                                        </p:tgtEl>
                                        <p:attrNameLst>
                                          <p:attrName>style.visibility</p:attrName>
                                        </p:attrNameLst>
                                      </p:cBhvr>
                                      <p:to>
                                        <p:strVal val="visible"/>
                                      </p:to>
                                    </p:set>
                                    <p:animEffect transition="in" filter="wheel(8)">
                                      <p:cBhvr>
                                        <p:cTn id="115" dur="2000"/>
                                        <p:tgtEl>
                                          <p:spTgt spid="5"/>
                                        </p:tgtEl>
                                      </p:cBhvr>
                                    </p:animEffect>
                                  </p:childTnLst>
                                </p:cTn>
                              </p:par>
                              <p:par>
                                <p:cTn id="116" presetID="21" presetClass="entr" presetSubtype="8"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wheel(8)">
                                      <p:cBhvr>
                                        <p:cTn id="118" dur="2000"/>
                                        <p:tgtEl>
                                          <p:spTgt spid="7"/>
                                        </p:tgtEl>
                                      </p:cBhvr>
                                    </p:animEffect>
                                  </p:childTnLst>
                                </p:cTn>
                              </p:par>
                              <p:par>
                                <p:cTn id="119" presetID="21" presetClass="entr" presetSubtype="8" fill="hold" grpId="2" nodeType="withEffect">
                                  <p:stCondLst>
                                    <p:cond delay="0"/>
                                  </p:stCondLst>
                                  <p:childTnLst>
                                    <p:set>
                                      <p:cBhvr>
                                        <p:cTn id="120" dur="1" fill="hold">
                                          <p:stCondLst>
                                            <p:cond delay="0"/>
                                          </p:stCondLst>
                                        </p:cTn>
                                        <p:tgtEl>
                                          <p:spTgt spid="9"/>
                                        </p:tgtEl>
                                        <p:attrNameLst>
                                          <p:attrName>style.visibility</p:attrName>
                                        </p:attrNameLst>
                                      </p:cBhvr>
                                      <p:to>
                                        <p:strVal val="visible"/>
                                      </p:to>
                                    </p:set>
                                    <p:animEffect transition="in" filter="wheel(8)">
                                      <p:cBhvr>
                                        <p:cTn id="121" dur="2000"/>
                                        <p:tgtEl>
                                          <p:spTgt spid="9"/>
                                        </p:tgtEl>
                                      </p:cBhvr>
                                    </p:animEffect>
                                  </p:childTnLst>
                                </p:cTn>
                              </p:par>
                              <p:par>
                                <p:cTn id="122" presetID="21" presetClass="entr" presetSubtype="8" fill="hold" grpId="2" nodeType="withEffect">
                                  <p:stCondLst>
                                    <p:cond delay="0"/>
                                  </p:stCondLst>
                                  <p:childTnLst>
                                    <p:set>
                                      <p:cBhvr>
                                        <p:cTn id="123" dur="1" fill="hold">
                                          <p:stCondLst>
                                            <p:cond delay="0"/>
                                          </p:stCondLst>
                                        </p:cTn>
                                        <p:tgtEl>
                                          <p:spTgt spid="10"/>
                                        </p:tgtEl>
                                        <p:attrNameLst>
                                          <p:attrName>style.visibility</p:attrName>
                                        </p:attrNameLst>
                                      </p:cBhvr>
                                      <p:to>
                                        <p:strVal val="visible"/>
                                      </p:to>
                                    </p:set>
                                    <p:animEffect transition="in" filter="wheel(8)">
                                      <p:cBhvr>
                                        <p:cTn id="124" dur="2000"/>
                                        <p:tgtEl>
                                          <p:spTgt spid="10"/>
                                        </p:tgtEl>
                                      </p:cBhvr>
                                    </p:animEffect>
                                  </p:childTnLst>
                                </p:cTn>
                              </p:par>
                              <p:par>
                                <p:cTn id="125" presetID="21" presetClass="entr" presetSubtype="8" fill="hold" grpId="2" nodeType="with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wheel(8)">
                                      <p:cBhvr>
                                        <p:cTn id="127" dur="2000"/>
                                        <p:tgtEl>
                                          <p:spTgt spid="11"/>
                                        </p:tgtEl>
                                      </p:cBhvr>
                                    </p:animEffect>
                                  </p:childTnLst>
                                </p:cTn>
                              </p:par>
                              <p:par>
                                <p:cTn id="128" presetID="21" presetClass="entr" presetSubtype="8" fill="hold" grpId="2"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wheel(8)">
                                      <p:cBhvr>
                                        <p:cTn id="130" dur="2000"/>
                                        <p:tgtEl>
                                          <p:spTgt spid="12"/>
                                        </p:tgtEl>
                                      </p:cBhvr>
                                    </p:animEffect>
                                  </p:childTnLst>
                                </p:cTn>
                              </p:par>
                              <p:par>
                                <p:cTn id="131" presetID="21" presetClass="entr" presetSubtype="8" fill="hold" grpId="2"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wheel(8)">
                                      <p:cBhvr>
                                        <p:cTn id="133" dur="2000"/>
                                        <p:tgtEl>
                                          <p:spTgt spid="17"/>
                                        </p:tgtEl>
                                      </p:cBhvr>
                                    </p:animEffect>
                                  </p:childTnLst>
                                </p:cTn>
                              </p:par>
                            </p:childTnLst>
                          </p:cTn>
                        </p:par>
                        <p:par>
                          <p:cTn id="134" fill="hold">
                            <p:stCondLst>
                              <p:cond delay="2000"/>
                            </p:stCondLst>
                            <p:childTnLst>
                              <p:par>
                                <p:cTn id="135" presetID="2" presetClass="exit" presetSubtype="4" fill="hold" grpId="3" nodeType="afterEffect">
                                  <p:stCondLst>
                                    <p:cond delay="0"/>
                                  </p:stCondLst>
                                  <p:childTnLst>
                                    <p:anim calcmode="lin" valueType="num">
                                      <p:cBhvr additive="base">
                                        <p:cTn id="136" dur="2000"/>
                                        <p:tgtEl>
                                          <p:spTgt spid="4"/>
                                        </p:tgtEl>
                                        <p:attrNameLst>
                                          <p:attrName>ppt_x</p:attrName>
                                        </p:attrNameLst>
                                      </p:cBhvr>
                                      <p:tavLst>
                                        <p:tav tm="0">
                                          <p:val>
                                            <p:strVal val="ppt_x"/>
                                          </p:val>
                                        </p:tav>
                                        <p:tav tm="100000">
                                          <p:val>
                                            <p:strVal val="ppt_x"/>
                                          </p:val>
                                        </p:tav>
                                      </p:tavLst>
                                    </p:anim>
                                    <p:anim calcmode="lin" valueType="num">
                                      <p:cBhvr additive="base">
                                        <p:cTn id="137" dur="2000"/>
                                        <p:tgtEl>
                                          <p:spTgt spid="4"/>
                                        </p:tgtEl>
                                        <p:attrNameLst>
                                          <p:attrName>ppt_y</p:attrName>
                                        </p:attrNameLst>
                                      </p:cBhvr>
                                      <p:tavLst>
                                        <p:tav tm="0">
                                          <p:val>
                                            <p:strVal val="ppt_y"/>
                                          </p:val>
                                        </p:tav>
                                        <p:tav tm="100000">
                                          <p:val>
                                            <p:strVal val="1+ppt_h/2"/>
                                          </p:val>
                                        </p:tav>
                                      </p:tavLst>
                                    </p:anim>
                                    <p:set>
                                      <p:cBhvr>
                                        <p:cTn id="138" dur="1" fill="hold">
                                          <p:stCondLst>
                                            <p:cond delay="1999"/>
                                          </p:stCondLst>
                                        </p:cTn>
                                        <p:tgtEl>
                                          <p:spTgt spid="4"/>
                                        </p:tgtEl>
                                        <p:attrNameLst>
                                          <p:attrName>style.visibility</p:attrName>
                                        </p:attrNameLst>
                                      </p:cBhvr>
                                      <p:to>
                                        <p:strVal val="hidden"/>
                                      </p:to>
                                    </p:set>
                                  </p:childTnLst>
                                </p:cTn>
                              </p:par>
                              <p:par>
                                <p:cTn id="139" presetID="2" presetClass="exit" presetSubtype="4" fill="hold" grpId="3" nodeType="withEffect">
                                  <p:stCondLst>
                                    <p:cond delay="0"/>
                                  </p:stCondLst>
                                  <p:childTnLst>
                                    <p:anim calcmode="lin" valueType="num">
                                      <p:cBhvr additive="base">
                                        <p:cTn id="140" dur="2000"/>
                                        <p:tgtEl>
                                          <p:spTgt spid="6"/>
                                        </p:tgtEl>
                                        <p:attrNameLst>
                                          <p:attrName>ppt_x</p:attrName>
                                        </p:attrNameLst>
                                      </p:cBhvr>
                                      <p:tavLst>
                                        <p:tav tm="0">
                                          <p:val>
                                            <p:strVal val="ppt_x"/>
                                          </p:val>
                                        </p:tav>
                                        <p:tav tm="100000">
                                          <p:val>
                                            <p:strVal val="ppt_x"/>
                                          </p:val>
                                        </p:tav>
                                      </p:tavLst>
                                    </p:anim>
                                    <p:anim calcmode="lin" valueType="num">
                                      <p:cBhvr additive="base">
                                        <p:cTn id="141" dur="2000"/>
                                        <p:tgtEl>
                                          <p:spTgt spid="6"/>
                                        </p:tgtEl>
                                        <p:attrNameLst>
                                          <p:attrName>ppt_y</p:attrName>
                                        </p:attrNameLst>
                                      </p:cBhvr>
                                      <p:tavLst>
                                        <p:tav tm="0">
                                          <p:val>
                                            <p:strVal val="ppt_y"/>
                                          </p:val>
                                        </p:tav>
                                        <p:tav tm="100000">
                                          <p:val>
                                            <p:strVal val="1+ppt_h/2"/>
                                          </p:val>
                                        </p:tav>
                                      </p:tavLst>
                                    </p:anim>
                                    <p:set>
                                      <p:cBhvr>
                                        <p:cTn id="142" dur="1" fill="hold">
                                          <p:stCondLst>
                                            <p:cond delay="1999"/>
                                          </p:stCondLst>
                                        </p:cTn>
                                        <p:tgtEl>
                                          <p:spTgt spid="6"/>
                                        </p:tgtEl>
                                        <p:attrNameLst>
                                          <p:attrName>style.visibility</p:attrName>
                                        </p:attrNameLst>
                                      </p:cBhvr>
                                      <p:to>
                                        <p:strVal val="hidden"/>
                                      </p:to>
                                    </p:set>
                                  </p:childTnLst>
                                </p:cTn>
                              </p:par>
                              <p:par>
                                <p:cTn id="143" presetID="2" presetClass="exit" presetSubtype="4" fill="hold" grpId="3" nodeType="withEffect">
                                  <p:stCondLst>
                                    <p:cond delay="0"/>
                                  </p:stCondLst>
                                  <p:childTnLst>
                                    <p:anim calcmode="lin" valueType="num">
                                      <p:cBhvr additive="base">
                                        <p:cTn id="144" dur="2000"/>
                                        <p:tgtEl>
                                          <p:spTgt spid="8"/>
                                        </p:tgtEl>
                                        <p:attrNameLst>
                                          <p:attrName>ppt_x</p:attrName>
                                        </p:attrNameLst>
                                      </p:cBhvr>
                                      <p:tavLst>
                                        <p:tav tm="0">
                                          <p:val>
                                            <p:strVal val="ppt_x"/>
                                          </p:val>
                                        </p:tav>
                                        <p:tav tm="100000">
                                          <p:val>
                                            <p:strVal val="ppt_x"/>
                                          </p:val>
                                        </p:tav>
                                      </p:tavLst>
                                    </p:anim>
                                    <p:anim calcmode="lin" valueType="num">
                                      <p:cBhvr additive="base">
                                        <p:cTn id="145" dur="2000"/>
                                        <p:tgtEl>
                                          <p:spTgt spid="8"/>
                                        </p:tgtEl>
                                        <p:attrNameLst>
                                          <p:attrName>ppt_y</p:attrName>
                                        </p:attrNameLst>
                                      </p:cBhvr>
                                      <p:tavLst>
                                        <p:tav tm="0">
                                          <p:val>
                                            <p:strVal val="ppt_y"/>
                                          </p:val>
                                        </p:tav>
                                        <p:tav tm="100000">
                                          <p:val>
                                            <p:strVal val="1+ppt_h/2"/>
                                          </p:val>
                                        </p:tav>
                                      </p:tavLst>
                                    </p:anim>
                                    <p:set>
                                      <p:cBhvr>
                                        <p:cTn id="146" dur="1" fill="hold">
                                          <p:stCondLst>
                                            <p:cond delay="1999"/>
                                          </p:stCondLst>
                                        </p:cTn>
                                        <p:tgtEl>
                                          <p:spTgt spid="8"/>
                                        </p:tgtEl>
                                        <p:attrNameLst>
                                          <p:attrName>style.visibility</p:attrName>
                                        </p:attrNameLst>
                                      </p:cBhvr>
                                      <p:to>
                                        <p:strVal val="hidden"/>
                                      </p:to>
                                    </p:set>
                                  </p:childTnLst>
                                </p:cTn>
                              </p:par>
                              <p:par>
                                <p:cTn id="147" presetID="2" presetClass="exit" presetSubtype="4" fill="hold" grpId="3"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ppt_x"/>
                                          </p:val>
                                        </p:tav>
                                      </p:tavLst>
                                    </p:anim>
                                    <p:anim calcmode="lin" valueType="num">
                                      <p:cBhvr additive="base">
                                        <p:cTn id="149" dur="2000"/>
                                        <p:tgtEl>
                                          <p:spTgt spid="13"/>
                                        </p:tgtEl>
                                        <p:attrNameLst>
                                          <p:attrName>ppt_y</p:attrName>
                                        </p:attrNameLst>
                                      </p:cBhvr>
                                      <p:tavLst>
                                        <p:tav tm="0">
                                          <p:val>
                                            <p:strVal val="ppt_y"/>
                                          </p:val>
                                        </p:tav>
                                        <p:tav tm="100000">
                                          <p:val>
                                            <p:strVal val="1+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4" fill="hold" grpId="3" nodeType="withEffect">
                                  <p:stCondLst>
                                    <p:cond delay="0"/>
                                  </p:stCondLst>
                                  <p:childTnLst>
                                    <p:anim calcmode="lin" valueType="num">
                                      <p:cBhvr additive="base">
                                        <p:cTn id="152" dur="2000"/>
                                        <p:tgtEl>
                                          <p:spTgt spid="14"/>
                                        </p:tgtEl>
                                        <p:attrNameLst>
                                          <p:attrName>ppt_x</p:attrName>
                                        </p:attrNameLst>
                                      </p:cBhvr>
                                      <p:tavLst>
                                        <p:tav tm="0">
                                          <p:val>
                                            <p:strVal val="ppt_x"/>
                                          </p:val>
                                        </p:tav>
                                        <p:tav tm="100000">
                                          <p:val>
                                            <p:strVal val="ppt_x"/>
                                          </p:val>
                                        </p:tav>
                                      </p:tavLst>
                                    </p:anim>
                                    <p:anim calcmode="lin" valueType="num">
                                      <p:cBhvr additive="base">
                                        <p:cTn id="153" dur="2000"/>
                                        <p:tgtEl>
                                          <p:spTgt spid="14"/>
                                        </p:tgtEl>
                                        <p:attrNameLst>
                                          <p:attrName>ppt_y</p:attrName>
                                        </p:attrNameLst>
                                      </p:cBhvr>
                                      <p:tavLst>
                                        <p:tav tm="0">
                                          <p:val>
                                            <p:strVal val="ppt_y"/>
                                          </p:val>
                                        </p:tav>
                                        <p:tav tm="100000">
                                          <p:val>
                                            <p:strVal val="1+ppt_h/2"/>
                                          </p:val>
                                        </p:tav>
                                      </p:tavLst>
                                    </p:anim>
                                    <p:set>
                                      <p:cBhvr>
                                        <p:cTn id="154" dur="1" fill="hold">
                                          <p:stCondLst>
                                            <p:cond delay="1999"/>
                                          </p:stCondLst>
                                        </p:cTn>
                                        <p:tgtEl>
                                          <p:spTgt spid="14"/>
                                        </p:tgtEl>
                                        <p:attrNameLst>
                                          <p:attrName>style.visibility</p:attrName>
                                        </p:attrNameLst>
                                      </p:cBhvr>
                                      <p:to>
                                        <p:strVal val="hidden"/>
                                      </p:to>
                                    </p:set>
                                  </p:childTnLst>
                                </p:cTn>
                              </p:par>
                              <p:par>
                                <p:cTn id="155" presetID="2" presetClass="exit" presetSubtype="4" fill="hold" grpId="3" nodeType="withEffect">
                                  <p:stCondLst>
                                    <p:cond delay="0"/>
                                  </p:stCondLst>
                                  <p:childTnLst>
                                    <p:anim calcmode="lin" valueType="num">
                                      <p:cBhvr additive="base">
                                        <p:cTn id="156" dur="2000"/>
                                        <p:tgtEl>
                                          <p:spTgt spid="15"/>
                                        </p:tgtEl>
                                        <p:attrNameLst>
                                          <p:attrName>ppt_x</p:attrName>
                                        </p:attrNameLst>
                                      </p:cBhvr>
                                      <p:tavLst>
                                        <p:tav tm="0">
                                          <p:val>
                                            <p:strVal val="ppt_x"/>
                                          </p:val>
                                        </p:tav>
                                        <p:tav tm="100000">
                                          <p:val>
                                            <p:strVal val="ppt_x"/>
                                          </p:val>
                                        </p:tav>
                                      </p:tavLst>
                                    </p:anim>
                                    <p:anim calcmode="lin" valueType="num">
                                      <p:cBhvr additive="base">
                                        <p:cTn id="157" dur="2000"/>
                                        <p:tgtEl>
                                          <p:spTgt spid="15"/>
                                        </p:tgtEl>
                                        <p:attrNameLst>
                                          <p:attrName>ppt_y</p:attrName>
                                        </p:attrNameLst>
                                      </p:cBhvr>
                                      <p:tavLst>
                                        <p:tav tm="0">
                                          <p:val>
                                            <p:strVal val="ppt_y"/>
                                          </p:val>
                                        </p:tav>
                                        <p:tav tm="100000">
                                          <p:val>
                                            <p:strVal val="1+ppt_h/2"/>
                                          </p:val>
                                        </p:tav>
                                      </p:tavLst>
                                    </p:anim>
                                    <p:set>
                                      <p:cBhvr>
                                        <p:cTn id="158" dur="1" fill="hold">
                                          <p:stCondLst>
                                            <p:cond delay="1999"/>
                                          </p:stCondLst>
                                        </p:cTn>
                                        <p:tgtEl>
                                          <p:spTgt spid="15"/>
                                        </p:tgtEl>
                                        <p:attrNameLst>
                                          <p:attrName>style.visibility</p:attrName>
                                        </p:attrNameLst>
                                      </p:cBhvr>
                                      <p:to>
                                        <p:strVal val="hidden"/>
                                      </p:to>
                                    </p:set>
                                  </p:childTnLst>
                                </p:cTn>
                              </p:par>
                              <p:par>
                                <p:cTn id="159" presetID="2" presetClass="exit" presetSubtype="4" fill="hold" grpId="3" nodeType="withEffect">
                                  <p:stCondLst>
                                    <p:cond delay="0"/>
                                  </p:stCondLst>
                                  <p:childTnLst>
                                    <p:anim calcmode="lin" valueType="num">
                                      <p:cBhvr additive="base">
                                        <p:cTn id="160" dur="2000"/>
                                        <p:tgtEl>
                                          <p:spTgt spid="16"/>
                                        </p:tgtEl>
                                        <p:attrNameLst>
                                          <p:attrName>ppt_x</p:attrName>
                                        </p:attrNameLst>
                                      </p:cBhvr>
                                      <p:tavLst>
                                        <p:tav tm="0">
                                          <p:val>
                                            <p:strVal val="ppt_x"/>
                                          </p:val>
                                        </p:tav>
                                        <p:tav tm="100000">
                                          <p:val>
                                            <p:strVal val="ppt_x"/>
                                          </p:val>
                                        </p:tav>
                                      </p:tavLst>
                                    </p:anim>
                                    <p:anim calcmode="lin" valueType="num">
                                      <p:cBhvr additive="base">
                                        <p:cTn id="161" dur="2000"/>
                                        <p:tgtEl>
                                          <p:spTgt spid="16"/>
                                        </p:tgtEl>
                                        <p:attrNameLst>
                                          <p:attrName>ppt_y</p:attrName>
                                        </p:attrNameLst>
                                      </p:cBhvr>
                                      <p:tavLst>
                                        <p:tav tm="0">
                                          <p:val>
                                            <p:strVal val="ppt_y"/>
                                          </p:val>
                                        </p:tav>
                                        <p:tav tm="100000">
                                          <p:val>
                                            <p:strVal val="1+ppt_h/2"/>
                                          </p:val>
                                        </p:tav>
                                      </p:tavLst>
                                    </p:anim>
                                    <p:set>
                                      <p:cBhvr>
                                        <p:cTn id="162" dur="1" fill="hold">
                                          <p:stCondLst>
                                            <p:cond delay="1999"/>
                                          </p:stCondLst>
                                        </p:cTn>
                                        <p:tgtEl>
                                          <p:spTgt spid="16"/>
                                        </p:tgtEl>
                                        <p:attrNameLst>
                                          <p:attrName>style.visibility</p:attrName>
                                        </p:attrNameLst>
                                      </p:cBhvr>
                                      <p:to>
                                        <p:strVal val="hidden"/>
                                      </p:to>
                                    </p:set>
                                  </p:childTnLst>
                                </p:cTn>
                              </p:par>
                              <p:par>
                                <p:cTn id="163" presetID="2" presetClass="exit" presetSubtype="4" fill="hold" grpId="3" nodeType="withEffect">
                                  <p:stCondLst>
                                    <p:cond delay="0"/>
                                  </p:stCondLst>
                                  <p:childTnLst>
                                    <p:anim calcmode="lin" valueType="num">
                                      <p:cBhvr additive="base">
                                        <p:cTn id="164" dur="2000"/>
                                        <p:tgtEl>
                                          <p:spTgt spid="5"/>
                                        </p:tgtEl>
                                        <p:attrNameLst>
                                          <p:attrName>ppt_x</p:attrName>
                                        </p:attrNameLst>
                                      </p:cBhvr>
                                      <p:tavLst>
                                        <p:tav tm="0">
                                          <p:val>
                                            <p:strVal val="ppt_x"/>
                                          </p:val>
                                        </p:tav>
                                        <p:tav tm="100000">
                                          <p:val>
                                            <p:strVal val="ppt_x"/>
                                          </p:val>
                                        </p:tav>
                                      </p:tavLst>
                                    </p:anim>
                                    <p:anim calcmode="lin" valueType="num">
                                      <p:cBhvr additive="base">
                                        <p:cTn id="165" dur="2000"/>
                                        <p:tgtEl>
                                          <p:spTgt spid="5"/>
                                        </p:tgtEl>
                                        <p:attrNameLst>
                                          <p:attrName>ppt_y</p:attrName>
                                        </p:attrNameLst>
                                      </p:cBhvr>
                                      <p:tavLst>
                                        <p:tav tm="0">
                                          <p:val>
                                            <p:strVal val="ppt_y"/>
                                          </p:val>
                                        </p:tav>
                                        <p:tav tm="100000">
                                          <p:val>
                                            <p:strVal val="1+ppt_h/2"/>
                                          </p:val>
                                        </p:tav>
                                      </p:tavLst>
                                    </p:anim>
                                    <p:set>
                                      <p:cBhvr>
                                        <p:cTn id="166" dur="1" fill="hold">
                                          <p:stCondLst>
                                            <p:cond delay="1999"/>
                                          </p:stCondLst>
                                        </p:cTn>
                                        <p:tgtEl>
                                          <p:spTgt spid="5"/>
                                        </p:tgtEl>
                                        <p:attrNameLst>
                                          <p:attrName>style.visibility</p:attrName>
                                        </p:attrNameLst>
                                      </p:cBhvr>
                                      <p:to>
                                        <p:strVal val="hidden"/>
                                      </p:to>
                                    </p:set>
                                  </p:childTnLst>
                                </p:cTn>
                              </p:par>
                              <p:par>
                                <p:cTn id="167" presetID="2" presetClass="exit" presetSubtype="4" fill="hold" grpId="3" nodeType="withEffect">
                                  <p:stCondLst>
                                    <p:cond delay="0"/>
                                  </p:stCondLst>
                                  <p:childTnLst>
                                    <p:anim calcmode="lin" valueType="num">
                                      <p:cBhvr additive="base">
                                        <p:cTn id="168" dur="2000"/>
                                        <p:tgtEl>
                                          <p:spTgt spid="7"/>
                                        </p:tgtEl>
                                        <p:attrNameLst>
                                          <p:attrName>ppt_x</p:attrName>
                                        </p:attrNameLst>
                                      </p:cBhvr>
                                      <p:tavLst>
                                        <p:tav tm="0">
                                          <p:val>
                                            <p:strVal val="ppt_x"/>
                                          </p:val>
                                        </p:tav>
                                        <p:tav tm="100000">
                                          <p:val>
                                            <p:strVal val="ppt_x"/>
                                          </p:val>
                                        </p:tav>
                                      </p:tavLst>
                                    </p:anim>
                                    <p:anim calcmode="lin" valueType="num">
                                      <p:cBhvr additive="base">
                                        <p:cTn id="169" dur="2000"/>
                                        <p:tgtEl>
                                          <p:spTgt spid="7"/>
                                        </p:tgtEl>
                                        <p:attrNameLst>
                                          <p:attrName>ppt_y</p:attrName>
                                        </p:attrNameLst>
                                      </p:cBhvr>
                                      <p:tavLst>
                                        <p:tav tm="0">
                                          <p:val>
                                            <p:strVal val="ppt_y"/>
                                          </p:val>
                                        </p:tav>
                                        <p:tav tm="100000">
                                          <p:val>
                                            <p:strVal val="1+ppt_h/2"/>
                                          </p:val>
                                        </p:tav>
                                      </p:tavLst>
                                    </p:anim>
                                    <p:set>
                                      <p:cBhvr>
                                        <p:cTn id="170" dur="1" fill="hold">
                                          <p:stCondLst>
                                            <p:cond delay="1999"/>
                                          </p:stCondLst>
                                        </p:cTn>
                                        <p:tgtEl>
                                          <p:spTgt spid="7"/>
                                        </p:tgtEl>
                                        <p:attrNameLst>
                                          <p:attrName>style.visibility</p:attrName>
                                        </p:attrNameLst>
                                      </p:cBhvr>
                                      <p:to>
                                        <p:strVal val="hidden"/>
                                      </p:to>
                                    </p:set>
                                  </p:childTnLst>
                                </p:cTn>
                              </p:par>
                              <p:par>
                                <p:cTn id="171" presetID="2" presetClass="exit" presetSubtype="4" fill="hold" grpId="3" nodeType="withEffect">
                                  <p:stCondLst>
                                    <p:cond delay="0"/>
                                  </p:stCondLst>
                                  <p:childTnLst>
                                    <p:anim calcmode="lin" valueType="num">
                                      <p:cBhvr additive="base">
                                        <p:cTn id="172" dur="2000"/>
                                        <p:tgtEl>
                                          <p:spTgt spid="9"/>
                                        </p:tgtEl>
                                        <p:attrNameLst>
                                          <p:attrName>ppt_x</p:attrName>
                                        </p:attrNameLst>
                                      </p:cBhvr>
                                      <p:tavLst>
                                        <p:tav tm="0">
                                          <p:val>
                                            <p:strVal val="ppt_x"/>
                                          </p:val>
                                        </p:tav>
                                        <p:tav tm="100000">
                                          <p:val>
                                            <p:strVal val="ppt_x"/>
                                          </p:val>
                                        </p:tav>
                                      </p:tavLst>
                                    </p:anim>
                                    <p:anim calcmode="lin" valueType="num">
                                      <p:cBhvr additive="base">
                                        <p:cTn id="173" dur="2000"/>
                                        <p:tgtEl>
                                          <p:spTgt spid="9"/>
                                        </p:tgtEl>
                                        <p:attrNameLst>
                                          <p:attrName>ppt_y</p:attrName>
                                        </p:attrNameLst>
                                      </p:cBhvr>
                                      <p:tavLst>
                                        <p:tav tm="0">
                                          <p:val>
                                            <p:strVal val="ppt_y"/>
                                          </p:val>
                                        </p:tav>
                                        <p:tav tm="100000">
                                          <p:val>
                                            <p:strVal val="1+ppt_h/2"/>
                                          </p:val>
                                        </p:tav>
                                      </p:tavLst>
                                    </p:anim>
                                    <p:set>
                                      <p:cBhvr>
                                        <p:cTn id="174" dur="1" fill="hold">
                                          <p:stCondLst>
                                            <p:cond delay="1999"/>
                                          </p:stCondLst>
                                        </p:cTn>
                                        <p:tgtEl>
                                          <p:spTgt spid="9"/>
                                        </p:tgtEl>
                                        <p:attrNameLst>
                                          <p:attrName>style.visibility</p:attrName>
                                        </p:attrNameLst>
                                      </p:cBhvr>
                                      <p:to>
                                        <p:strVal val="hidden"/>
                                      </p:to>
                                    </p:set>
                                  </p:childTnLst>
                                </p:cTn>
                              </p:par>
                              <p:par>
                                <p:cTn id="175" presetID="2" presetClass="exit" presetSubtype="4" fill="hold" grpId="3" nodeType="withEffect">
                                  <p:stCondLst>
                                    <p:cond delay="0"/>
                                  </p:stCondLst>
                                  <p:childTnLst>
                                    <p:anim calcmode="lin" valueType="num">
                                      <p:cBhvr additive="base">
                                        <p:cTn id="176" dur="2000"/>
                                        <p:tgtEl>
                                          <p:spTgt spid="10"/>
                                        </p:tgtEl>
                                        <p:attrNameLst>
                                          <p:attrName>ppt_x</p:attrName>
                                        </p:attrNameLst>
                                      </p:cBhvr>
                                      <p:tavLst>
                                        <p:tav tm="0">
                                          <p:val>
                                            <p:strVal val="ppt_x"/>
                                          </p:val>
                                        </p:tav>
                                        <p:tav tm="100000">
                                          <p:val>
                                            <p:strVal val="ppt_x"/>
                                          </p:val>
                                        </p:tav>
                                      </p:tavLst>
                                    </p:anim>
                                    <p:anim calcmode="lin" valueType="num">
                                      <p:cBhvr additive="base">
                                        <p:cTn id="177" dur="2000"/>
                                        <p:tgtEl>
                                          <p:spTgt spid="10"/>
                                        </p:tgtEl>
                                        <p:attrNameLst>
                                          <p:attrName>ppt_y</p:attrName>
                                        </p:attrNameLst>
                                      </p:cBhvr>
                                      <p:tavLst>
                                        <p:tav tm="0">
                                          <p:val>
                                            <p:strVal val="ppt_y"/>
                                          </p:val>
                                        </p:tav>
                                        <p:tav tm="100000">
                                          <p:val>
                                            <p:strVal val="1+ppt_h/2"/>
                                          </p:val>
                                        </p:tav>
                                      </p:tavLst>
                                    </p:anim>
                                    <p:set>
                                      <p:cBhvr>
                                        <p:cTn id="178" dur="1" fill="hold">
                                          <p:stCondLst>
                                            <p:cond delay="1999"/>
                                          </p:stCondLst>
                                        </p:cTn>
                                        <p:tgtEl>
                                          <p:spTgt spid="10"/>
                                        </p:tgtEl>
                                        <p:attrNameLst>
                                          <p:attrName>style.visibility</p:attrName>
                                        </p:attrNameLst>
                                      </p:cBhvr>
                                      <p:to>
                                        <p:strVal val="hidden"/>
                                      </p:to>
                                    </p:set>
                                  </p:childTnLst>
                                </p:cTn>
                              </p:par>
                              <p:par>
                                <p:cTn id="179" presetID="2" presetClass="exit" presetSubtype="4" fill="hold" grpId="3" nodeType="withEffect">
                                  <p:stCondLst>
                                    <p:cond delay="0"/>
                                  </p:stCondLst>
                                  <p:childTnLst>
                                    <p:anim calcmode="lin" valueType="num">
                                      <p:cBhvr additive="base">
                                        <p:cTn id="180" dur="2000"/>
                                        <p:tgtEl>
                                          <p:spTgt spid="11"/>
                                        </p:tgtEl>
                                        <p:attrNameLst>
                                          <p:attrName>ppt_x</p:attrName>
                                        </p:attrNameLst>
                                      </p:cBhvr>
                                      <p:tavLst>
                                        <p:tav tm="0">
                                          <p:val>
                                            <p:strVal val="ppt_x"/>
                                          </p:val>
                                        </p:tav>
                                        <p:tav tm="100000">
                                          <p:val>
                                            <p:strVal val="ppt_x"/>
                                          </p:val>
                                        </p:tav>
                                      </p:tavLst>
                                    </p:anim>
                                    <p:anim calcmode="lin" valueType="num">
                                      <p:cBhvr additive="base">
                                        <p:cTn id="181" dur="2000"/>
                                        <p:tgtEl>
                                          <p:spTgt spid="11"/>
                                        </p:tgtEl>
                                        <p:attrNameLst>
                                          <p:attrName>ppt_y</p:attrName>
                                        </p:attrNameLst>
                                      </p:cBhvr>
                                      <p:tavLst>
                                        <p:tav tm="0">
                                          <p:val>
                                            <p:strVal val="ppt_y"/>
                                          </p:val>
                                        </p:tav>
                                        <p:tav tm="100000">
                                          <p:val>
                                            <p:strVal val="1+ppt_h/2"/>
                                          </p:val>
                                        </p:tav>
                                      </p:tavLst>
                                    </p:anim>
                                    <p:set>
                                      <p:cBhvr>
                                        <p:cTn id="182" dur="1" fill="hold">
                                          <p:stCondLst>
                                            <p:cond delay="1999"/>
                                          </p:stCondLst>
                                        </p:cTn>
                                        <p:tgtEl>
                                          <p:spTgt spid="11"/>
                                        </p:tgtEl>
                                        <p:attrNameLst>
                                          <p:attrName>style.visibility</p:attrName>
                                        </p:attrNameLst>
                                      </p:cBhvr>
                                      <p:to>
                                        <p:strVal val="hidden"/>
                                      </p:to>
                                    </p:set>
                                  </p:childTnLst>
                                </p:cTn>
                              </p:par>
                              <p:par>
                                <p:cTn id="183" presetID="2" presetClass="exit" presetSubtype="4" fill="hold" grpId="3" nodeType="withEffect">
                                  <p:stCondLst>
                                    <p:cond delay="0"/>
                                  </p:stCondLst>
                                  <p:childTnLst>
                                    <p:anim calcmode="lin" valueType="num">
                                      <p:cBhvr additive="base">
                                        <p:cTn id="184" dur="2000"/>
                                        <p:tgtEl>
                                          <p:spTgt spid="12"/>
                                        </p:tgtEl>
                                        <p:attrNameLst>
                                          <p:attrName>ppt_x</p:attrName>
                                        </p:attrNameLst>
                                      </p:cBhvr>
                                      <p:tavLst>
                                        <p:tav tm="0">
                                          <p:val>
                                            <p:strVal val="ppt_x"/>
                                          </p:val>
                                        </p:tav>
                                        <p:tav tm="100000">
                                          <p:val>
                                            <p:strVal val="ppt_x"/>
                                          </p:val>
                                        </p:tav>
                                      </p:tavLst>
                                    </p:anim>
                                    <p:anim calcmode="lin" valueType="num">
                                      <p:cBhvr additive="base">
                                        <p:cTn id="185" dur="2000"/>
                                        <p:tgtEl>
                                          <p:spTgt spid="12"/>
                                        </p:tgtEl>
                                        <p:attrNameLst>
                                          <p:attrName>ppt_y</p:attrName>
                                        </p:attrNameLst>
                                      </p:cBhvr>
                                      <p:tavLst>
                                        <p:tav tm="0">
                                          <p:val>
                                            <p:strVal val="ppt_y"/>
                                          </p:val>
                                        </p:tav>
                                        <p:tav tm="100000">
                                          <p:val>
                                            <p:strVal val="1+ppt_h/2"/>
                                          </p:val>
                                        </p:tav>
                                      </p:tavLst>
                                    </p:anim>
                                    <p:set>
                                      <p:cBhvr>
                                        <p:cTn id="186" dur="1" fill="hold">
                                          <p:stCondLst>
                                            <p:cond delay="1999"/>
                                          </p:stCondLst>
                                        </p:cTn>
                                        <p:tgtEl>
                                          <p:spTgt spid="12"/>
                                        </p:tgtEl>
                                        <p:attrNameLst>
                                          <p:attrName>style.visibility</p:attrName>
                                        </p:attrNameLst>
                                      </p:cBhvr>
                                      <p:to>
                                        <p:strVal val="hidden"/>
                                      </p:to>
                                    </p:set>
                                  </p:childTnLst>
                                </p:cTn>
                              </p:par>
                              <p:par>
                                <p:cTn id="187" presetID="2" presetClass="exit" presetSubtype="4" fill="hold" grpId="3" nodeType="withEffect">
                                  <p:stCondLst>
                                    <p:cond delay="0"/>
                                  </p:stCondLst>
                                  <p:childTnLst>
                                    <p:anim calcmode="lin" valueType="num">
                                      <p:cBhvr additive="base">
                                        <p:cTn id="188" dur="2000"/>
                                        <p:tgtEl>
                                          <p:spTgt spid="17"/>
                                        </p:tgtEl>
                                        <p:attrNameLst>
                                          <p:attrName>ppt_x</p:attrName>
                                        </p:attrNameLst>
                                      </p:cBhvr>
                                      <p:tavLst>
                                        <p:tav tm="0">
                                          <p:val>
                                            <p:strVal val="ppt_x"/>
                                          </p:val>
                                        </p:tav>
                                        <p:tav tm="100000">
                                          <p:val>
                                            <p:strVal val="ppt_x"/>
                                          </p:val>
                                        </p:tav>
                                      </p:tavLst>
                                    </p:anim>
                                    <p:anim calcmode="lin" valueType="num">
                                      <p:cBhvr additive="base">
                                        <p:cTn id="189" dur="2000"/>
                                        <p:tgtEl>
                                          <p:spTgt spid="17"/>
                                        </p:tgtEl>
                                        <p:attrNameLst>
                                          <p:attrName>ppt_y</p:attrName>
                                        </p:attrNameLst>
                                      </p:cBhvr>
                                      <p:tavLst>
                                        <p:tav tm="0">
                                          <p:val>
                                            <p:strVal val="ppt_y"/>
                                          </p:val>
                                        </p:tav>
                                        <p:tav tm="100000">
                                          <p:val>
                                            <p:strVal val="1+ppt_h/2"/>
                                          </p:val>
                                        </p:tav>
                                      </p:tavLst>
                                    </p:anim>
                                    <p:set>
                                      <p:cBhvr>
                                        <p:cTn id="190" dur="1" fill="hold">
                                          <p:stCondLst>
                                            <p:cond delay="1999"/>
                                          </p:stCondLst>
                                        </p:cTn>
                                        <p:tgtEl>
                                          <p:spTgt spid="17"/>
                                        </p:tgtEl>
                                        <p:attrNameLst>
                                          <p:attrName>style.visibility</p:attrName>
                                        </p:attrNameLst>
                                      </p:cBhvr>
                                      <p:to>
                                        <p:strVal val="hidden"/>
                                      </p:to>
                                    </p:set>
                                  </p:childTnLst>
                                </p:cTn>
                              </p:par>
                              <p:par>
                                <p:cTn id="191" presetID="21" presetClass="exit" presetSubtype="8" fill="hold" grpId="4" nodeType="withEffect">
                                  <p:stCondLst>
                                    <p:cond delay="0"/>
                                  </p:stCondLst>
                                  <p:childTnLst>
                                    <p:animEffect transition="out" filter="wheel(8)">
                                      <p:cBhvr>
                                        <p:cTn id="192" dur="2000"/>
                                        <p:tgtEl>
                                          <p:spTgt spid="5"/>
                                        </p:tgtEl>
                                      </p:cBhvr>
                                    </p:animEffect>
                                    <p:set>
                                      <p:cBhvr>
                                        <p:cTn id="193" dur="1" fill="hold">
                                          <p:stCondLst>
                                            <p:cond delay="1999"/>
                                          </p:stCondLst>
                                        </p:cTn>
                                        <p:tgtEl>
                                          <p:spTgt spid="5"/>
                                        </p:tgtEl>
                                        <p:attrNameLst>
                                          <p:attrName>style.visibility</p:attrName>
                                        </p:attrNameLst>
                                      </p:cBhvr>
                                      <p:to>
                                        <p:strVal val="hidden"/>
                                      </p:to>
                                    </p:set>
                                  </p:childTnLst>
                                </p:cTn>
                              </p:par>
                              <p:par>
                                <p:cTn id="194" presetID="21" presetClass="exit" presetSubtype="8" fill="hold" grpId="4" nodeType="withEffect">
                                  <p:stCondLst>
                                    <p:cond delay="0"/>
                                  </p:stCondLst>
                                  <p:childTnLst>
                                    <p:animEffect transition="out" filter="wheel(8)">
                                      <p:cBhvr>
                                        <p:cTn id="195" dur="2000"/>
                                        <p:tgtEl>
                                          <p:spTgt spid="7"/>
                                        </p:tgtEl>
                                      </p:cBhvr>
                                    </p:animEffect>
                                    <p:set>
                                      <p:cBhvr>
                                        <p:cTn id="196" dur="1" fill="hold">
                                          <p:stCondLst>
                                            <p:cond delay="1999"/>
                                          </p:stCondLst>
                                        </p:cTn>
                                        <p:tgtEl>
                                          <p:spTgt spid="7"/>
                                        </p:tgtEl>
                                        <p:attrNameLst>
                                          <p:attrName>style.visibility</p:attrName>
                                        </p:attrNameLst>
                                      </p:cBhvr>
                                      <p:to>
                                        <p:strVal val="hidden"/>
                                      </p:to>
                                    </p:set>
                                  </p:childTnLst>
                                </p:cTn>
                              </p:par>
                              <p:par>
                                <p:cTn id="197" presetID="21" presetClass="exit" presetSubtype="8" fill="hold" grpId="4" nodeType="withEffect">
                                  <p:stCondLst>
                                    <p:cond delay="0"/>
                                  </p:stCondLst>
                                  <p:childTnLst>
                                    <p:animEffect transition="out" filter="wheel(8)">
                                      <p:cBhvr>
                                        <p:cTn id="198" dur="2000"/>
                                        <p:tgtEl>
                                          <p:spTgt spid="9"/>
                                        </p:tgtEl>
                                      </p:cBhvr>
                                    </p:animEffect>
                                    <p:set>
                                      <p:cBhvr>
                                        <p:cTn id="199" dur="1" fill="hold">
                                          <p:stCondLst>
                                            <p:cond delay="1999"/>
                                          </p:stCondLst>
                                        </p:cTn>
                                        <p:tgtEl>
                                          <p:spTgt spid="9"/>
                                        </p:tgtEl>
                                        <p:attrNameLst>
                                          <p:attrName>style.visibility</p:attrName>
                                        </p:attrNameLst>
                                      </p:cBhvr>
                                      <p:to>
                                        <p:strVal val="hidden"/>
                                      </p:to>
                                    </p:set>
                                  </p:childTnLst>
                                </p:cTn>
                              </p:par>
                              <p:par>
                                <p:cTn id="200" presetID="21" presetClass="exit" presetSubtype="8" fill="hold" grpId="4" nodeType="withEffect">
                                  <p:stCondLst>
                                    <p:cond delay="0"/>
                                  </p:stCondLst>
                                  <p:childTnLst>
                                    <p:animEffect transition="out" filter="wheel(8)">
                                      <p:cBhvr>
                                        <p:cTn id="201" dur="2000"/>
                                        <p:tgtEl>
                                          <p:spTgt spid="10"/>
                                        </p:tgtEl>
                                      </p:cBhvr>
                                    </p:animEffect>
                                    <p:set>
                                      <p:cBhvr>
                                        <p:cTn id="202" dur="1" fill="hold">
                                          <p:stCondLst>
                                            <p:cond delay="1999"/>
                                          </p:stCondLst>
                                        </p:cTn>
                                        <p:tgtEl>
                                          <p:spTgt spid="10"/>
                                        </p:tgtEl>
                                        <p:attrNameLst>
                                          <p:attrName>style.visibility</p:attrName>
                                        </p:attrNameLst>
                                      </p:cBhvr>
                                      <p:to>
                                        <p:strVal val="hidden"/>
                                      </p:to>
                                    </p:set>
                                  </p:childTnLst>
                                </p:cTn>
                              </p:par>
                              <p:par>
                                <p:cTn id="203" presetID="21" presetClass="exit" presetSubtype="8" fill="hold" grpId="4" nodeType="withEffect">
                                  <p:stCondLst>
                                    <p:cond delay="0"/>
                                  </p:stCondLst>
                                  <p:childTnLst>
                                    <p:animEffect transition="out" filter="wheel(8)">
                                      <p:cBhvr>
                                        <p:cTn id="204" dur="2000"/>
                                        <p:tgtEl>
                                          <p:spTgt spid="11"/>
                                        </p:tgtEl>
                                      </p:cBhvr>
                                    </p:animEffect>
                                    <p:set>
                                      <p:cBhvr>
                                        <p:cTn id="205" dur="1" fill="hold">
                                          <p:stCondLst>
                                            <p:cond delay="1999"/>
                                          </p:stCondLst>
                                        </p:cTn>
                                        <p:tgtEl>
                                          <p:spTgt spid="11"/>
                                        </p:tgtEl>
                                        <p:attrNameLst>
                                          <p:attrName>style.visibility</p:attrName>
                                        </p:attrNameLst>
                                      </p:cBhvr>
                                      <p:to>
                                        <p:strVal val="hidden"/>
                                      </p:to>
                                    </p:set>
                                  </p:childTnLst>
                                </p:cTn>
                              </p:par>
                              <p:par>
                                <p:cTn id="206" presetID="21" presetClass="exit" presetSubtype="8" fill="hold" grpId="4" nodeType="withEffect">
                                  <p:stCondLst>
                                    <p:cond delay="0"/>
                                  </p:stCondLst>
                                  <p:childTnLst>
                                    <p:animEffect transition="out" filter="wheel(8)">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21" presetClass="exit" presetSubtype="8" fill="hold" grpId="4" nodeType="withEffect">
                                  <p:stCondLst>
                                    <p:cond delay="0"/>
                                  </p:stCondLst>
                                  <p:childTnLst>
                                    <p:animEffect transition="out" filter="wheel(8)">
                                      <p:cBhvr>
                                        <p:cTn id="210" dur="2000"/>
                                        <p:tgtEl>
                                          <p:spTgt spid="17"/>
                                        </p:tgtEl>
                                      </p:cBhvr>
                                    </p:animEffect>
                                    <p:set>
                                      <p:cBhvr>
                                        <p:cTn id="211" dur="1" fill="hold">
                                          <p:stCondLst>
                                            <p:cond delay="1999"/>
                                          </p:stCondLst>
                                        </p:cTn>
                                        <p:tgtEl>
                                          <p:spTgt spid="17"/>
                                        </p:tgtEl>
                                        <p:attrNameLst>
                                          <p:attrName>style.visibility</p:attrName>
                                        </p:attrNameLst>
                                      </p:cBhvr>
                                      <p:to>
                                        <p:strVal val="hidden"/>
                                      </p:to>
                                    </p:set>
                                  </p:childTnLst>
                                </p:cTn>
                              </p:par>
                              <p:par>
                                <p:cTn id="212" presetID="21" presetClass="exit" presetSubtype="8" fill="hold" grpId="4" nodeType="withEffect">
                                  <p:stCondLst>
                                    <p:cond delay="0"/>
                                  </p:stCondLst>
                                  <p:childTnLst>
                                    <p:animEffect transition="out" filter="wheel(8)">
                                      <p:cBhvr>
                                        <p:cTn id="213" dur="2000"/>
                                        <p:tgtEl>
                                          <p:spTgt spid="4"/>
                                        </p:tgtEl>
                                      </p:cBhvr>
                                    </p:animEffect>
                                    <p:set>
                                      <p:cBhvr>
                                        <p:cTn id="214" dur="1" fill="hold">
                                          <p:stCondLst>
                                            <p:cond delay="1999"/>
                                          </p:stCondLst>
                                        </p:cTn>
                                        <p:tgtEl>
                                          <p:spTgt spid="4"/>
                                        </p:tgtEl>
                                        <p:attrNameLst>
                                          <p:attrName>style.visibility</p:attrName>
                                        </p:attrNameLst>
                                      </p:cBhvr>
                                      <p:to>
                                        <p:strVal val="hidden"/>
                                      </p:to>
                                    </p:set>
                                  </p:childTnLst>
                                </p:cTn>
                              </p:par>
                              <p:par>
                                <p:cTn id="215" presetID="21" presetClass="exit" presetSubtype="8" fill="hold" grpId="4" nodeType="withEffect">
                                  <p:stCondLst>
                                    <p:cond delay="0"/>
                                  </p:stCondLst>
                                  <p:childTnLst>
                                    <p:animEffect transition="out" filter="wheel(8)">
                                      <p:cBhvr>
                                        <p:cTn id="216" dur="2000"/>
                                        <p:tgtEl>
                                          <p:spTgt spid="6"/>
                                        </p:tgtEl>
                                      </p:cBhvr>
                                    </p:animEffect>
                                    <p:set>
                                      <p:cBhvr>
                                        <p:cTn id="217" dur="1" fill="hold">
                                          <p:stCondLst>
                                            <p:cond delay="1999"/>
                                          </p:stCondLst>
                                        </p:cTn>
                                        <p:tgtEl>
                                          <p:spTgt spid="6"/>
                                        </p:tgtEl>
                                        <p:attrNameLst>
                                          <p:attrName>style.visibility</p:attrName>
                                        </p:attrNameLst>
                                      </p:cBhvr>
                                      <p:to>
                                        <p:strVal val="hidden"/>
                                      </p:to>
                                    </p:set>
                                  </p:childTnLst>
                                </p:cTn>
                              </p:par>
                              <p:par>
                                <p:cTn id="218" presetID="21" presetClass="exit" presetSubtype="8" fill="hold" grpId="4" nodeType="withEffect">
                                  <p:stCondLst>
                                    <p:cond delay="0"/>
                                  </p:stCondLst>
                                  <p:childTnLst>
                                    <p:animEffect transition="out" filter="wheel(8)">
                                      <p:cBhvr>
                                        <p:cTn id="219" dur="2000"/>
                                        <p:tgtEl>
                                          <p:spTgt spid="8"/>
                                        </p:tgtEl>
                                      </p:cBhvr>
                                    </p:animEffect>
                                    <p:set>
                                      <p:cBhvr>
                                        <p:cTn id="220" dur="1" fill="hold">
                                          <p:stCondLst>
                                            <p:cond delay="1999"/>
                                          </p:stCondLst>
                                        </p:cTn>
                                        <p:tgtEl>
                                          <p:spTgt spid="8"/>
                                        </p:tgtEl>
                                        <p:attrNameLst>
                                          <p:attrName>style.visibility</p:attrName>
                                        </p:attrNameLst>
                                      </p:cBhvr>
                                      <p:to>
                                        <p:strVal val="hidden"/>
                                      </p:to>
                                    </p:set>
                                  </p:childTnLst>
                                </p:cTn>
                              </p:par>
                              <p:par>
                                <p:cTn id="221" presetID="21" presetClass="exit" presetSubtype="8" fill="hold" grpId="4" nodeType="withEffect">
                                  <p:stCondLst>
                                    <p:cond delay="0"/>
                                  </p:stCondLst>
                                  <p:childTnLst>
                                    <p:animEffect transition="out" filter="wheel(8)">
                                      <p:cBhvr>
                                        <p:cTn id="222" dur="2000"/>
                                        <p:tgtEl>
                                          <p:spTgt spid="13"/>
                                        </p:tgtEl>
                                      </p:cBhvr>
                                    </p:animEffect>
                                    <p:set>
                                      <p:cBhvr>
                                        <p:cTn id="223" dur="1" fill="hold">
                                          <p:stCondLst>
                                            <p:cond delay="1999"/>
                                          </p:stCondLst>
                                        </p:cTn>
                                        <p:tgtEl>
                                          <p:spTgt spid="13"/>
                                        </p:tgtEl>
                                        <p:attrNameLst>
                                          <p:attrName>style.visibility</p:attrName>
                                        </p:attrNameLst>
                                      </p:cBhvr>
                                      <p:to>
                                        <p:strVal val="hidden"/>
                                      </p:to>
                                    </p:set>
                                  </p:childTnLst>
                                </p:cTn>
                              </p:par>
                              <p:par>
                                <p:cTn id="224" presetID="21" presetClass="exit" presetSubtype="8" fill="hold" grpId="4" nodeType="withEffect">
                                  <p:stCondLst>
                                    <p:cond delay="0"/>
                                  </p:stCondLst>
                                  <p:childTnLst>
                                    <p:animEffect transition="out" filter="wheel(8)">
                                      <p:cBhvr>
                                        <p:cTn id="225" dur="2000"/>
                                        <p:tgtEl>
                                          <p:spTgt spid="14"/>
                                        </p:tgtEl>
                                      </p:cBhvr>
                                    </p:animEffect>
                                    <p:set>
                                      <p:cBhvr>
                                        <p:cTn id="226" dur="1" fill="hold">
                                          <p:stCondLst>
                                            <p:cond delay="1999"/>
                                          </p:stCondLst>
                                        </p:cTn>
                                        <p:tgtEl>
                                          <p:spTgt spid="14"/>
                                        </p:tgtEl>
                                        <p:attrNameLst>
                                          <p:attrName>style.visibility</p:attrName>
                                        </p:attrNameLst>
                                      </p:cBhvr>
                                      <p:to>
                                        <p:strVal val="hidden"/>
                                      </p:to>
                                    </p:set>
                                  </p:childTnLst>
                                </p:cTn>
                              </p:par>
                              <p:par>
                                <p:cTn id="227" presetID="21" presetClass="exit" presetSubtype="8" fill="hold" grpId="4" nodeType="withEffect">
                                  <p:stCondLst>
                                    <p:cond delay="0"/>
                                  </p:stCondLst>
                                  <p:childTnLst>
                                    <p:animEffect transition="out" filter="wheel(8)">
                                      <p:cBhvr>
                                        <p:cTn id="228" dur="2000"/>
                                        <p:tgtEl>
                                          <p:spTgt spid="15"/>
                                        </p:tgtEl>
                                      </p:cBhvr>
                                    </p:animEffect>
                                    <p:set>
                                      <p:cBhvr>
                                        <p:cTn id="229" dur="1" fill="hold">
                                          <p:stCondLst>
                                            <p:cond delay="1999"/>
                                          </p:stCondLst>
                                        </p:cTn>
                                        <p:tgtEl>
                                          <p:spTgt spid="15"/>
                                        </p:tgtEl>
                                        <p:attrNameLst>
                                          <p:attrName>style.visibility</p:attrName>
                                        </p:attrNameLst>
                                      </p:cBhvr>
                                      <p:to>
                                        <p:strVal val="hidden"/>
                                      </p:to>
                                    </p:set>
                                  </p:childTnLst>
                                </p:cTn>
                              </p:par>
                              <p:par>
                                <p:cTn id="230" presetID="21" presetClass="exit" presetSubtype="8" fill="hold" grpId="4" nodeType="withEffect">
                                  <p:stCondLst>
                                    <p:cond delay="0"/>
                                  </p:stCondLst>
                                  <p:childTnLst>
                                    <p:animEffect transition="out" filter="wheel(8)">
                                      <p:cBhvr>
                                        <p:cTn id="231" dur="2000"/>
                                        <p:tgtEl>
                                          <p:spTgt spid="16"/>
                                        </p:tgtEl>
                                      </p:cBhvr>
                                    </p:animEffect>
                                    <p:set>
                                      <p:cBhvr>
                                        <p:cTn id="232" dur="1" fill="hold">
                                          <p:stCondLst>
                                            <p:cond delay="1999"/>
                                          </p:stCondLst>
                                        </p:cTn>
                                        <p:tgtEl>
                                          <p:spTgt spid="16"/>
                                        </p:tgtEl>
                                        <p:attrNameLst>
                                          <p:attrName>style.visibility</p:attrName>
                                        </p:attrNameLst>
                                      </p:cBhvr>
                                      <p:to>
                                        <p:strVal val="hidden"/>
                                      </p:to>
                                    </p:set>
                                  </p:childTnLst>
                                </p:cTn>
                              </p:par>
                              <p:par>
                                <p:cTn id="233" presetID="8" presetClass="emph" presetSubtype="0" autoRev="1" fill="hold" grpId="5" nodeType="withEffect">
                                  <p:stCondLst>
                                    <p:cond delay="0"/>
                                  </p:stCondLst>
                                  <p:childTnLst>
                                    <p:animRot by="21600000">
                                      <p:cBhvr>
                                        <p:cTn id="234" dur="2000" fill="hold"/>
                                        <p:tgtEl>
                                          <p:spTgt spid="4"/>
                                        </p:tgtEl>
                                        <p:attrNameLst>
                                          <p:attrName>r</p:attrName>
                                        </p:attrNameLst>
                                      </p:cBhvr>
                                    </p:animRot>
                                  </p:childTnLst>
                                </p:cTn>
                              </p:par>
                              <p:par>
                                <p:cTn id="235" presetID="8" presetClass="emph" presetSubtype="0" autoRev="1" fill="hold" grpId="5" nodeType="withEffect">
                                  <p:stCondLst>
                                    <p:cond delay="0"/>
                                  </p:stCondLst>
                                  <p:childTnLst>
                                    <p:animRot by="21600000">
                                      <p:cBhvr>
                                        <p:cTn id="236" dur="2000" fill="hold"/>
                                        <p:tgtEl>
                                          <p:spTgt spid="6"/>
                                        </p:tgtEl>
                                        <p:attrNameLst>
                                          <p:attrName>r</p:attrName>
                                        </p:attrNameLst>
                                      </p:cBhvr>
                                    </p:animRot>
                                  </p:childTnLst>
                                </p:cTn>
                              </p:par>
                              <p:par>
                                <p:cTn id="237" presetID="8" presetClass="emph" presetSubtype="0" autoRev="1" fill="hold" grpId="5" nodeType="withEffect">
                                  <p:stCondLst>
                                    <p:cond delay="0"/>
                                  </p:stCondLst>
                                  <p:childTnLst>
                                    <p:animRot by="21600000">
                                      <p:cBhvr>
                                        <p:cTn id="238" dur="2000" fill="hold"/>
                                        <p:tgtEl>
                                          <p:spTgt spid="8"/>
                                        </p:tgtEl>
                                        <p:attrNameLst>
                                          <p:attrName>r</p:attrName>
                                        </p:attrNameLst>
                                      </p:cBhvr>
                                    </p:animRot>
                                  </p:childTnLst>
                                </p:cTn>
                              </p:par>
                              <p:par>
                                <p:cTn id="239" presetID="8" presetClass="emph" presetSubtype="0" autoRev="1" fill="hold" grpId="5" nodeType="withEffect">
                                  <p:stCondLst>
                                    <p:cond delay="0"/>
                                  </p:stCondLst>
                                  <p:childTnLst>
                                    <p:animRot by="21600000">
                                      <p:cBhvr>
                                        <p:cTn id="240" dur="2000" fill="hold"/>
                                        <p:tgtEl>
                                          <p:spTgt spid="13"/>
                                        </p:tgtEl>
                                        <p:attrNameLst>
                                          <p:attrName>r</p:attrName>
                                        </p:attrNameLst>
                                      </p:cBhvr>
                                    </p:animRot>
                                  </p:childTnLst>
                                </p:cTn>
                              </p:par>
                              <p:par>
                                <p:cTn id="241" presetID="8" presetClass="emph" presetSubtype="0" autoRev="1" fill="hold" grpId="5" nodeType="withEffect">
                                  <p:stCondLst>
                                    <p:cond delay="0"/>
                                  </p:stCondLst>
                                  <p:childTnLst>
                                    <p:animRot by="21600000">
                                      <p:cBhvr>
                                        <p:cTn id="242" dur="2000" fill="hold"/>
                                        <p:tgtEl>
                                          <p:spTgt spid="14"/>
                                        </p:tgtEl>
                                        <p:attrNameLst>
                                          <p:attrName>r</p:attrName>
                                        </p:attrNameLst>
                                      </p:cBhvr>
                                    </p:animRot>
                                  </p:childTnLst>
                                </p:cTn>
                              </p:par>
                              <p:par>
                                <p:cTn id="243" presetID="8" presetClass="emph" presetSubtype="0" autoRev="1" fill="hold" grpId="5"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autoRev="1" fill="hold" grpId="5" nodeType="withEffect">
                                  <p:stCondLst>
                                    <p:cond delay="0"/>
                                  </p:stCondLst>
                                  <p:childTnLst>
                                    <p:animRot by="21600000">
                                      <p:cBhvr>
                                        <p:cTn id="246" dur="2000" fill="hold"/>
                                        <p:tgtEl>
                                          <p:spTgt spid="16"/>
                                        </p:tgtEl>
                                        <p:attrNameLst>
                                          <p:attrName>r</p:attrName>
                                        </p:attrNameLst>
                                      </p:cBhvr>
                                    </p:animRot>
                                  </p:childTnLst>
                                </p:cTn>
                              </p:par>
                              <p:par>
                                <p:cTn id="247" presetID="8" presetClass="emph" presetSubtype="0" autoRev="1" fill="hold" grpId="5" nodeType="withEffect">
                                  <p:stCondLst>
                                    <p:cond delay="0"/>
                                  </p:stCondLst>
                                  <p:childTnLst>
                                    <p:animRot by="-21600000">
                                      <p:cBhvr>
                                        <p:cTn id="248" dur="2000" fill="hold"/>
                                        <p:tgtEl>
                                          <p:spTgt spid="5"/>
                                        </p:tgtEl>
                                        <p:attrNameLst>
                                          <p:attrName>r</p:attrName>
                                        </p:attrNameLst>
                                      </p:cBhvr>
                                    </p:animRot>
                                  </p:childTnLst>
                                </p:cTn>
                              </p:par>
                              <p:par>
                                <p:cTn id="249" presetID="8" presetClass="emph" presetSubtype="0" autoRev="1" fill="hold" grpId="5" nodeType="withEffect">
                                  <p:stCondLst>
                                    <p:cond delay="0"/>
                                  </p:stCondLst>
                                  <p:childTnLst>
                                    <p:animRot by="-21600000">
                                      <p:cBhvr>
                                        <p:cTn id="250" dur="2000" fill="hold"/>
                                        <p:tgtEl>
                                          <p:spTgt spid="7"/>
                                        </p:tgtEl>
                                        <p:attrNameLst>
                                          <p:attrName>r</p:attrName>
                                        </p:attrNameLst>
                                      </p:cBhvr>
                                    </p:animRot>
                                  </p:childTnLst>
                                </p:cTn>
                              </p:par>
                              <p:par>
                                <p:cTn id="251" presetID="8" presetClass="emph" presetSubtype="0" autoRev="1" fill="hold" grpId="5" nodeType="withEffect">
                                  <p:stCondLst>
                                    <p:cond delay="0"/>
                                  </p:stCondLst>
                                  <p:childTnLst>
                                    <p:animRot by="-21600000">
                                      <p:cBhvr>
                                        <p:cTn id="252" dur="2000" fill="hold"/>
                                        <p:tgtEl>
                                          <p:spTgt spid="9"/>
                                        </p:tgtEl>
                                        <p:attrNameLst>
                                          <p:attrName>r</p:attrName>
                                        </p:attrNameLst>
                                      </p:cBhvr>
                                    </p:animRot>
                                  </p:childTnLst>
                                </p:cTn>
                              </p:par>
                              <p:par>
                                <p:cTn id="253" presetID="8" presetClass="emph" presetSubtype="0" autoRev="1" fill="hold" grpId="5" nodeType="withEffect">
                                  <p:stCondLst>
                                    <p:cond delay="0"/>
                                  </p:stCondLst>
                                  <p:childTnLst>
                                    <p:animRot by="-21600000">
                                      <p:cBhvr>
                                        <p:cTn id="254" dur="2000" fill="hold"/>
                                        <p:tgtEl>
                                          <p:spTgt spid="10"/>
                                        </p:tgtEl>
                                        <p:attrNameLst>
                                          <p:attrName>r</p:attrName>
                                        </p:attrNameLst>
                                      </p:cBhvr>
                                    </p:animRot>
                                  </p:childTnLst>
                                </p:cTn>
                              </p:par>
                              <p:par>
                                <p:cTn id="255" presetID="8" presetClass="emph" presetSubtype="0" autoRev="1" fill="hold" grpId="5" nodeType="withEffect">
                                  <p:stCondLst>
                                    <p:cond delay="0"/>
                                  </p:stCondLst>
                                  <p:childTnLst>
                                    <p:animRot by="-21600000">
                                      <p:cBhvr>
                                        <p:cTn id="256" dur="2000" fill="hold"/>
                                        <p:tgtEl>
                                          <p:spTgt spid="11"/>
                                        </p:tgtEl>
                                        <p:attrNameLst>
                                          <p:attrName>r</p:attrName>
                                        </p:attrNameLst>
                                      </p:cBhvr>
                                    </p:animRot>
                                  </p:childTnLst>
                                </p:cTn>
                              </p:par>
                              <p:par>
                                <p:cTn id="257" presetID="8" presetClass="emph" presetSubtype="0" autoRev="1" fill="hold" grpId="5" nodeType="withEffect">
                                  <p:stCondLst>
                                    <p:cond delay="0"/>
                                  </p:stCondLst>
                                  <p:childTnLst>
                                    <p:animRot by="-21600000">
                                      <p:cBhvr>
                                        <p:cTn id="258" dur="2000" fill="hold"/>
                                        <p:tgtEl>
                                          <p:spTgt spid="12"/>
                                        </p:tgtEl>
                                        <p:attrNameLst>
                                          <p:attrName>r</p:attrName>
                                        </p:attrNameLst>
                                      </p:cBhvr>
                                    </p:animRot>
                                  </p:childTnLst>
                                </p:cTn>
                              </p:par>
                              <p:par>
                                <p:cTn id="259" presetID="8" presetClass="emph" presetSubtype="0" autoRev="1" fill="hold" grpId="5" nodeType="withEffect">
                                  <p:stCondLst>
                                    <p:cond delay="0"/>
                                  </p:stCondLst>
                                  <p:childTnLst>
                                    <p:animRot by="-21600000">
                                      <p:cBhvr>
                                        <p:cTn id="260" dur="2000" fill="hold"/>
                                        <p:tgtEl>
                                          <p:spTgt spid="17"/>
                                        </p:tgtEl>
                                        <p:attrNameLst>
                                          <p:attrName>r</p:attrName>
                                        </p:attrNameLst>
                                      </p:cBhvr>
                                    </p:animRot>
                                  </p:childTnLst>
                                </p:cTn>
                              </p:par>
                              <p:par>
                                <p:cTn id="261" presetID="17" presetClass="entr" presetSubtype="1"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ppt_x</p:attrName>
                                        </p:attrNameLst>
                                      </p:cBhvr>
                                      <p:tavLst>
                                        <p:tav tm="0">
                                          <p:val>
                                            <p:strVal val="#ppt_x"/>
                                          </p:val>
                                        </p:tav>
                                        <p:tav tm="100000">
                                          <p:val>
                                            <p:strVal val="#ppt_x"/>
                                          </p:val>
                                        </p:tav>
                                      </p:tavLst>
                                    </p:anim>
                                    <p:anim calcmode="lin" valueType="num">
                                      <p:cBhvr>
                                        <p:cTn id="264" dur="3000" fill="hold"/>
                                        <p:tgtEl>
                                          <p:spTgt spid="2"/>
                                        </p:tgtEl>
                                        <p:attrNameLst>
                                          <p:attrName>ppt_y</p:attrName>
                                        </p:attrNameLst>
                                      </p:cBhvr>
                                      <p:tavLst>
                                        <p:tav tm="0">
                                          <p:val>
                                            <p:strVal val="#ppt_y-#ppt_h/2"/>
                                          </p:val>
                                        </p:tav>
                                        <p:tav tm="100000">
                                          <p:val>
                                            <p:strVal val="#ppt_y"/>
                                          </p:val>
                                        </p:tav>
                                      </p:tavLst>
                                    </p:anim>
                                    <p:anim calcmode="lin" valueType="num">
                                      <p:cBhvr>
                                        <p:cTn id="265" dur="3000" fill="hold"/>
                                        <p:tgtEl>
                                          <p:spTgt spid="2"/>
                                        </p:tgtEl>
                                        <p:attrNameLst>
                                          <p:attrName>ppt_w</p:attrName>
                                        </p:attrNameLst>
                                      </p:cBhvr>
                                      <p:tavLst>
                                        <p:tav tm="0">
                                          <p:val>
                                            <p:strVal val="#ppt_w"/>
                                          </p:val>
                                        </p:tav>
                                        <p:tav tm="100000">
                                          <p:val>
                                            <p:strVal val="#ppt_w"/>
                                          </p:val>
                                        </p:tav>
                                      </p:tavLst>
                                    </p:anim>
                                    <p:anim calcmode="lin" valueType="num">
                                      <p:cBhvr>
                                        <p:cTn id="26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ikebana.jpg"/>
          <p:cNvPicPr>
            <a:picLocks noGrp="1" noChangeAspect="1"/>
          </p:cNvPicPr>
          <p:nvPr isPhoto="1"/>
        </p:nvPicPr>
        <p:blipFill>
          <a:blip r:embed="rId2">
            <a:lum/>
          </a:blip>
          <a:stretch>
            <a:fillRect/>
          </a:stretch>
        </p:blipFill>
        <p:spPr>
          <a:xfrm>
            <a:off x="7938" y="0"/>
            <a:ext cx="9136062" cy="6858000"/>
          </a:xfrm>
          <a:prstGeom prst="rect">
            <a:avLst/>
          </a:prstGeom>
          <a:noFill/>
          <a:ln>
            <a:noFill/>
          </a:ln>
        </p:spPr>
      </p:pic>
      <p:pic>
        <p:nvPicPr>
          <p:cNvPr id="3" name="2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3929058" y="2000240"/>
            <a:ext cx="1428760" cy="1357322"/>
          </a:xfrm>
          <a:prstGeom prst="rect">
            <a:avLst/>
          </a:prstGeom>
        </p:spPr>
      </p:pic>
      <p:pic>
        <p:nvPicPr>
          <p:cNvPr id="4" name="3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3929058" y="3500438"/>
            <a:ext cx="1428760" cy="1357322"/>
          </a:xfrm>
          <a:prstGeom prst="rect">
            <a:avLst/>
          </a:prstGeom>
        </p:spPr>
      </p:pic>
      <p:pic>
        <p:nvPicPr>
          <p:cNvPr id="5" name="4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5143504" y="2857496"/>
            <a:ext cx="1428760" cy="1357322"/>
          </a:xfrm>
          <a:prstGeom prst="rect">
            <a:avLst/>
          </a:prstGeom>
        </p:spPr>
      </p:pic>
      <p:pic>
        <p:nvPicPr>
          <p:cNvPr id="6" name="5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2643174" y="2714620"/>
            <a:ext cx="1428760" cy="1357322"/>
          </a:xfrm>
          <a:prstGeom prst="rect">
            <a:avLst/>
          </a:prstGeom>
        </p:spPr>
      </p:pic>
      <p:pic>
        <p:nvPicPr>
          <p:cNvPr id="7" name="6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4143372" y="1071546"/>
            <a:ext cx="977573" cy="928694"/>
          </a:xfrm>
          <a:prstGeom prst="rect">
            <a:avLst/>
          </a:prstGeom>
        </p:spPr>
      </p:pic>
      <p:pic>
        <p:nvPicPr>
          <p:cNvPr id="8" name="7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6500826" y="3143248"/>
            <a:ext cx="977573" cy="928694"/>
          </a:xfrm>
          <a:prstGeom prst="rect">
            <a:avLst/>
          </a:prstGeom>
        </p:spPr>
      </p:pic>
      <p:pic>
        <p:nvPicPr>
          <p:cNvPr id="9" name="8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4071934" y="4857760"/>
            <a:ext cx="977573" cy="928694"/>
          </a:xfrm>
          <a:prstGeom prst="rect">
            <a:avLst/>
          </a:prstGeom>
        </p:spPr>
      </p:pic>
      <p:pic>
        <p:nvPicPr>
          <p:cNvPr id="10" name="9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1714480" y="3071810"/>
            <a:ext cx="977573" cy="928694"/>
          </a:xfrm>
          <a:prstGeom prst="rect">
            <a:avLst/>
          </a:prstGeom>
        </p:spPr>
      </p:pic>
      <p:pic>
        <p:nvPicPr>
          <p:cNvPr id="11" name="10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4286248" y="357166"/>
            <a:ext cx="714380" cy="678661"/>
          </a:xfrm>
          <a:prstGeom prst="rect">
            <a:avLst/>
          </a:prstGeom>
        </p:spPr>
      </p:pic>
      <p:pic>
        <p:nvPicPr>
          <p:cNvPr id="12" name="11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4214810" y="5786454"/>
            <a:ext cx="714380" cy="642942"/>
          </a:xfrm>
          <a:prstGeom prst="rect">
            <a:avLst/>
          </a:prstGeom>
        </p:spPr>
      </p:pic>
      <p:pic>
        <p:nvPicPr>
          <p:cNvPr id="13" name="12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7429520" y="3357562"/>
            <a:ext cx="714380" cy="678661"/>
          </a:xfrm>
          <a:prstGeom prst="rect">
            <a:avLst/>
          </a:prstGeom>
        </p:spPr>
      </p:pic>
      <p:pic>
        <p:nvPicPr>
          <p:cNvPr id="14" name="13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1000100" y="3214686"/>
            <a:ext cx="714380" cy="678661"/>
          </a:xfrm>
          <a:prstGeom prst="rect">
            <a:avLst/>
          </a:prstGeom>
        </p:spPr>
      </p:pic>
      <p:pic>
        <p:nvPicPr>
          <p:cNvPr id="15" name="14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428596" y="3286124"/>
            <a:ext cx="526385" cy="500066"/>
          </a:xfrm>
          <a:prstGeom prst="rect">
            <a:avLst/>
          </a:prstGeom>
        </p:spPr>
      </p:pic>
      <p:pic>
        <p:nvPicPr>
          <p:cNvPr id="16" name="15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8143900" y="3500438"/>
            <a:ext cx="526385" cy="500066"/>
          </a:xfrm>
          <a:prstGeom prst="rect">
            <a:avLst/>
          </a:prstGeom>
        </p:spPr>
      </p:pic>
      <p:pic>
        <p:nvPicPr>
          <p:cNvPr id="17" name="16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5286380" y="1643050"/>
            <a:ext cx="1428760" cy="1357322"/>
          </a:xfrm>
          <a:prstGeom prst="rect">
            <a:avLst/>
          </a:prstGeom>
        </p:spPr>
      </p:pic>
      <p:pic>
        <p:nvPicPr>
          <p:cNvPr id="18" name="17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6429388" y="1142984"/>
            <a:ext cx="977573" cy="928694"/>
          </a:xfrm>
          <a:prstGeom prst="rect">
            <a:avLst/>
          </a:prstGeom>
        </p:spPr>
      </p:pic>
      <p:pic>
        <p:nvPicPr>
          <p:cNvPr id="19" name="18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7286644" y="785794"/>
            <a:ext cx="714380" cy="678661"/>
          </a:xfrm>
          <a:prstGeom prst="rect">
            <a:avLst/>
          </a:prstGeom>
        </p:spPr>
      </p:pic>
      <p:pic>
        <p:nvPicPr>
          <p:cNvPr id="20" name="19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7858148" y="500042"/>
            <a:ext cx="526385" cy="500066"/>
          </a:xfrm>
          <a:prstGeom prst="rect">
            <a:avLst/>
          </a:prstGeom>
        </p:spPr>
      </p:pic>
      <p:pic>
        <p:nvPicPr>
          <p:cNvPr id="21" name="20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2643174" y="3929066"/>
            <a:ext cx="1428760" cy="1357322"/>
          </a:xfrm>
          <a:prstGeom prst="rect">
            <a:avLst/>
          </a:prstGeom>
        </p:spPr>
      </p:pic>
      <p:pic>
        <p:nvPicPr>
          <p:cNvPr id="22" name="21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1857356" y="4714884"/>
            <a:ext cx="977573" cy="928694"/>
          </a:xfrm>
          <a:prstGeom prst="rect">
            <a:avLst/>
          </a:prstGeom>
        </p:spPr>
      </p:pic>
      <p:pic>
        <p:nvPicPr>
          <p:cNvPr id="23" name="22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1285852" y="5286388"/>
            <a:ext cx="714380" cy="678661"/>
          </a:xfrm>
          <a:prstGeom prst="rect">
            <a:avLst/>
          </a:prstGeom>
        </p:spPr>
      </p:pic>
      <p:pic>
        <p:nvPicPr>
          <p:cNvPr id="24" name="23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857224" y="5715016"/>
            <a:ext cx="526385" cy="500066"/>
          </a:xfrm>
          <a:prstGeom prst="rect">
            <a:avLst/>
          </a:prstGeom>
        </p:spPr>
      </p:pic>
      <p:pic>
        <p:nvPicPr>
          <p:cNvPr id="25" name="24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2714612" y="1500174"/>
            <a:ext cx="1428760" cy="1357322"/>
          </a:xfrm>
          <a:prstGeom prst="rect">
            <a:avLst/>
          </a:prstGeom>
        </p:spPr>
      </p:pic>
      <p:pic>
        <p:nvPicPr>
          <p:cNvPr id="26" name="25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1928794" y="1214422"/>
            <a:ext cx="977573" cy="928694"/>
          </a:xfrm>
          <a:prstGeom prst="rect">
            <a:avLst/>
          </a:prstGeom>
        </p:spPr>
      </p:pic>
      <p:pic>
        <p:nvPicPr>
          <p:cNvPr id="27" name="26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1357290" y="1000108"/>
            <a:ext cx="714380" cy="678661"/>
          </a:xfrm>
          <a:prstGeom prst="rect">
            <a:avLst/>
          </a:prstGeom>
        </p:spPr>
      </p:pic>
      <p:pic>
        <p:nvPicPr>
          <p:cNvPr id="28" name="27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928662" y="785794"/>
            <a:ext cx="526385" cy="500066"/>
          </a:xfrm>
          <a:prstGeom prst="rect">
            <a:avLst/>
          </a:prstGeom>
        </p:spPr>
      </p:pic>
      <p:pic>
        <p:nvPicPr>
          <p:cNvPr id="29" name="28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5072066" y="4071942"/>
            <a:ext cx="1428760" cy="1357322"/>
          </a:xfrm>
          <a:prstGeom prst="rect">
            <a:avLst/>
          </a:prstGeom>
        </p:spPr>
      </p:pic>
      <p:pic>
        <p:nvPicPr>
          <p:cNvPr id="30" name="29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6286512" y="4786322"/>
            <a:ext cx="977573" cy="928694"/>
          </a:xfrm>
          <a:prstGeom prst="rect">
            <a:avLst/>
          </a:prstGeom>
        </p:spPr>
      </p:pic>
      <p:pic>
        <p:nvPicPr>
          <p:cNvPr id="31" name="30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7072330" y="5357826"/>
            <a:ext cx="714380" cy="678661"/>
          </a:xfrm>
          <a:prstGeom prst="rect">
            <a:avLst/>
          </a:prstGeom>
        </p:spPr>
      </p:pic>
      <p:pic>
        <p:nvPicPr>
          <p:cNvPr id="32" name="31 Imagen" descr="20110219001326892.png"/>
          <p:cNvPicPr>
            <a:picLocks noChangeAspect="1"/>
          </p:cNvPicPr>
          <p:nvPr/>
        </p:nvPicPr>
        <p:blipFill>
          <a:blip r:embed="rId3">
            <a:duotone>
              <a:prstClr val="black"/>
              <a:srgbClr val="CC3399">
                <a:tint val="45000"/>
                <a:satMod val="400000"/>
              </a:srgbClr>
            </a:duotone>
            <a:lum contrast="40000"/>
          </a:blip>
          <a:srcRect l="16667" t="16667" r="16667" b="20000"/>
          <a:stretch>
            <a:fillRect/>
          </a:stretch>
        </p:blipFill>
        <p:spPr>
          <a:xfrm>
            <a:off x="7643834" y="5786454"/>
            <a:ext cx="526385" cy="500066"/>
          </a:xfrm>
          <a:prstGeom prst="rect">
            <a:avLst/>
          </a:prstGeom>
        </p:spPr>
      </p:pic>
      <p:sp>
        <p:nvSpPr>
          <p:cNvPr id="33" name="32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3000" fill="hold"/>
                                        <p:tgtEl>
                                          <p:spTgt spid="16"/>
                                        </p:tgtEl>
                                        <p:attrNameLst>
                                          <p:attrName>ppt_w</p:attrName>
                                        </p:attrNameLst>
                                      </p:cBhvr>
                                      <p:tavLst>
                                        <p:tav tm="0">
                                          <p:val>
                                            <p:fltVal val="0"/>
                                          </p:val>
                                        </p:tav>
                                        <p:tav tm="100000">
                                          <p:val>
                                            <p:strVal val="#ppt_w"/>
                                          </p:val>
                                        </p:tav>
                                      </p:tavLst>
                                    </p:anim>
                                    <p:anim calcmode="lin" valueType="num">
                                      <p:cBhvr>
                                        <p:cTn id="63" dur="3000" fill="hold"/>
                                        <p:tgtEl>
                                          <p:spTgt spid="16"/>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3000" fill="hold"/>
                                        <p:tgtEl>
                                          <p:spTgt spid="17"/>
                                        </p:tgtEl>
                                        <p:attrNameLst>
                                          <p:attrName>ppt_w</p:attrName>
                                        </p:attrNameLst>
                                      </p:cBhvr>
                                      <p:tavLst>
                                        <p:tav tm="0">
                                          <p:val>
                                            <p:fltVal val="0"/>
                                          </p:val>
                                        </p:tav>
                                        <p:tav tm="100000">
                                          <p:val>
                                            <p:strVal val="#ppt_w"/>
                                          </p:val>
                                        </p:tav>
                                      </p:tavLst>
                                    </p:anim>
                                    <p:anim calcmode="lin" valueType="num">
                                      <p:cBhvr>
                                        <p:cTn id="67" dur="3000" fill="hold"/>
                                        <p:tgtEl>
                                          <p:spTgt spid="17"/>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3000" fill="hold"/>
                                        <p:tgtEl>
                                          <p:spTgt spid="18"/>
                                        </p:tgtEl>
                                        <p:attrNameLst>
                                          <p:attrName>ppt_w</p:attrName>
                                        </p:attrNameLst>
                                      </p:cBhvr>
                                      <p:tavLst>
                                        <p:tav tm="0">
                                          <p:val>
                                            <p:fltVal val="0"/>
                                          </p:val>
                                        </p:tav>
                                        <p:tav tm="100000">
                                          <p:val>
                                            <p:strVal val="#ppt_w"/>
                                          </p:val>
                                        </p:tav>
                                      </p:tavLst>
                                    </p:anim>
                                    <p:anim calcmode="lin" valueType="num">
                                      <p:cBhvr>
                                        <p:cTn id="71" dur="3000" fill="hold"/>
                                        <p:tgtEl>
                                          <p:spTgt spid="18"/>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3000" fill="hold"/>
                                        <p:tgtEl>
                                          <p:spTgt spid="19"/>
                                        </p:tgtEl>
                                        <p:attrNameLst>
                                          <p:attrName>ppt_w</p:attrName>
                                        </p:attrNameLst>
                                      </p:cBhvr>
                                      <p:tavLst>
                                        <p:tav tm="0">
                                          <p:val>
                                            <p:fltVal val="0"/>
                                          </p:val>
                                        </p:tav>
                                        <p:tav tm="100000">
                                          <p:val>
                                            <p:strVal val="#ppt_w"/>
                                          </p:val>
                                        </p:tav>
                                      </p:tavLst>
                                    </p:anim>
                                    <p:anim calcmode="lin" valueType="num">
                                      <p:cBhvr>
                                        <p:cTn id="75" dur="3000" fill="hold"/>
                                        <p:tgtEl>
                                          <p:spTgt spid="19"/>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p:cTn id="78" dur="3000" fill="hold"/>
                                        <p:tgtEl>
                                          <p:spTgt spid="20"/>
                                        </p:tgtEl>
                                        <p:attrNameLst>
                                          <p:attrName>ppt_w</p:attrName>
                                        </p:attrNameLst>
                                      </p:cBhvr>
                                      <p:tavLst>
                                        <p:tav tm="0">
                                          <p:val>
                                            <p:fltVal val="0"/>
                                          </p:val>
                                        </p:tav>
                                        <p:tav tm="100000">
                                          <p:val>
                                            <p:strVal val="#ppt_w"/>
                                          </p:val>
                                        </p:tav>
                                      </p:tavLst>
                                    </p:anim>
                                    <p:anim calcmode="lin" valueType="num">
                                      <p:cBhvr>
                                        <p:cTn id="79" dur="3000" fill="hold"/>
                                        <p:tgtEl>
                                          <p:spTgt spid="20"/>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p:cTn id="82" dur="3000" fill="hold"/>
                                        <p:tgtEl>
                                          <p:spTgt spid="21"/>
                                        </p:tgtEl>
                                        <p:attrNameLst>
                                          <p:attrName>ppt_w</p:attrName>
                                        </p:attrNameLst>
                                      </p:cBhvr>
                                      <p:tavLst>
                                        <p:tav tm="0">
                                          <p:val>
                                            <p:fltVal val="0"/>
                                          </p:val>
                                        </p:tav>
                                        <p:tav tm="100000">
                                          <p:val>
                                            <p:strVal val="#ppt_w"/>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p:cTn id="86" dur="3000" fill="hold"/>
                                        <p:tgtEl>
                                          <p:spTgt spid="22"/>
                                        </p:tgtEl>
                                        <p:attrNameLst>
                                          <p:attrName>ppt_w</p:attrName>
                                        </p:attrNameLst>
                                      </p:cBhvr>
                                      <p:tavLst>
                                        <p:tav tm="0">
                                          <p:val>
                                            <p:fltVal val="0"/>
                                          </p:val>
                                        </p:tav>
                                        <p:tav tm="100000">
                                          <p:val>
                                            <p:strVal val="#ppt_w"/>
                                          </p:val>
                                        </p:tav>
                                      </p:tavLst>
                                    </p:anim>
                                    <p:anim calcmode="lin" valueType="num">
                                      <p:cBhvr>
                                        <p:cTn id="87" dur="3000" fill="hold"/>
                                        <p:tgtEl>
                                          <p:spTgt spid="22"/>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3000" fill="hold"/>
                                        <p:tgtEl>
                                          <p:spTgt spid="23"/>
                                        </p:tgtEl>
                                        <p:attrNameLst>
                                          <p:attrName>ppt_w</p:attrName>
                                        </p:attrNameLst>
                                      </p:cBhvr>
                                      <p:tavLst>
                                        <p:tav tm="0">
                                          <p:val>
                                            <p:fltVal val="0"/>
                                          </p:val>
                                        </p:tav>
                                        <p:tav tm="100000">
                                          <p:val>
                                            <p:strVal val="#ppt_w"/>
                                          </p:val>
                                        </p:tav>
                                      </p:tavLst>
                                    </p:anim>
                                    <p:anim calcmode="lin" valueType="num">
                                      <p:cBhvr>
                                        <p:cTn id="91" dur="30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3000" fill="hold"/>
                                        <p:tgtEl>
                                          <p:spTgt spid="24"/>
                                        </p:tgtEl>
                                        <p:attrNameLst>
                                          <p:attrName>ppt_w</p:attrName>
                                        </p:attrNameLst>
                                      </p:cBhvr>
                                      <p:tavLst>
                                        <p:tav tm="0">
                                          <p:val>
                                            <p:fltVal val="0"/>
                                          </p:val>
                                        </p:tav>
                                        <p:tav tm="100000">
                                          <p:val>
                                            <p:strVal val="#ppt_w"/>
                                          </p:val>
                                        </p:tav>
                                      </p:tavLst>
                                    </p:anim>
                                    <p:anim calcmode="lin" valueType="num">
                                      <p:cBhvr>
                                        <p:cTn id="95" dur="30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3000" fill="hold"/>
                                        <p:tgtEl>
                                          <p:spTgt spid="25"/>
                                        </p:tgtEl>
                                        <p:attrNameLst>
                                          <p:attrName>ppt_w</p:attrName>
                                        </p:attrNameLst>
                                      </p:cBhvr>
                                      <p:tavLst>
                                        <p:tav tm="0">
                                          <p:val>
                                            <p:fltVal val="0"/>
                                          </p:val>
                                        </p:tav>
                                        <p:tav tm="100000">
                                          <p:val>
                                            <p:strVal val="#ppt_w"/>
                                          </p:val>
                                        </p:tav>
                                      </p:tavLst>
                                    </p:anim>
                                    <p:anim calcmode="lin" valueType="num">
                                      <p:cBhvr>
                                        <p:cTn id="99" dur="3000" fill="hold"/>
                                        <p:tgtEl>
                                          <p:spTgt spid="25"/>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p:cTn id="102" dur="3000" fill="hold"/>
                                        <p:tgtEl>
                                          <p:spTgt spid="26"/>
                                        </p:tgtEl>
                                        <p:attrNameLst>
                                          <p:attrName>ppt_w</p:attrName>
                                        </p:attrNameLst>
                                      </p:cBhvr>
                                      <p:tavLst>
                                        <p:tav tm="0">
                                          <p:val>
                                            <p:fltVal val="0"/>
                                          </p:val>
                                        </p:tav>
                                        <p:tav tm="100000">
                                          <p:val>
                                            <p:strVal val="#ppt_w"/>
                                          </p:val>
                                        </p:tav>
                                      </p:tavLst>
                                    </p:anim>
                                    <p:anim calcmode="lin" valueType="num">
                                      <p:cBhvr>
                                        <p:cTn id="103" dur="3000" fill="hold"/>
                                        <p:tgtEl>
                                          <p:spTgt spid="26"/>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p:cTn id="106" dur="3000" fill="hold"/>
                                        <p:tgtEl>
                                          <p:spTgt spid="27"/>
                                        </p:tgtEl>
                                        <p:attrNameLst>
                                          <p:attrName>ppt_w</p:attrName>
                                        </p:attrNameLst>
                                      </p:cBhvr>
                                      <p:tavLst>
                                        <p:tav tm="0">
                                          <p:val>
                                            <p:fltVal val="0"/>
                                          </p:val>
                                        </p:tav>
                                        <p:tav tm="100000">
                                          <p:val>
                                            <p:strVal val="#ppt_w"/>
                                          </p:val>
                                        </p:tav>
                                      </p:tavLst>
                                    </p:anim>
                                    <p:anim calcmode="lin" valueType="num">
                                      <p:cBhvr>
                                        <p:cTn id="107" dur="3000" fill="hold"/>
                                        <p:tgtEl>
                                          <p:spTgt spid="27"/>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p:cTn id="110" dur="3000" fill="hold"/>
                                        <p:tgtEl>
                                          <p:spTgt spid="28"/>
                                        </p:tgtEl>
                                        <p:attrNameLst>
                                          <p:attrName>ppt_w</p:attrName>
                                        </p:attrNameLst>
                                      </p:cBhvr>
                                      <p:tavLst>
                                        <p:tav tm="0">
                                          <p:val>
                                            <p:fltVal val="0"/>
                                          </p:val>
                                        </p:tav>
                                        <p:tav tm="100000">
                                          <p:val>
                                            <p:strVal val="#ppt_w"/>
                                          </p:val>
                                        </p:tav>
                                      </p:tavLst>
                                    </p:anim>
                                    <p:anim calcmode="lin" valueType="num">
                                      <p:cBhvr>
                                        <p:cTn id="111" dur="3000" fill="hold"/>
                                        <p:tgtEl>
                                          <p:spTgt spid="28"/>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3000" fill="hold"/>
                                        <p:tgtEl>
                                          <p:spTgt spid="29"/>
                                        </p:tgtEl>
                                        <p:attrNameLst>
                                          <p:attrName>ppt_w</p:attrName>
                                        </p:attrNameLst>
                                      </p:cBhvr>
                                      <p:tavLst>
                                        <p:tav tm="0">
                                          <p:val>
                                            <p:fltVal val="0"/>
                                          </p:val>
                                        </p:tav>
                                        <p:tav tm="100000">
                                          <p:val>
                                            <p:strVal val="#ppt_w"/>
                                          </p:val>
                                        </p:tav>
                                      </p:tavLst>
                                    </p:anim>
                                    <p:anim calcmode="lin" valueType="num">
                                      <p:cBhvr>
                                        <p:cTn id="115" dur="3000" fill="hold"/>
                                        <p:tgtEl>
                                          <p:spTgt spid="29"/>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p:cTn id="118" dur="3000" fill="hold"/>
                                        <p:tgtEl>
                                          <p:spTgt spid="30"/>
                                        </p:tgtEl>
                                        <p:attrNameLst>
                                          <p:attrName>ppt_w</p:attrName>
                                        </p:attrNameLst>
                                      </p:cBhvr>
                                      <p:tavLst>
                                        <p:tav tm="0">
                                          <p:val>
                                            <p:fltVal val="0"/>
                                          </p:val>
                                        </p:tav>
                                        <p:tav tm="100000">
                                          <p:val>
                                            <p:strVal val="#ppt_w"/>
                                          </p:val>
                                        </p:tav>
                                      </p:tavLst>
                                    </p:anim>
                                    <p:anim calcmode="lin" valueType="num">
                                      <p:cBhvr>
                                        <p:cTn id="119" dur="3000" fill="hold"/>
                                        <p:tgtEl>
                                          <p:spTgt spid="30"/>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p:cTn id="122" dur="3000" fill="hold"/>
                                        <p:tgtEl>
                                          <p:spTgt spid="31"/>
                                        </p:tgtEl>
                                        <p:attrNameLst>
                                          <p:attrName>ppt_w</p:attrName>
                                        </p:attrNameLst>
                                      </p:cBhvr>
                                      <p:tavLst>
                                        <p:tav tm="0">
                                          <p:val>
                                            <p:fltVal val="0"/>
                                          </p:val>
                                        </p:tav>
                                        <p:tav tm="100000">
                                          <p:val>
                                            <p:strVal val="#ppt_w"/>
                                          </p:val>
                                        </p:tav>
                                      </p:tavLst>
                                    </p:anim>
                                    <p:anim calcmode="lin" valueType="num">
                                      <p:cBhvr>
                                        <p:cTn id="123" dur="3000" fill="hold"/>
                                        <p:tgtEl>
                                          <p:spTgt spid="31"/>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p:cTn id="126" dur="3000" fill="hold"/>
                                        <p:tgtEl>
                                          <p:spTgt spid="32"/>
                                        </p:tgtEl>
                                        <p:attrNameLst>
                                          <p:attrName>ppt_w</p:attrName>
                                        </p:attrNameLst>
                                      </p:cBhvr>
                                      <p:tavLst>
                                        <p:tav tm="0">
                                          <p:val>
                                            <p:fltVal val="0"/>
                                          </p:val>
                                        </p:tav>
                                        <p:tav tm="100000">
                                          <p:val>
                                            <p:strVal val="#ppt_w"/>
                                          </p:val>
                                        </p:tav>
                                      </p:tavLst>
                                    </p:anim>
                                    <p:anim calcmode="lin" valueType="num">
                                      <p:cBhvr>
                                        <p:cTn id="127" dur="3000" fill="hold"/>
                                        <p:tgtEl>
                                          <p:spTgt spid="32"/>
                                        </p:tgtEl>
                                        <p:attrNameLst>
                                          <p:attrName>ppt_h</p:attrName>
                                        </p:attrNameLst>
                                      </p:cBhvr>
                                      <p:tavLst>
                                        <p:tav tm="0">
                                          <p:val>
                                            <p:fltVal val="0"/>
                                          </p:val>
                                        </p:tav>
                                        <p:tav tm="100000">
                                          <p:val>
                                            <p:strVal val="#ppt_h"/>
                                          </p:val>
                                        </p:tav>
                                      </p:tavLst>
                                    </p:anim>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7"/>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7"/>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8"/>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9"/>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30"/>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2"/>
                                        </p:tgtEl>
                                        <p:attrNameLst>
                                          <p:attrName>r</p:attrName>
                                        </p:attrNameLst>
                                      </p:cBhvr>
                                    </p:animRot>
                                  </p:childTnLst>
                                </p:cTn>
                              </p:par>
                              <p:par>
                                <p:cTn id="188" presetID="2" presetClass="entr" presetSubtype="6" fill="hold"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additive="base">
                                        <p:cTn id="190" dur="3000" fill="hold"/>
                                        <p:tgtEl>
                                          <p:spTgt spid="25"/>
                                        </p:tgtEl>
                                        <p:attrNameLst>
                                          <p:attrName>ppt_x</p:attrName>
                                        </p:attrNameLst>
                                      </p:cBhvr>
                                      <p:tavLst>
                                        <p:tav tm="0">
                                          <p:val>
                                            <p:strVal val="1+#ppt_w/2"/>
                                          </p:val>
                                        </p:tav>
                                        <p:tav tm="100000">
                                          <p:val>
                                            <p:strVal val="#ppt_x"/>
                                          </p:val>
                                        </p:tav>
                                      </p:tavLst>
                                    </p:anim>
                                    <p:anim calcmode="lin" valueType="num">
                                      <p:cBhvr additive="base">
                                        <p:cTn id="191" dur="3000" fill="hold"/>
                                        <p:tgtEl>
                                          <p:spTgt spid="25"/>
                                        </p:tgtEl>
                                        <p:attrNameLst>
                                          <p:attrName>ppt_y</p:attrName>
                                        </p:attrNameLst>
                                      </p:cBhvr>
                                      <p:tavLst>
                                        <p:tav tm="0">
                                          <p:val>
                                            <p:strVal val="1+#ppt_h/2"/>
                                          </p:val>
                                        </p:tav>
                                        <p:tav tm="100000">
                                          <p:val>
                                            <p:strVal val="#ppt_y"/>
                                          </p:val>
                                        </p:tav>
                                      </p:tavLst>
                                    </p:anim>
                                  </p:childTnLst>
                                </p:cTn>
                              </p:par>
                              <p:par>
                                <p:cTn id="192" presetID="2" presetClass="entr" presetSubtype="6" fill="hold"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additive="base">
                                        <p:cTn id="194" dur="3000" fill="hold"/>
                                        <p:tgtEl>
                                          <p:spTgt spid="26"/>
                                        </p:tgtEl>
                                        <p:attrNameLst>
                                          <p:attrName>ppt_x</p:attrName>
                                        </p:attrNameLst>
                                      </p:cBhvr>
                                      <p:tavLst>
                                        <p:tav tm="0">
                                          <p:val>
                                            <p:strVal val="1+#ppt_w/2"/>
                                          </p:val>
                                        </p:tav>
                                        <p:tav tm="100000">
                                          <p:val>
                                            <p:strVal val="#ppt_x"/>
                                          </p:val>
                                        </p:tav>
                                      </p:tavLst>
                                    </p:anim>
                                    <p:anim calcmode="lin" valueType="num">
                                      <p:cBhvr additive="base">
                                        <p:cTn id="195" dur="3000" fill="hold"/>
                                        <p:tgtEl>
                                          <p:spTgt spid="26"/>
                                        </p:tgtEl>
                                        <p:attrNameLst>
                                          <p:attrName>ppt_y</p:attrName>
                                        </p:attrNameLst>
                                      </p:cBhvr>
                                      <p:tavLst>
                                        <p:tav tm="0">
                                          <p:val>
                                            <p:strVal val="1+#ppt_h/2"/>
                                          </p:val>
                                        </p:tav>
                                        <p:tav tm="100000">
                                          <p:val>
                                            <p:strVal val="#ppt_y"/>
                                          </p:val>
                                        </p:tav>
                                      </p:tavLst>
                                    </p:anim>
                                  </p:childTnLst>
                                </p:cTn>
                              </p:par>
                              <p:par>
                                <p:cTn id="196" presetID="2" presetClass="entr" presetSubtype="6" fill="hold"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additive="base">
                                        <p:cTn id="198" dur="3000" fill="hold"/>
                                        <p:tgtEl>
                                          <p:spTgt spid="27"/>
                                        </p:tgtEl>
                                        <p:attrNameLst>
                                          <p:attrName>ppt_x</p:attrName>
                                        </p:attrNameLst>
                                      </p:cBhvr>
                                      <p:tavLst>
                                        <p:tav tm="0">
                                          <p:val>
                                            <p:strVal val="1+#ppt_w/2"/>
                                          </p:val>
                                        </p:tav>
                                        <p:tav tm="100000">
                                          <p:val>
                                            <p:strVal val="#ppt_x"/>
                                          </p:val>
                                        </p:tav>
                                      </p:tavLst>
                                    </p:anim>
                                    <p:anim calcmode="lin" valueType="num">
                                      <p:cBhvr additive="base">
                                        <p:cTn id="199" dur="3000" fill="hold"/>
                                        <p:tgtEl>
                                          <p:spTgt spid="27"/>
                                        </p:tgtEl>
                                        <p:attrNameLst>
                                          <p:attrName>ppt_y</p:attrName>
                                        </p:attrNameLst>
                                      </p:cBhvr>
                                      <p:tavLst>
                                        <p:tav tm="0">
                                          <p:val>
                                            <p:strVal val="1+#ppt_h/2"/>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28"/>
                                        </p:tgtEl>
                                        <p:attrNameLst>
                                          <p:attrName>style.visibility</p:attrName>
                                        </p:attrNameLst>
                                      </p:cBhvr>
                                      <p:to>
                                        <p:strVal val="visible"/>
                                      </p:to>
                                    </p:set>
                                    <p:anim calcmode="lin" valueType="num">
                                      <p:cBhvr additive="base">
                                        <p:cTn id="202" dur="3000" fill="hold"/>
                                        <p:tgtEl>
                                          <p:spTgt spid="28"/>
                                        </p:tgtEl>
                                        <p:attrNameLst>
                                          <p:attrName>ppt_x</p:attrName>
                                        </p:attrNameLst>
                                      </p:cBhvr>
                                      <p:tavLst>
                                        <p:tav tm="0">
                                          <p:val>
                                            <p:strVal val="1+#ppt_w/2"/>
                                          </p:val>
                                        </p:tav>
                                        <p:tav tm="100000">
                                          <p:val>
                                            <p:strVal val="#ppt_x"/>
                                          </p:val>
                                        </p:tav>
                                      </p:tavLst>
                                    </p:anim>
                                    <p:anim calcmode="lin" valueType="num">
                                      <p:cBhvr additive="base">
                                        <p:cTn id="203" dur="3000" fill="hold"/>
                                        <p:tgtEl>
                                          <p:spTgt spid="28"/>
                                        </p:tgtEl>
                                        <p:attrNameLst>
                                          <p:attrName>ppt_y</p:attrName>
                                        </p:attrNameLst>
                                      </p:cBhvr>
                                      <p:tavLst>
                                        <p:tav tm="0">
                                          <p:val>
                                            <p:strVal val="1+#ppt_h/2"/>
                                          </p:val>
                                        </p:tav>
                                        <p:tav tm="100000">
                                          <p:val>
                                            <p:strVal val="#ppt_y"/>
                                          </p:val>
                                        </p:tav>
                                      </p:tavLst>
                                    </p:anim>
                                  </p:childTnLst>
                                </p:cTn>
                              </p:par>
                              <p:par>
                                <p:cTn id="204" presetID="2" presetClass="entr" presetSubtype="4" fill="hold" nodeType="withEffect">
                                  <p:stCondLst>
                                    <p:cond delay="0"/>
                                  </p:stCondLst>
                                  <p:childTnLst>
                                    <p:set>
                                      <p:cBhvr>
                                        <p:cTn id="205" dur="1" fill="hold">
                                          <p:stCondLst>
                                            <p:cond delay="0"/>
                                          </p:stCondLst>
                                        </p:cTn>
                                        <p:tgtEl>
                                          <p:spTgt spid="3"/>
                                        </p:tgtEl>
                                        <p:attrNameLst>
                                          <p:attrName>style.visibility</p:attrName>
                                        </p:attrNameLst>
                                      </p:cBhvr>
                                      <p:to>
                                        <p:strVal val="visible"/>
                                      </p:to>
                                    </p:set>
                                    <p:anim calcmode="lin" valueType="num">
                                      <p:cBhvr additive="base">
                                        <p:cTn id="206" dur="3000" fill="hold"/>
                                        <p:tgtEl>
                                          <p:spTgt spid="3"/>
                                        </p:tgtEl>
                                        <p:attrNameLst>
                                          <p:attrName>ppt_x</p:attrName>
                                        </p:attrNameLst>
                                      </p:cBhvr>
                                      <p:tavLst>
                                        <p:tav tm="0">
                                          <p:val>
                                            <p:strVal val="#ppt_x"/>
                                          </p:val>
                                        </p:tav>
                                        <p:tav tm="100000">
                                          <p:val>
                                            <p:strVal val="#ppt_x"/>
                                          </p:val>
                                        </p:tav>
                                      </p:tavLst>
                                    </p:anim>
                                    <p:anim calcmode="lin" valueType="num">
                                      <p:cBhvr additive="base">
                                        <p:cTn id="207" dur="3000" fill="hold"/>
                                        <p:tgtEl>
                                          <p:spTgt spid="3"/>
                                        </p:tgtEl>
                                        <p:attrNameLst>
                                          <p:attrName>ppt_y</p:attrName>
                                        </p:attrNameLst>
                                      </p:cBhvr>
                                      <p:tavLst>
                                        <p:tav tm="0">
                                          <p:val>
                                            <p:strVal val="1+#ppt_h/2"/>
                                          </p:val>
                                        </p:tav>
                                        <p:tav tm="100000">
                                          <p:val>
                                            <p:strVal val="#ppt_y"/>
                                          </p:val>
                                        </p:tav>
                                      </p:tavLst>
                                    </p:anim>
                                  </p:childTnLst>
                                </p:cTn>
                              </p:par>
                              <p:par>
                                <p:cTn id="208" presetID="2" presetClass="entr" presetSubtype="4" fill="hold" nodeType="withEffect">
                                  <p:stCondLst>
                                    <p:cond delay="0"/>
                                  </p:stCondLst>
                                  <p:childTnLst>
                                    <p:set>
                                      <p:cBhvr>
                                        <p:cTn id="209" dur="1" fill="hold">
                                          <p:stCondLst>
                                            <p:cond delay="0"/>
                                          </p:stCondLst>
                                        </p:cTn>
                                        <p:tgtEl>
                                          <p:spTgt spid="7"/>
                                        </p:tgtEl>
                                        <p:attrNameLst>
                                          <p:attrName>style.visibility</p:attrName>
                                        </p:attrNameLst>
                                      </p:cBhvr>
                                      <p:to>
                                        <p:strVal val="visible"/>
                                      </p:to>
                                    </p:set>
                                    <p:anim calcmode="lin" valueType="num">
                                      <p:cBhvr additive="base">
                                        <p:cTn id="210" dur="3000" fill="hold"/>
                                        <p:tgtEl>
                                          <p:spTgt spid="7"/>
                                        </p:tgtEl>
                                        <p:attrNameLst>
                                          <p:attrName>ppt_x</p:attrName>
                                        </p:attrNameLst>
                                      </p:cBhvr>
                                      <p:tavLst>
                                        <p:tav tm="0">
                                          <p:val>
                                            <p:strVal val="#ppt_x"/>
                                          </p:val>
                                        </p:tav>
                                        <p:tav tm="100000">
                                          <p:val>
                                            <p:strVal val="#ppt_x"/>
                                          </p:val>
                                        </p:tav>
                                      </p:tavLst>
                                    </p:anim>
                                    <p:anim calcmode="lin" valueType="num">
                                      <p:cBhvr additive="base">
                                        <p:cTn id="211" dur="3000" fill="hold"/>
                                        <p:tgtEl>
                                          <p:spTgt spid="7"/>
                                        </p:tgtEl>
                                        <p:attrNameLst>
                                          <p:attrName>ppt_y</p:attrName>
                                        </p:attrNameLst>
                                      </p:cBhvr>
                                      <p:tavLst>
                                        <p:tav tm="0">
                                          <p:val>
                                            <p:strVal val="1+#ppt_h/2"/>
                                          </p:val>
                                        </p:tav>
                                        <p:tav tm="100000">
                                          <p:val>
                                            <p:strVal val="#ppt_y"/>
                                          </p:val>
                                        </p:tav>
                                      </p:tavLst>
                                    </p:anim>
                                  </p:childTnLst>
                                </p:cTn>
                              </p:par>
                              <p:par>
                                <p:cTn id="212" presetID="2" presetClass="entr" presetSubtype="4" fill="hold" nodeType="withEffect">
                                  <p:stCondLst>
                                    <p:cond delay="0"/>
                                  </p:stCondLst>
                                  <p:childTnLst>
                                    <p:set>
                                      <p:cBhvr>
                                        <p:cTn id="213" dur="1" fill="hold">
                                          <p:stCondLst>
                                            <p:cond delay="0"/>
                                          </p:stCondLst>
                                        </p:cTn>
                                        <p:tgtEl>
                                          <p:spTgt spid="11"/>
                                        </p:tgtEl>
                                        <p:attrNameLst>
                                          <p:attrName>style.visibility</p:attrName>
                                        </p:attrNameLst>
                                      </p:cBhvr>
                                      <p:to>
                                        <p:strVal val="visible"/>
                                      </p:to>
                                    </p:set>
                                    <p:anim calcmode="lin" valueType="num">
                                      <p:cBhvr additive="base">
                                        <p:cTn id="214" dur="3000" fill="hold"/>
                                        <p:tgtEl>
                                          <p:spTgt spid="11"/>
                                        </p:tgtEl>
                                        <p:attrNameLst>
                                          <p:attrName>ppt_x</p:attrName>
                                        </p:attrNameLst>
                                      </p:cBhvr>
                                      <p:tavLst>
                                        <p:tav tm="0">
                                          <p:val>
                                            <p:strVal val="#ppt_x"/>
                                          </p:val>
                                        </p:tav>
                                        <p:tav tm="100000">
                                          <p:val>
                                            <p:strVal val="#ppt_x"/>
                                          </p:val>
                                        </p:tav>
                                      </p:tavLst>
                                    </p:anim>
                                    <p:anim calcmode="lin" valueType="num">
                                      <p:cBhvr additive="base">
                                        <p:cTn id="215" dur="3000" fill="hold"/>
                                        <p:tgtEl>
                                          <p:spTgt spid="11"/>
                                        </p:tgtEl>
                                        <p:attrNameLst>
                                          <p:attrName>ppt_y</p:attrName>
                                        </p:attrNameLst>
                                      </p:cBhvr>
                                      <p:tavLst>
                                        <p:tav tm="0">
                                          <p:val>
                                            <p:strVal val="1+#ppt_h/2"/>
                                          </p:val>
                                        </p:tav>
                                        <p:tav tm="100000">
                                          <p:val>
                                            <p:strVal val="#ppt_y"/>
                                          </p:val>
                                        </p:tav>
                                      </p:tavLst>
                                    </p:anim>
                                  </p:childTnLst>
                                </p:cTn>
                              </p:par>
                              <p:par>
                                <p:cTn id="216" presetID="2" presetClass="entr" presetSubtype="12" fill="hold" nodeType="withEffect">
                                  <p:stCondLst>
                                    <p:cond delay="0"/>
                                  </p:stCondLst>
                                  <p:childTnLst>
                                    <p:set>
                                      <p:cBhvr>
                                        <p:cTn id="217" dur="1" fill="hold">
                                          <p:stCondLst>
                                            <p:cond delay="0"/>
                                          </p:stCondLst>
                                        </p:cTn>
                                        <p:tgtEl>
                                          <p:spTgt spid="17"/>
                                        </p:tgtEl>
                                        <p:attrNameLst>
                                          <p:attrName>style.visibility</p:attrName>
                                        </p:attrNameLst>
                                      </p:cBhvr>
                                      <p:to>
                                        <p:strVal val="visible"/>
                                      </p:to>
                                    </p:set>
                                    <p:anim calcmode="lin" valueType="num">
                                      <p:cBhvr additive="base">
                                        <p:cTn id="218" dur="3000" fill="hold"/>
                                        <p:tgtEl>
                                          <p:spTgt spid="17"/>
                                        </p:tgtEl>
                                        <p:attrNameLst>
                                          <p:attrName>ppt_x</p:attrName>
                                        </p:attrNameLst>
                                      </p:cBhvr>
                                      <p:tavLst>
                                        <p:tav tm="0">
                                          <p:val>
                                            <p:strVal val="0-#ppt_w/2"/>
                                          </p:val>
                                        </p:tav>
                                        <p:tav tm="100000">
                                          <p:val>
                                            <p:strVal val="#ppt_x"/>
                                          </p:val>
                                        </p:tav>
                                      </p:tavLst>
                                    </p:anim>
                                    <p:anim calcmode="lin" valueType="num">
                                      <p:cBhvr additive="base">
                                        <p:cTn id="219" dur="3000" fill="hold"/>
                                        <p:tgtEl>
                                          <p:spTgt spid="17"/>
                                        </p:tgtEl>
                                        <p:attrNameLst>
                                          <p:attrName>ppt_y</p:attrName>
                                        </p:attrNameLst>
                                      </p:cBhvr>
                                      <p:tavLst>
                                        <p:tav tm="0">
                                          <p:val>
                                            <p:strVal val="1+#ppt_h/2"/>
                                          </p:val>
                                        </p:tav>
                                        <p:tav tm="100000">
                                          <p:val>
                                            <p:strVal val="#ppt_y"/>
                                          </p:val>
                                        </p:tav>
                                      </p:tavLst>
                                    </p:anim>
                                  </p:childTnLst>
                                </p:cTn>
                              </p:par>
                              <p:par>
                                <p:cTn id="220" presetID="2" presetClass="entr" presetSubtype="12" fill="hold" nodeType="withEffect">
                                  <p:stCondLst>
                                    <p:cond delay="0"/>
                                  </p:stCondLst>
                                  <p:childTnLst>
                                    <p:set>
                                      <p:cBhvr>
                                        <p:cTn id="221" dur="1" fill="hold">
                                          <p:stCondLst>
                                            <p:cond delay="0"/>
                                          </p:stCondLst>
                                        </p:cTn>
                                        <p:tgtEl>
                                          <p:spTgt spid="18"/>
                                        </p:tgtEl>
                                        <p:attrNameLst>
                                          <p:attrName>style.visibility</p:attrName>
                                        </p:attrNameLst>
                                      </p:cBhvr>
                                      <p:to>
                                        <p:strVal val="visible"/>
                                      </p:to>
                                    </p:set>
                                    <p:anim calcmode="lin" valueType="num">
                                      <p:cBhvr additive="base">
                                        <p:cTn id="222" dur="3000" fill="hold"/>
                                        <p:tgtEl>
                                          <p:spTgt spid="18"/>
                                        </p:tgtEl>
                                        <p:attrNameLst>
                                          <p:attrName>ppt_x</p:attrName>
                                        </p:attrNameLst>
                                      </p:cBhvr>
                                      <p:tavLst>
                                        <p:tav tm="0">
                                          <p:val>
                                            <p:strVal val="0-#ppt_w/2"/>
                                          </p:val>
                                        </p:tav>
                                        <p:tav tm="100000">
                                          <p:val>
                                            <p:strVal val="#ppt_x"/>
                                          </p:val>
                                        </p:tav>
                                      </p:tavLst>
                                    </p:anim>
                                    <p:anim calcmode="lin" valueType="num">
                                      <p:cBhvr additive="base">
                                        <p:cTn id="223" dur="3000" fill="hold"/>
                                        <p:tgtEl>
                                          <p:spTgt spid="18"/>
                                        </p:tgtEl>
                                        <p:attrNameLst>
                                          <p:attrName>ppt_y</p:attrName>
                                        </p:attrNameLst>
                                      </p:cBhvr>
                                      <p:tavLst>
                                        <p:tav tm="0">
                                          <p:val>
                                            <p:strVal val="1+#ppt_h/2"/>
                                          </p:val>
                                        </p:tav>
                                        <p:tav tm="100000">
                                          <p:val>
                                            <p:strVal val="#ppt_y"/>
                                          </p:val>
                                        </p:tav>
                                      </p:tavLst>
                                    </p:anim>
                                  </p:childTnLst>
                                </p:cTn>
                              </p:par>
                              <p:par>
                                <p:cTn id="224" presetID="2" presetClass="entr" presetSubtype="12" fill="hold" nodeType="withEffect">
                                  <p:stCondLst>
                                    <p:cond delay="0"/>
                                  </p:stCondLst>
                                  <p:childTnLst>
                                    <p:set>
                                      <p:cBhvr>
                                        <p:cTn id="225" dur="1" fill="hold">
                                          <p:stCondLst>
                                            <p:cond delay="0"/>
                                          </p:stCondLst>
                                        </p:cTn>
                                        <p:tgtEl>
                                          <p:spTgt spid="19"/>
                                        </p:tgtEl>
                                        <p:attrNameLst>
                                          <p:attrName>style.visibility</p:attrName>
                                        </p:attrNameLst>
                                      </p:cBhvr>
                                      <p:to>
                                        <p:strVal val="visible"/>
                                      </p:to>
                                    </p:set>
                                    <p:anim calcmode="lin" valueType="num">
                                      <p:cBhvr additive="base">
                                        <p:cTn id="226" dur="3000" fill="hold"/>
                                        <p:tgtEl>
                                          <p:spTgt spid="19"/>
                                        </p:tgtEl>
                                        <p:attrNameLst>
                                          <p:attrName>ppt_x</p:attrName>
                                        </p:attrNameLst>
                                      </p:cBhvr>
                                      <p:tavLst>
                                        <p:tav tm="0">
                                          <p:val>
                                            <p:strVal val="0-#ppt_w/2"/>
                                          </p:val>
                                        </p:tav>
                                        <p:tav tm="100000">
                                          <p:val>
                                            <p:strVal val="#ppt_x"/>
                                          </p:val>
                                        </p:tav>
                                      </p:tavLst>
                                    </p:anim>
                                    <p:anim calcmode="lin" valueType="num">
                                      <p:cBhvr additive="base">
                                        <p:cTn id="227" dur="3000" fill="hold"/>
                                        <p:tgtEl>
                                          <p:spTgt spid="19"/>
                                        </p:tgtEl>
                                        <p:attrNameLst>
                                          <p:attrName>ppt_y</p:attrName>
                                        </p:attrNameLst>
                                      </p:cBhvr>
                                      <p:tavLst>
                                        <p:tav tm="0">
                                          <p:val>
                                            <p:strVal val="1+#ppt_h/2"/>
                                          </p:val>
                                        </p:tav>
                                        <p:tav tm="100000">
                                          <p:val>
                                            <p:strVal val="#ppt_y"/>
                                          </p:val>
                                        </p:tav>
                                      </p:tavLst>
                                    </p:anim>
                                  </p:childTnLst>
                                </p:cTn>
                              </p:par>
                              <p:par>
                                <p:cTn id="228" presetID="2" presetClass="entr" presetSubtype="12" fill="hold" nodeType="withEffect">
                                  <p:stCondLst>
                                    <p:cond delay="0"/>
                                  </p:stCondLst>
                                  <p:childTnLst>
                                    <p:set>
                                      <p:cBhvr>
                                        <p:cTn id="229" dur="1" fill="hold">
                                          <p:stCondLst>
                                            <p:cond delay="0"/>
                                          </p:stCondLst>
                                        </p:cTn>
                                        <p:tgtEl>
                                          <p:spTgt spid="20"/>
                                        </p:tgtEl>
                                        <p:attrNameLst>
                                          <p:attrName>style.visibility</p:attrName>
                                        </p:attrNameLst>
                                      </p:cBhvr>
                                      <p:to>
                                        <p:strVal val="visible"/>
                                      </p:to>
                                    </p:set>
                                    <p:anim calcmode="lin" valueType="num">
                                      <p:cBhvr additive="base">
                                        <p:cTn id="230" dur="3000" fill="hold"/>
                                        <p:tgtEl>
                                          <p:spTgt spid="20"/>
                                        </p:tgtEl>
                                        <p:attrNameLst>
                                          <p:attrName>ppt_x</p:attrName>
                                        </p:attrNameLst>
                                      </p:cBhvr>
                                      <p:tavLst>
                                        <p:tav tm="0">
                                          <p:val>
                                            <p:strVal val="0-#ppt_w/2"/>
                                          </p:val>
                                        </p:tav>
                                        <p:tav tm="100000">
                                          <p:val>
                                            <p:strVal val="#ppt_x"/>
                                          </p:val>
                                        </p:tav>
                                      </p:tavLst>
                                    </p:anim>
                                    <p:anim calcmode="lin" valueType="num">
                                      <p:cBhvr additive="base">
                                        <p:cTn id="231" dur="3000" fill="hold"/>
                                        <p:tgtEl>
                                          <p:spTgt spid="20"/>
                                        </p:tgtEl>
                                        <p:attrNameLst>
                                          <p:attrName>ppt_y</p:attrName>
                                        </p:attrNameLst>
                                      </p:cBhvr>
                                      <p:tavLst>
                                        <p:tav tm="0">
                                          <p:val>
                                            <p:strVal val="1+#ppt_h/2"/>
                                          </p:val>
                                        </p:tav>
                                        <p:tav tm="100000">
                                          <p:val>
                                            <p:strVal val="#ppt_y"/>
                                          </p:val>
                                        </p:tav>
                                      </p:tavLst>
                                    </p:anim>
                                  </p:childTnLst>
                                </p:cTn>
                              </p:par>
                              <p:par>
                                <p:cTn id="232" presetID="2" presetClass="entr" presetSubtype="8" fill="hold" nodeType="withEffect">
                                  <p:stCondLst>
                                    <p:cond delay="0"/>
                                  </p:stCondLst>
                                  <p:childTnLst>
                                    <p:set>
                                      <p:cBhvr>
                                        <p:cTn id="233" dur="1" fill="hold">
                                          <p:stCondLst>
                                            <p:cond delay="0"/>
                                          </p:stCondLst>
                                        </p:cTn>
                                        <p:tgtEl>
                                          <p:spTgt spid="5"/>
                                        </p:tgtEl>
                                        <p:attrNameLst>
                                          <p:attrName>style.visibility</p:attrName>
                                        </p:attrNameLst>
                                      </p:cBhvr>
                                      <p:to>
                                        <p:strVal val="visible"/>
                                      </p:to>
                                    </p:set>
                                    <p:anim calcmode="lin" valueType="num">
                                      <p:cBhvr additive="base">
                                        <p:cTn id="234" dur="3000" fill="hold"/>
                                        <p:tgtEl>
                                          <p:spTgt spid="5"/>
                                        </p:tgtEl>
                                        <p:attrNameLst>
                                          <p:attrName>ppt_x</p:attrName>
                                        </p:attrNameLst>
                                      </p:cBhvr>
                                      <p:tavLst>
                                        <p:tav tm="0">
                                          <p:val>
                                            <p:strVal val="0-#ppt_w/2"/>
                                          </p:val>
                                        </p:tav>
                                        <p:tav tm="100000">
                                          <p:val>
                                            <p:strVal val="#ppt_x"/>
                                          </p:val>
                                        </p:tav>
                                      </p:tavLst>
                                    </p:anim>
                                    <p:anim calcmode="lin" valueType="num">
                                      <p:cBhvr additive="base">
                                        <p:cTn id="235" dur="3000" fill="hold"/>
                                        <p:tgtEl>
                                          <p:spTgt spid="5"/>
                                        </p:tgtEl>
                                        <p:attrNameLst>
                                          <p:attrName>ppt_y</p:attrName>
                                        </p:attrNameLst>
                                      </p:cBhvr>
                                      <p:tavLst>
                                        <p:tav tm="0">
                                          <p:val>
                                            <p:strVal val="#ppt_y"/>
                                          </p:val>
                                        </p:tav>
                                        <p:tav tm="100000">
                                          <p:val>
                                            <p:strVal val="#ppt_y"/>
                                          </p:val>
                                        </p:tav>
                                      </p:tavLst>
                                    </p:anim>
                                  </p:childTnLst>
                                </p:cTn>
                              </p:par>
                              <p:par>
                                <p:cTn id="236" presetID="2" presetClass="entr" presetSubtype="8" fill="hold" nodeType="withEffect">
                                  <p:stCondLst>
                                    <p:cond delay="0"/>
                                  </p:stCondLst>
                                  <p:childTnLst>
                                    <p:set>
                                      <p:cBhvr>
                                        <p:cTn id="237" dur="1" fill="hold">
                                          <p:stCondLst>
                                            <p:cond delay="0"/>
                                          </p:stCondLst>
                                        </p:cTn>
                                        <p:tgtEl>
                                          <p:spTgt spid="8"/>
                                        </p:tgtEl>
                                        <p:attrNameLst>
                                          <p:attrName>style.visibility</p:attrName>
                                        </p:attrNameLst>
                                      </p:cBhvr>
                                      <p:to>
                                        <p:strVal val="visible"/>
                                      </p:to>
                                    </p:set>
                                    <p:anim calcmode="lin" valueType="num">
                                      <p:cBhvr additive="base">
                                        <p:cTn id="238" dur="3000" fill="hold"/>
                                        <p:tgtEl>
                                          <p:spTgt spid="8"/>
                                        </p:tgtEl>
                                        <p:attrNameLst>
                                          <p:attrName>ppt_x</p:attrName>
                                        </p:attrNameLst>
                                      </p:cBhvr>
                                      <p:tavLst>
                                        <p:tav tm="0">
                                          <p:val>
                                            <p:strVal val="0-#ppt_w/2"/>
                                          </p:val>
                                        </p:tav>
                                        <p:tav tm="100000">
                                          <p:val>
                                            <p:strVal val="#ppt_x"/>
                                          </p:val>
                                        </p:tav>
                                      </p:tavLst>
                                    </p:anim>
                                    <p:anim calcmode="lin" valueType="num">
                                      <p:cBhvr additive="base">
                                        <p:cTn id="239" dur="3000" fill="hold"/>
                                        <p:tgtEl>
                                          <p:spTgt spid="8"/>
                                        </p:tgtEl>
                                        <p:attrNameLst>
                                          <p:attrName>ppt_y</p:attrName>
                                        </p:attrNameLst>
                                      </p:cBhvr>
                                      <p:tavLst>
                                        <p:tav tm="0">
                                          <p:val>
                                            <p:strVal val="#ppt_y"/>
                                          </p:val>
                                        </p:tav>
                                        <p:tav tm="100000">
                                          <p:val>
                                            <p:strVal val="#ppt_y"/>
                                          </p:val>
                                        </p:tav>
                                      </p:tavLst>
                                    </p:anim>
                                  </p:childTnLst>
                                </p:cTn>
                              </p:par>
                              <p:par>
                                <p:cTn id="240" presetID="2" presetClass="entr" presetSubtype="8" fill="hold" nodeType="withEffect">
                                  <p:stCondLst>
                                    <p:cond delay="0"/>
                                  </p:stCondLst>
                                  <p:childTnLst>
                                    <p:set>
                                      <p:cBhvr>
                                        <p:cTn id="241" dur="1" fill="hold">
                                          <p:stCondLst>
                                            <p:cond delay="0"/>
                                          </p:stCondLst>
                                        </p:cTn>
                                        <p:tgtEl>
                                          <p:spTgt spid="13"/>
                                        </p:tgtEl>
                                        <p:attrNameLst>
                                          <p:attrName>style.visibility</p:attrName>
                                        </p:attrNameLst>
                                      </p:cBhvr>
                                      <p:to>
                                        <p:strVal val="visible"/>
                                      </p:to>
                                    </p:set>
                                    <p:anim calcmode="lin" valueType="num">
                                      <p:cBhvr additive="base">
                                        <p:cTn id="242" dur="3000" fill="hold"/>
                                        <p:tgtEl>
                                          <p:spTgt spid="13"/>
                                        </p:tgtEl>
                                        <p:attrNameLst>
                                          <p:attrName>ppt_x</p:attrName>
                                        </p:attrNameLst>
                                      </p:cBhvr>
                                      <p:tavLst>
                                        <p:tav tm="0">
                                          <p:val>
                                            <p:strVal val="0-#ppt_w/2"/>
                                          </p:val>
                                        </p:tav>
                                        <p:tav tm="100000">
                                          <p:val>
                                            <p:strVal val="#ppt_x"/>
                                          </p:val>
                                        </p:tav>
                                      </p:tavLst>
                                    </p:anim>
                                    <p:anim calcmode="lin" valueType="num">
                                      <p:cBhvr additive="base">
                                        <p:cTn id="243" dur="3000" fill="hold"/>
                                        <p:tgtEl>
                                          <p:spTgt spid="13"/>
                                        </p:tgtEl>
                                        <p:attrNameLst>
                                          <p:attrName>ppt_y</p:attrName>
                                        </p:attrNameLst>
                                      </p:cBhvr>
                                      <p:tavLst>
                                        <p:tav tm="0">
                                          <p:val>
                                            <p:strVal val="#ppt_y"/>
                                          </p:val>
                                        </p:tav>
                                        <p:tav tm="100000">
                                          <p:val>
                                            <p:strVal val="#ppt_y"/>
                                          </p:val>
                                        </p:tav>
                                      </p:tavLst>
                                    </p:anim>
                                  </p:childTnLst>
                                </p:cTn>
                              </p:par>
                              <p:par>
                                <p:cTn id="244" presetID="2" presetClass="entr" presetSubtype="8" fill="hold" nodeType="withEffect">
                                  <p:stCondLst>
                                    <p:cond delay="0"/>
                                  </p:stCondLst>
                                  <p:childTnLst>
                                    <p:set>
                                      <p:cBhvr>
                                        <p:cTn id="245" dur="1" fill="hold">
                                          <p:stCondLst>
                                            <p:cond delay="0"/>
                                          </p:stCondLst>
                                        </p:cTn>
                                        <p:tgtEl>
                                          <p:spTgt spid="16"/>
                                        </p:tgtEl>
                                        <p:attrNameLst>
                                          <p:attrName>style.visibility</p:attrName>
                                        </p:attrNameLst>
                                      </p:cBhvr>
                                      <p:to>
                                        <p:strVal val="visible"/>
                                      </p:to>
                                    </p:set>
                                    <p:anim calcmode="lin" valueType="num">
                                      <p:cBhvr additive="base">
                                        <p:cTn id="246" dur="3000" fill="hold"/>
                                        <p:tgtEl>
                                          <p:spTgt spid="16"/>
                                        </p:tgtEl>
                                        <p:attrNameLst>
                                          <p:attrName>ppt_x</p:attrName>
                                        </p:attrNameLst>
                                      </p:cBhvr>
                                      <p:tavLst>
                                        <p:tav tm="0">
                                          <p:val>
                                            <p:strVal val="0-#ppt_w/2"/>
                                          </p:val>
                                        </p:tav>
                                        <p:tav tm="100000">
                                          <p:val>
                                            <p:strVal val="#ppt_x"/>
                                          </p:val>
                                        </p:tav>
                                      </p:tavLst>
                                    </p:anim>
                                    <p:anim calcmode="lin" valueType="num">
                                      <p:cBhvr additive="base">
                                        <p:cTn id="247" dur="3000" fill="hold"/>
                                        <p:tgtEl>
                                          <p:spTgt spid="16"/>
                                        </p:tgtEl>
                                        <p:attrNameLst>
                                          <p:attrName>ppt_y</p:attrName>
                                        </p:attrNameLst>
                                      </p:cBhvr>
                                      <p:tavLst>
                                        <p:tav tm="0">
                                          <p:val>
                                            <p:strVal val="#ppt_y"/>
                                          </p:val>
                                        </p:tav>
                                        <p:tav tm="100000">
                                          <p:val>
                                            <p:strVal val="#ppt_y"/>
                                          </p:val>
                                        </p:tav>
                                      </p:tavLst>
                                    </p:anim>
                                  </p:childTnLst>
                                </p:cTn>
                              </p:par>
                              <p:par>
                                <p:cTn id="248" presetID="2" presetClass="entr" presetSubtype="9" fill="hold" nodeType="withEffect">
                                  <p:stCondLst>
                                    <p:cond delay="0"/>
                                  </p:stCondLst>
                                  <p:childTnLst>
                                    <p:set>
                                      <p:cBhvr>
                                        <p:cTn id="249" dur="1" fill="hold">
                                          <p:stCondLst>
                                            <p:cond delay="0"/>
                                          </p:stCondLst>
                                        </p:cTn>
                                        <p:tgtEl>
                                          <p:spTgt spid="29"/>
                                        </p:tgtEl>
                                        <p:attrNameLst>
                                          <p:attrName>style.visibility</p:attrName>
                                        </p:attrNameLst>
                                      </p:cBhvr>
                                      <p:to>
                                        <p:strVal val="visible"/>
                                      </p:to>
                                    </p:set>
                                    <p:anim calcmode="lin" valueType="num">
                                      <p:cBhvr additive="base">
                                        <p:cTn id="250" dur="3000" fill="hold"/>
                                        <p:tgtEl>
                                          <p:spTgt spid="29"/>
                                        </p:tgtEl>
                                        <p:attrNameLst>
                                          <p:attrName>ppt_x</p:attrName>
                                        </p:attrNameLst>
                                      </p:cBhvr>
                                      <p:tavLst>
                                        <p:tav tm="0">
                                          <p:val>
                                            <p:strVal val="0-#ppt_w/2"/>
                                          </p:val>
                                        </p:tav>
                                        <p:tav tm="100000">
                                          <p:val>
                                            <p:strVal val="#ppt_x"/>
                                          </p:val>
                                        </p:tav>
                                      </p:tavLst>
                                    </p:anim>
                                    <p:anim calcmode="lin" valueType="num">
                                      <p:cBhvr additive="base">
                                        <p:cTn id="251" dur="3000" fill="hold"/>
                                        <p:tgtEl>
                                          <p:spTgt spid="29"/>
                                        </p:tgtEl>
                                        <p:attrNameLst>
                                          <p:attrName>ppt_y</p:attrName>
                                        </p:attrNameLst>
                                      </p:cBhvr>
                                      <p:tavLst>
                                        <p:tav tm="0">
                                          <p:val>
                                            <p:strVal val="0-#ppt_h/2"/>
                                          </p:val>
                                        </p:tav>
                                        <p:tav tm="100000">
                                          <p:val>
                                            <p:strVal val="#ppt_y"/>
                                          </p:val>
                                        </p:tav>
                                      </p:tavLst>
                                    </p:anim>
                                  </p:childTnLst>
                                </p:cTn>
                              </p:par>
                              <p:par>
                                <p:cTn id="252" presetID="2" presetClass="entr" presetSubtype="9" fill="hold" nodeType="withEffect">
                                  <p:stCondLst>
                                    <p:cond delay="0"/>
                                  </p:stCondLst>
                                  <p:childTnLst>
                                    <p:set>
                                      <p:cBhvr>
                                        <p:cTn id="253" dur="1" fill="hold">
                                          <p:stCondLst>
                                            <p:cond delay="0"/>
                                          </p:stCondLst>
                                        </p:cTn>
                                        <p:tgtEl>
                                          <p:spTgt spid="30"/>
                                        </p:tgtEl>
                                        <p:attrNameLst>
                                          <p:attrName>style.visibility</p:attrName>
                                        </p:attrNameLst>
                                      </p:cBhvr>
                                      <p:to>
                                        <p:strVal val="visible"/>
                                      </p:to>
                                    </p:set>
                                    <p:anim calcmode="lin" valueType="num">
                                      <p:cBhvr additive="base">
                                        <p:cTn id="254" dur="3000" fill="hold"/>
                                        <p:tgtEl>
                                          <p:spTgt spid="30"/>
                                        </p:tgtEl>
                                        <p:attrNameLst>
                                          <p:attrName>ppt_x</p:attrName>
                                        </p:attrNameLst>
                                      </p:cBhvr>
                                      <p:tavLst>
                                        <p:tav tm="0">
                                          <p:val>
                                            <p:strVal val="0-#ppt_w/2"/>
                                          </p:val>
                                        </p:tav>
                                        <p:tav tm="100000">
                                          <p:val>
                                            <p:strVal val="#ppt_x"/>
                                          </p:val>
                                        </p:tav>
                                      </p:tavLst>
                                    </p:anim>
                                    <p:anim calcmode="lin" valueType="num">
                                      <p:cBhvr additive="base">
                                        <p:cTn id="255" dur="3000" fill="hold"/>
                                        <p:tgtEl>
                                          <p:spTgt spid="30"/>
                                        </p:tgtEl>
                                        <p:attrNameLst>
                                          <p:attrName>ppt_y</p:attrName>
                                        </p:attrNameLst>
                                      </p:cBhvr>
                                      <p:tavLst>
                                        <p:tav tm="0">
                                          <p:val>
                                            <p:strVal val="0-#ppt_h/2"/>
                                          </p:val>
                                        </p:tav>
                                        <p:tav tm="100000">
                                          <p:val>
                                            <p:strVal val="#ppt_y"/>
                                          </p:val>
                                        </p:tav>
                                      </p:tavLst>
                                    </p:anim>
                                  </p:childTnLst>
                                </p:cTn>
                              </p:par>
                              <p:par>
                                <p:cTn id="256" presetID="2" presetClass="entr" presetSubtype="9" fill="hold" nodeType="withEffect">
                                  <p:stCondLst>
                                    <p:cond delay="0"/>
                                  </p:stCondLst>
                                  <p:childTnLst>
                                    <p:set>
                                      <p:cBhvr>
                                        <p:cTn id="257" dur="1" fill="hold">
                                          <p:stCondLst>
                                            <p:cond delay="0"/>
                                          </p:stCondLst>
                                        </p:cTn>
                                        <p:tgtEl>
                                          <p:spTgt spid="31"/>
                                        </p:tgtEl>
                                        <p:attrNameLst>
                                          <p:attrName>style.visibility</p:attrName>
                                        </p:attrNameLst>
                                      </p:cBhvr>
                                      <p:to>
                                        <p:strVal val="visible"/>
                                      </p:to>
                                    </p:set>
                                    <p:anim calcmode="lin" valueType="num">
                                      <p:cBhvr additive="base">
                                        <p:cTn id="258" dur="3000" fill="hold"/>
                                        <p:tgtEl>
                                          <p:spTgt spid="31"/>
                                        </p:tgtEl>
                                        <p:attrNameLst>
                                          <p:attrName>ppt_x</p:attrName>
                                        </p:attrNameLst>
                                      </p:cBhvr>
                                      <p:tavLst>
                                        <p:tav tm="0">
                                          <p:val>
                                            <p:strVal val="0-#ppt_w/2"/>
                                          </p:val>
                                        </p:tav>
                                        <p:tav tm="100000">
                                          <p:val>
                                            <p:strVal val="#ppt_x"/>
                                          </p:val>
                                        </p:tav>
                                      </p:tavLst>
                                    </p:anim>
                                    <p:anim calcmode="lin" valueType="num">
                                      <p:cBhvr additive="base">
                                        <p:cTn id="259" dur="3000" fill="hold"/>
                                        <p:tgtEl>
                                          <p:spTgt spid="31"/>
                                        </p:tgtEl>
                                        <p:attrNameLst>
                                          <p:attrName>ppt_y</p:attrName>
                                        </p:attrNameLst>
                                      </p:cBhvr>
                                      <p:tavLst>
                                        <p:tav tm="0">
                                          <p:val>
                                            <p:strVal val="0-#ppt_h/2"/>
                                          </p:val>
                                        </p:tav>
                                        <p:tav tm="100000">
                                          <p:val>
                                            <p:strVal val="#ppt_y"/>
                                          </p:val>
                                        </p:tav>
                                      </p:tavLst>
                                    </p:anim>
                                  </p:childTnLst>
                                </p:cTn>
                              </p:par>
                              <p:par>
                                <p:cTn id="260" presetID="2" presetClass="entr" presetSubtype="9" fill="hold"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additive="base">
                                        <p:cTn id="262" dur="3000" fill="hold"/>
                                        <p:tgtEl>
                                          <p:spTgt spid="32"/>
                                        </p:tgtEl>
                                        <p:attrNameLst>
                                          <p:attrName>ppt_x</p:attrName>
                                        </p:attrNameLst>
                                      </p:cBhvr>
                                      <p:tavLst>
                                        <p:tav tm="0">
                                          <p:val>
                                            <p:strVal val="0-#ppt_w/2"/>
                                          </p:val>
                                        </p:tav>
                                        <p:tav tm="100000">
                                          <p:val>
                                            <p:strVal val="#ppt_x"/>
                                          </p:val>
                                        </p:tav>
                                      </p:tavLst>
                                    </p:anim>
                                    <p:anim calcmode="lin" valueType="num">
                                      <p:cBhvr additive="base">
                                        <p:cTn id="263" dur="3000" fill="hold"/>
                                        <p:tgtEl>
                                          <p:spTgt spid="32"/>
                                        </p:tgtEl>
                                        <p:attrNameLst>
                                          <p:attrName>ppt_y</p:attrName>
                                        </p:attrNameLst>
                                      </p:cBhvr>
                                      <p:tavLst>
                                        <p:tav tm="0">
                                          <p:val>
                                            <p:strVal val="0-#ppt_h/2"/>
                                          </p:val>
                                        </p:tav>
                                        <p:tav tm="100000">
                                          <p:val>
                                            <p:strVal val="#ppt_y"/>
                                          </p:val>
                                        </p:tav>
                                      </p:tavLst>
                                    </p:anim>
                                  </p:childTnLst>
                                </p:cTn>
                              </p:par>
                              <p:par>
                                <p:cTn id="264" presetID="2" presetClass="entr" presetSubtype="1" fill="hold" nodeType="withEffect">
                                  <p:stCondLst>
                                    <p:cond delay="0"/>
                                  </p:stCondLst>
                                  <p:childTnLst>
                                    <p:set>
                                      <p:cBhvr>
                                        <p:cTn id="265" dur="1" fill="hold">
                                          <p:stCondLst>
                                            <p:cond delay="0"/>
                                          </p:stCondLst>
                                        </p:cTn>
                                        <p:tgtEl>
                                          <p:spTgt spid="4"/>
                                        </p:tgtEl>
                                        <p:attrNameLst>
                                          <p:attrName>style.visibility</p:attrName>
                                        </p:attrNameLst>
                                      </p:cBhvr>
                                      <p:to>
                                        <p:strVal val="visible"/>
                                      </p:to>
                                    </p:set>
                                    <p:anim calcmode="lin" valueType="num">
                                      <p:cBhvr additive="base">
                                        <p:cTn id="266" dur="3000" fill="hold"/>
                                        <p:tgtEl>
                                          <p:spTgt spid="4"/>
                                        </p:tgtEl>
                                        <p:attrNameLst>
                                          <p:attrName>ppt_x</p:attrName>
                                        </p:attrNameLst>
                                      </p:cBhvr>
                                      <p:tavLst>
                                        <p:tav tm="0">
                                          <p:val>
                                            <p:strVal val="#ppt_x"/>
                                          </p:val>
                                        </p:tav>
                                        <p:tav tm="100000">
                                          <p:val>
                                            <p:strVal val="#ppt_x"/>
                                          </p:val>
                                        </p:tav>
                                      </p:tavLst>
                                    </p:anim>
                                    <p:anim calcmode="lin" valueType="num">
                                      <p:cBhvr additive="base">
                                        <p:cTn id="267" dur="3000" fill="hold"/>
                                        <p:tgtEl>
                                          <p:spTgt spid="4"/>
                                        </p:tgtEl>
                                        <p:attrNameLst>
                                          <p:attrName>ppt_y</p:attrName>
                                        </p:attrNameLst>
                                      </p:cBhvr>
                                      <p:tavLst>
                                        <p:tav tm="0">
                                          <p:val>
                                            <p:strVal val="0-#ppt_h/2"/>
                                          </p:val>
                                        </p:tav>
                                        <p:tav tm="100000">
                                          <p:val>
                                            <p:strVal val="#ppt_y"/>
                                          </p:val>
                                        </p:tav>
                                      </p:tavLst>
                                    </p:anim>
                                  </p:childTnLst>
                                </p:cTn>
                              </p:par>
                              <p:par>
                                <p:cTn id="268" presetID="2" presetClass="entr" presetSubtype="1" fill="hold" nodeType="withEffect">
                                  <p:stCondLst>
                                    <p:cond delay="0"/>
                                  </p:stCondLst>
                                  <p:childTnLst>
                                    <p:set>
                                      <p:cBhvr>
                                        <p:cTn id="269" dur="1" fill="hold">
                                          <p:stCondLst>
                                            <p:cond delay="0"/>
                                          </p:stCondLst>
                                        </p:cTn>
                                        <p:tgtEl>
                                          <p:spTgt spid="9"/>
                                        </p:tgtEl>
                                        <p:attrNameLst>
                                          <p:attrName>style.visibility</p:attrName>
                                        </p:attrNameLst>
                                      </p:cBhvr>
                                      <p:to>
                                        <p:strVal val="visible"/>
                                      </p:to>
                                    </p:set>
                                    <p:anim calcmode="lin" valueType="num">
                                      <p:cBhvr additive="base">
                                        <p:cTn id="270" dur="3000" fill="hold"/>
                                        <p:tgtEl>
                                          <p:spTgt spid="9"/>
                                        </p:tgtEl>
                                        <p:attrNameLst>
                                          <p:attrName>ppt_x</p:attrName>
                                        </p:attrNameLst>
                                      </p:cBhvr>
                                      <p:tavLst>
                                        <p:tav tm="0">
                                          <p:val>
                                            <p:strVal val="#ppt_x"/>
                                          </p:val>
                                        </p:tav>
                                        <p:tav tm="100000">
                                          <p:val>
                                            <p:strVal val="#ppt_x"/>
                                          </p:val>
                                        </p:tav>
                                      </p:tavLst>
                                    </p:anim>
                                    <p:anim calcmode="lin" valueType="num">
                                      <p:cBhvr additive="base">
                                        <p:cTn id="271" dur="3000" fill="hold"/>
                                        <p:tgtEl>
                                          <p:spTgt spid="9"/>
                                        </p:tgtEl>
                                        <p:attrNameLst>
                                          <p:attrName>ppt_y</p:attrName>
                                        </p:attrNameLst>
                                      </p:cBhvr>
                                      <p:tavLst>
                                        <p:tav tm="0">
                                          <p:val>
                                            <p:strVal val="0-#ppt_h/2"/>
                                          </p:val>
                                        </p:tav>
                                        <p:tav tm="100000">
                                          <p:val>
                                            <p:strVal val="#ppt_y"/>
                                          </p:val>
                                        </p:tav>
                                      </p:tavLst>
                                    </p:anim>
                                  </p:childTnLst>
                                </p:cTn>
                              </p:par>
                              <p:par>
                                <p:cTn id="272" presetID="2" presetClass="entr" presetSubtype="1" fill="hold" nodeType="withEffect">
                                  <p:stCondLst>
                                    <p:cond delay="0"/>
                                  </p:stCondLst>
                                  <p:childTnLst>
                                    <p:set>
                                      <p:cBhvr>
                                        <p:cTn id="273" dur="1" fill="hold">
                                          <p:stCondLst>
                                            <p:cond delay="0"/>
                                          </p:stCondLst>
                                        </p:cTn>
                                        <p:tgtEl>
                                          <p:spTgt spid="12"/>
                                        </p:tgtEl>
                                        <p:attrNameLst>
                                          <p:attrName>style.visibility</p:attrName>
                                        </p:attrNameLst>
                                      </p:cBhvr>
                                      <p:to>
                                        <p:strVal val="visible"/>
                                      </p:to>
                                    </p:set>
                                    <p:anim calcmode="lin" valueType="num">
                                      <p:cBhvr additive="base">
                                        <p:cTn id="274" dur="3000" fill="hold"/>
                                        <p:tgtEl>
                                          <p:spTgt spid="12"/>
                                        </p:tgtEl>
                                        <p:attrNameLst>
                                          <p:attrName>ppt_x</p:attrName>
                                        </p:attrNameLst>
                                      </p:cBhvr>
                                      <p:tavLst>
                                        <p:tav tm="0">
                                          <p:val>
                                            <p:strVal val="#ppt_x"/>
                                          </p:val>
                                        </p:tav>
                                        <p:tav tm="100000">
                                          <p:val>
                                            <p:strVal val="#ppt_x"/>
                                          </p:val>
                                        </p:tav>
                                      </p:tavLst>
                                    </p:anim>
                                    <p:anim calcmode="lin" valueType="num">
                                      <p:cBhvr additive="base">
                                        <p:cTn id="275" dur="3000" fill="hold"/>
                                        <p:tgtEl>
                                          <p:spTgt spid="12"/>
                                        </p:tgtEl>
                                        <p:attrNameLst>
                                          <p:attrName>ppt_y</p:attrName>
                                        </p:attrNameLst>
                                      </p:cBhvr>
                                      <p:tavLst>
                                        <p:tav tm="0">
                                          <p:val>
                                            <p:strVal val="0-#ppt_h/2"/>
                                          </p:val>
                                        </p:tav>
                                        <p:tav tm="100000">
                                          <p:val>
                                            <p:strVal val="#ppt_y"/>
                                          </p:val>
                                        </p:tav>
                                      </p:tavLst>
                                    </p:anim>
                                  </p:childTnLst>
                                </p:cTn>
                              </p:par>
                              <p:par>
                                <p:cTn id="276" presetID="2" presetClass="entr" presetSubtype="3" fill="hold" nodeType="withEffect">
                                  <p:stCondLst>
                                    <p:cond delay="0"/>
                                  </p:stCondLst>
                                  <p:childTnLst>
                                    <p:set>
                                      <p:cBhvr>
                                        <p:cTn id="277" dur="1" fill="hold">
                                          <p:stCondLst>
                                            <p:cond delay="0"/>
                                          </p:stCondLst>
                                        </p:cTn>
                                        <p:tgtEl>
                                          <p:spTgt spid="21"/>
                                        </p:tgtEl>
                                        <p:attrNameLst>
                                          <p:attrName>style.visibility</p:attrName>
                                        </p:attrNameLst>
                                      </p:cBhvr>
                                      <p:to>
                                        <p:strVal val="visible"/>
                                      </p:to>
                                    </p:set>
                                    <p:anim calcmode="lin" valueType="num">
                                      <p:cBhvr additive="base">
                                        <p:cTn id="278" dur="3000" fill="hold"/>
                                        <p:tgtEl>
                                          <p:spTgt spid="21"/>
                                        </p:tgtEl>
                                        <p:attrNameLst>
                                          <p:attrName>ppt_x</p:attrName>
                                        </p:attrNameLst>
                                      </p:cBhvr>
                                      <p:tavLst>
                                        <p:tav tm="0">
                                          <p:val>
                                            <p:strVal val="1+#ppt_w/2"/>
                                          </p:val>
                                        </p:tav>
                                        <p:tav tm="100000">
                                          <p:val>
                                            <p:strVal val="#ppt_x"/>
                                          </p:val>
                                        </p:tav>
                                      </p:tavLst>
                                    </p:anim>
                                    <p:anim calcmode="lin" valueType="num">
                                      <p:cBhvr additive="base">
                                        <p:cTn id="279" dur="3000" fill="hold"/>
                                        <p:tgtEl>
                                          <p:spTgt spid="21"/>
                                        </p:tgtEl>
                                        <p:attrNameLst>
                                          <p:attrName>ppt_y</p:attrName>
                                        </p:attrNameLst>
                                      </p:cBhvr>
                                      <p:tavLst>
                                        <p:tav tm="0">
                                          <p:val>
                                            <p:strVal val="0-#ppt_h/2"/>
                                          </p:val>
                                        </p:tav>
                                        <p:tav tm="100000">
                                          <p:val>
                                            <p:strVal val="#ppt_y"/>
                                          </p:val>
                                        </p:tav>
                                      </p:tavLst>
                                    </p:anim>
                                  </p:childTnLst>
                                </p:cTn>
                              </p:par>
                              <p:par>
                                <p:cTn id="280" presetID="2" presetClass="entr" presetSubtype="3" fill="hold" nodeType="withEffect">
                                  <p:stCondLst>
                                    <p:cond delay="0"/>
                                  </p:stCondLst>
                                  <p:childTnLst>
                                    <p:set>
                                      <p:cBhvr>
                                        <p:cTn id="281" dur="1" fill="hold">
                                          <p:stCondLst>
                                            <p:cond delay="0"/>
                                          </p:stCondLst>
                                        </p:cTn>
                                        <p:tgtEl>
                                          <p:spTgt spid="22"/>
                                        </p:tgtEl>
                                        <p:attrNameLst>
                                          <p:attrName>style.visibility</p:attrName>
                                        </p:attrNameLst>
                                      </p:cBhvr>
                                      <p:to>
                                        <p:strVal val="visible"/>
                                      </p:to>
                                    </p:set>
                                    <p:anim calcmode="lin" valueType="num">
                                      <p:cBhvr additive="base">
                                        <p:cTn id="282" dur="3000" fill="hold"/>
                                        <p:tgtEl>
                                          <p:spTgt spid="22"/>
                                        </p:tgtEl>
                                        <p:attrNameLst>
                                          <p:attrName>ppt_x</p:attrName>
                                        </p:attrNameLst>
                                      </p:cBhvr>
                                      <p:tavLst>
                                        <p:tav tm="0">
                                          <p:val>
                                            <p:strVal val="1+#ppt_w/2"/>
                                          </p:val>
                                        </p:tav>
                                        <p:tav tm="100000">
                                          <p:val>
                                            <p:strVal val="#ppt_x"/>
                                          </p:val>
                                        </p:tav>
                                      </p:tavLst>
                                    </p:anim>
                                    <p:anim calcmode="lin" valueType="num">
                                      <p:cBhvr additive="base">
                                        <p:cTn id="283" dur="3000" fill="hold"/>
                                        <p:tgtEl>
                                          <p:spTgt spid="22"/>
                                        </p:tgtEl>
                                        <p:attrNameLst>
                                          <p:attrName>ppt_y</p:attrName>
                                        </p:attrNameLst>
                                      </p:cBhvr>
                                      <p:tavLst>
                                        <p:tav tm="0">
                                          <p:val>
                                            <p:strVal val="0-#ppt_h/2"/>
                                          </p:val>
                                        </p:tav>
                                        <p:tav tm="100000">
                                          <p:val>
                                            <p:strVal val="#ppt_y"/>
                                          </p:val>
                                        </p:tav>
                                      </p:tavLst>
                                    </p:anim>
                                  </p:childTnLst>
                                </p:cTn>
                              </p:par>
                              <p:par>
                                <p:cTn id="284" presetID="2" presetClass="entr" presetSubtype="3" fill="hold" nodeType="withEffect">
                                  <p:stCondLst>
                                    <p:cond delay="0"/>
                                  </p:stCondLst>
                                  <p:childTnLst>
                                    <p:set>
                                      <p:cBhvr>
                                        <p:cTn id="285" dur="1" fill="hold">
                                          <p:stCondLst>
                                            <p:cond delay="0"/>
                                          </p:stCondLst>
                                        </p:cTn>
                                        <p:tgtEl>
                                          <p:spTgt spid="23"/>
                                        </p:tgtEl>
                                        <p:attrNameLst>
                                          <p:attrName>style.visibility</p:attrName>
                                        </p:attrNameLst>
                                      </p:cBhvr>
                                      <p:to>
                                        <p:strVal val="visible"/>
                                      </p:to>
                                    </p:set>
                                    <p:anim calcmode="lin" valueType="num">
                                      <p:cBhvr additive="base">
                                        <p:cTn id="286" dur="3000" fill="hold"/>
                                        <p:tgtEl>
                                          <p:spTgt spid="23"/>
                                        </p:tgtEl>
                                        <p:attrNameLst>
                                          <p:attrName>ppt_x</p:attrName>
                                        </p:attrNameLst>
                                      </p:cBhvr>
                                      <p:tavLst>
                                        <p:tav tm="0">
                                          <p:val>
                                            <p:strVal val="1+#ppt_w/2"/>
                                          </p:val>
                                        </p:tav>
                                        <p:tav tm="100000">
                                          <p:val>
                                            <p:strVal val="#ppt_x"/>
                                          </p:val>
                                        </p:tav>
                                      </p:tavLst>
                                    </p:anim>
                                    <p:anim calcmode="lin" valueType="num">
                                      <p:cBhvr additive="base">
                                        <p:cTn id="287" dur="3000" fill="hold"/>
                                        <p:tgtEl>
                                          <p:spTgt spid="23"/>
                                        </p:tgtEl>
                                        <p:attrNameLst>
                                          <p:attrName>ppt_y</p:attrName>
                                        </p:attrNameLst>
                                      </p:cBhvr>
                                      <p:tavLst>
                                        <p:tav tm="0">
                                          <p:val>
                                            <p:strVal val="0-#ppt_h/2"/>
                                          </p:val>
                                        </p:tav>
                                        <p:tav tm="100000">
                                          <p:val>
                                            <p:strVal val="#ppt_y"/>
                                          </p:val>
                                        </p:tav>
                                      </p:tavLst>
                                    </p:anim>
                                  </p:childTnLst>
                                </p:cTn>
                              </p:par>
                              <p:par>
                                <p:cTn id="288" presetID="2" presetClass="entr" presetSubtype="3" fill="hold" nodeType="withEffect">
                                  <p:stCondLst>
                                    <p:cond delay="0"/>
                                  </p:stCondLst>
                                  <p:childTnLst>
                                    <p:set>
                                      <p:cBhvr>
                                        <p:cTn id="289" dur="1" fill="hold">
                                          <p:stCondLst>
                                            <p:cond delay="0"/>
                                          </p:stCondLst>
                                        </p:cTn>
                                        <p:tgtEl>
                                          <p:spTgt spid="24"/>
                                        </p:tgtEl>
                                        <p:attrNameLst>
                                          <p:attrName>style.visibility</p:attrName>
                                        </p:attrNameLst>
                                      </p:cBhvr>
                                      <p:to>
                                        <p:strVal val="visible"/>
                                      </p:to>
                                    </p:set>
                                    <p:anim calcmode="lin" valueType="num">
                                      <p:cBhvr additive="base">
                                        <p:cTn id="290" dur="3000" fill="hold"/>
                                        <p:tgtEl>
                                          <p:spTgt spid="24"/>
                                        </p:tgtEl>
                                        <p:attrNameLst>
                                          <p:attrName>ppt_x</p:attrName>
                                        </p:attrNameLst>
                                      </p:cBhvr>
                                      <p:tavLst>
                                        <p:tav tm="0">
                                          <p:val>
                                            <p:strVal val="1+#ppt_w/2"/>
                                          </p:val>
                                        </p:tav>
                                        <p:tav tm="100000">
                                          <p:val>
                                            <p:strVal val="#ppt_x"/>
                                          </p:val>
                                        </p:tav>
                                      </p:tavLst>
                                    </p:anim>
                                    <p:anim calcmode="lin" valueType="num">
                                      <p:cBhvr additive="base">
                                        <p:cTn id="291" dur="3000" fill="hold"/>
                                        <p:tgtEl>
                                          <p:spTgt spid="24"/>
                                        </p:tgtEl>
                                        <p:attrNameLst>
                                          <p:attrName>ppt_y</p:attrName>
                                        </p:attrNameLst>
                                      </p:cBhvr>
                                      <p:tavLst>
                                        <p:tav tm="0">
                                          <p:val>
                                            <p:strVal val="0-#ppt_h/2"/>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6"/>
                                        </p:tgtEl>
                                        <p:attrNameLst>
                                          <p:attrName>style.visibility</p:attrName>
                                        </p:attrNameLst>
                                      </p:cBhvr>
                                      <p:to>
                                        <p:strVal val="visible"/>
                                      </p:to>
                                    </p:set>
                                    <p:anim calcmode="lin" valueType="num">
                                      <p:cBhvr additive="base">
                                        <p:cTn id="294" dur="3000" fill="hold"/>
                                        <p:tgtEl>
                                          <p:spTgt spid="6"/>
                                        </p:tgtEl>
                                        <p:attrNameLst>
                                          <p:attrName>ppt_x</p:attrName>
                                        </p:attrNameLst>
                                      </p:cBhvr>
                                      <p:tavLst>
                                        <p:tav tm="0">
                                          <p:val>
                                            <p:strVal val="1+#ppt_w/2"/>
                                          </p:val>
                                        </p:tav>
                                        <p:tav tm="100000">
                                          <p:val>
                                            <p:strVal val="#ppt_x"/>
                                          </p:val>
                                        </p:tav>
                                      </p:tavLst>
                                    </p:anim>
                                    <p:anim calcmode="lin" valueType="num">
                                      <p:cBhvr additive="base">
                                        <p:cTn id="295" dur="3000" fill="hold"/>
                                        <p:tgtEl>
                                          <p:spTgt spid="6"/>
                                        </p:tgtEl>
                                        <p:attrNameLst>
                                          <p:attrName>ppt_y</p:attrName>
                                        </p:attrNameLst>
                                      </p:cBhvr>
                                      <p:tavLst>
                                        <p:tav tm="0">
                                          <p:val>
                                            <p:strVal val="#ppt_y"/>
                                          </p:val>
                                        </p:tav>
                                        <p:tav tm="100000">
                                          <p:val>
                                            <p:strVal val="#ppt_y"/>
                                          </p:val>
                                        </p:tav>
                                      </p:tavLst>
                                    </p:anim>
                                  </p:childTnLst>
                                </p:cTn>
                              </p:par>
                              <p:par>
                                <p:cTn id="296" presetID="2" presetClass="entr" presetSubtype="2" fill="hold" nodeType="withEffect">
                                  <p:stCondLst>
                                    <p:cond delay="0"/>
                                  </p:stCondLst>
                                  <p:childTnLst>
                                    <p:set>
                                      <p:cBhvr>
                                        <p:cTn id="297" dur="1" fill="hold">
                                          <p:stCondLst>
                                            <p:cond delay="0"/>
                                          </p:stCondLst>
                                        </p:cTn>
                                        <p:tgtEl>
                                          <p:spTgt spid="10"/>
                                        </p:tgtEl>
                                        <p:attrNameLst>
                                          <p:attrName>style.visibility</p:attrName>
                                        </p:attrNameLst>
                                      </p:cBhvr>
                                      <p:to>
                                        <p:strVal val="visible"/>
                                      </p:to>
                                    </p:set>
                                    <p:anim calcmode="lin" valueType="num">
                                      <p:cBhvr additive="base">
                                        <p:cTn id="298" dur="3000" fill="hold"/>
                                        <p:tgtEl>
                                          <p:spTgt spid="10"/>
                                        </p:tgtEl>
                                        <p:attrNameLst>
                                          <p:attrName>ppt_x</p:attrName>
                                        </p:attrNameLst>
                                      </p:cBhvr>
                                      <p:tavLst>
                                        <p:tav tm="0">
                                          <p:val>
                                            <p:strVal val="1+#ppt_w/2"/>
                                          </p:val>
                                        </p:tav>
                                        <p:tav tm="100000">
                                          <p:val>
                                            <p:strVal val="#ppt_x"/>
                                          </p:val>
                                        </p:tav>
                                      </p:tavLst>
                                    </p:anim>
                                    <p:anim calcmode="lin" valueType="num">
                                      <p:cBhvr additive="base">
                                        <p:cTn id="299" dur="3000" fill="hold"/>
                                        <p:tgtEl>
                                          <p:spTgt spid="10"/>
                                        </p:tgtEl>
                                        <p:attrNameLst>
                                          <p:attrName>ppt_y</p:attrName>
                                        </p:attrNameLst>
                                      </p:cBhvr>
                                      <p:tavLst>
                                        <p:tav tm="0">
                                          <p:val>
                                            <p:strVal val="#ppt_y"/>
                                          </p:val>
                                        </p:tav>
                                        <p:tav tm="100000">
                                          <p:val>
                                            <p:strVal val="#ppt_y"/>
                                          </p:val>
                                        </p:tav>
                                      </p:tavLst>
                                    </p:anim>
                                  </p:childTnLst>
                                </p:cTn>
                              </p:par>
                              <p:par>
                                <p:cTn id="300" presetID="2" presetClass="entr" presetSubtype="2" fill="hold" nodeType="withEffect">
                                  <p:stCondLst>
                                    <p:cond delay="0"/>
                                  </p:stCondLst>
                                  <p:childTnLst>
                                    <p:set>
                                      <p:cBhvr>
                                        <p:cTn id="301" dur="1" fill="hold">
                                          <p:stCondLst>
                                            <p:cond delay="0"/>
                                          </p:stCondLst>
                                        </p:cTn>
                                        <p:tgtEl>
                                          <p:spTgt spid="14"/>
                                        </p:tgtEl>
                                        <p:attrNameLst>
                                          <p:attrName>style.visibility</p:attrName>
                                        </p:attrNameLst>
                                      </p:cBhvr>
                                      <p:to>
                                        <p:strVal val="visible"/>
                                      </p:to>
                                    </p:set>
                                    <p:anim calcmode="lin" valueType="num">
                                      <p:cBhvr additive="base">
                                        <p:cTn id="302" dur="3000" fill="hold"/>
                                        <p:tgtEl>
                                          <p:spTgt spid="14"/>
                                        </p:tgtEl>
                                        <p:attrNameLst>
                                          <p:attrName>ppt_x</p:attrName>
                                        </p:attrNameLst>
                                      </p:cBhvr>
                                      <p:tavLst>
                                        <p:tav tm="0">
                                          <p:val>
                                            <p:strVal val="1+#ppt_w/2"/>
                                          </p:val>
                                        </p:tav>
                                        <p:tav tm="100000">
                                          <p:val>
                                            <p:strVal val="#ppt_x"/>
                                          </p:val>
                                        </p:tav>
                                      </p:tavLst>
                                    </p:anim>
                                    <p:anim calcmode="lin" valueType="num">
                                      <p:cBhvr additive="base">
                                        <p:cTn id="303" dur="3000" fill="hold"/>
                                        <p:tgtEl>
                                          <p:spTgt spid="14"/>
                                        </p:tgtEl>
                                        <p:attrNameLst>
                                          <p:attrName>ppt_y</p:attrName>
                                        </p:attrNameLst>
                                      </p:cBhvr>
                                      <p:tavLst>
                                        <p:tav tm="0">
                                          <p:val>
                                            <p:strVal val="#ppt_y"/>
                                          </p:val>
                                        </p:tav>
                                        <p:tav tm="100000">
                                          <p:val>
                                            <p:strVal val="#ppt_y"/>
                                          </p:val>
                                        </p:tav>
                                      </p:tavLst>
                                    </p:anim>
                                  </p:childTnLst>
                                </p:cTn>
                              </p:par>
                              <p:par>
                                <p:cTn id="304" presetID="2" presetClass="entr" presetSubtype="2" fill="hold" nodeType="withEffect">
                                  <p:stCondLst>
                                    <p:cond delay="0"/>
                                  </p:stCondLst>
                                  <p:childTnLst>
                                    <p:set>
                                      <p:cBhvr>
                                        <p:cTn id="305" dur="1" fill="hold">
                                          <p:stCondLst>
                                            <p:cond delay="0"/>
                                          </p:stCondLst>
                                        </p:cTn>
                                        <p:tgtEl>
                                          <p:spTgt spid="15"/>
                                        </p:tgtEl>
                                        <p:attrNameLst>
                                          <p:attrName>style.visibility</p:attrName>
                                        </p:attrNameLst>
                                      </p:cBhvr>
                                      <p:to>
                                        <p:strVal val="visible"/>
                                      </p:to>
                                    </p:set>
                                    <p:anim calcmode="lin" valueType="num">
                                      <p:cBhvr additive="base">
                                        <p:cTn id="306" dur="3000" fill="hold"/>
                                        <p:tgtEl>
                                          <p:spTgt spid="15"/>
                                        </p:tgtEl>
                                        <p:attrNameLst>
                                          <p:attrName>ppt_x</p:attrName>
                                        </p:attrNameLst>
                                      </p:cBhvr>
                                      <p:tavLst>
                                        <p:tav tm="0">
                                          <p:val>
                                            <p:strVal val="1+#ppt_w/2"/>
                                          </p:val>
                                        </p:tav>
                                        <p:tav tm="100000">
                                          <p:val>
                                            <p:strVal val="#ppt_x"/>
                                          </p:val>
                                        </p:tav>
                                      </p:tavLst>
                                    </p:anim>
                                    <p:anim calcmode="lin" valueType="num">
                                      <p:cBhvr additive="base">
                                        <p:cTn id="307" dur="3000" fill="hold"/>
                                        <p:tgtEl>
                                          <p:spTgt spid="15"/>
                                        </p:tgtEl>
                                        <p:attrNameLst>
                                          <p:attrName>ppt_y</p:attrName>
                                        </p:attrNameLst>
                                      </p:cBhvr>
                                      <p:tavLst>
                                        <p:tav tm="0">
                                          <p:val>
                                            <p:strVal val="#ppt_y"/>
                                          </p:val>
                                        </p:tav>
                                        <p:tav tm="100000">
                                          <p:val>
                                            <p:strVal val="#ppt_y"/>
                                          </p:val>
                                        </p:tav>
                                      </p:tavLst>
                                    </p:anim>
                                  </p:childTnLst>
                                </p:cTn>
                              </p:par>
                              <p:par>
                                <p:cTn id="308" presetID="23" presetClass="exit" presetSubtype="544" fill="hold" nodeType="withEffect">
                                  <p:stCondLst>
                                    <p:cond delay="0"/>
                                  </p:stCondLst>
                                  <p:childTnLst>
                                    <p:anim calcmode="lin" valueType="num">
                                      <p:cBhvr>
                                        <p:cTn id="309" dur="3000"/>
                                        <p:tgtEl>
                                          <p:spTgt spid="3"/>
                                        </p:tgtEl>
                                        <p:attrNameLst>
                                          <p:attrName>ppt_w</p:attrName>
                                        </p:attrNameLst>
                                      </p:cBhvr>
                                      <p:tavLst>
                                        <p:tav tm="0">
                                          <p:val>
                                            <p:strVal val="ppt_w"/>
                                          </p:val>
                                        </p:tav>
                                        <p:tav tm="100000">
                                          <p:val>
                                            <p:fltVal val="0"/>
                                          </p:val>
                                        </p:tav>
                                      </p:tavLst>
                                    </p:anim>
                                    <p:anim calcmode="lin" valueType="num">
                                      <p:cBhvr>
                                        <p:cTn id="310" dur="3000"/>
                                        <p:tgtEl>
                                          <p:spTgt spid="3"/>
                                        </p:tgtEl>
                                        <p:attrNameLst>
                                          <p:attrName>ppt_h</p:attrName>
                                        </p:attrNameLst>
                                      </p:cBhvr>
                                      <p:tavLst>
                                        <p:tav tm="0">
                                          <p:val>
                                            <p:strVal val="ppt_h"/>
                                          </p:val>
                                        </p:tav>
                                        <p:tav tm="100000">
                                          <p:val>
                                            <p:fltVal val="0"/>
                                          </p:val>
                                        </p:tav>
                                      </p:tavLst>
                                    </p:anim>
                                    <p:anim calcmode="lin" valueType="num">
                                      <p:cBhvr>
                                        <p:cTn id="311" dur="3000"/>
                                        <p:tgtEl>
                                          <p:spTgt spid="3"/>
                                        </p:tgtEl>
                                        <p:attrNameLst>
                                          <p:attrName>ppt_x</p:attrName>
                                        </p:attrNameLst>
                                      </p:cBhvr>
                                      <p:tavLst>
                                        <p:tav tm="0">
                                          <p:val>
                                            <p:strVal val="ppt_x"/>
                                          </p:val>
                                        </p:tav>
                                        <p:tav tm="100000">
                                          <p:val>
                                            <p:fltVal val="0.5"/>
                                          </p:val>
                                        </p:tav>
                                      </p:tavLst>
                                    </p:anim>
                                    <p:anim calcmode="lin" valueType="num">
                                      <p:cBhvr>
                                        <p:cTn id="312" dur="3000"/>
                                        <p:tgtEl>
                                          <p:spTgt spid="3"/>
                                        </p:tgtEl>
                                        <p:attrNameLst>
                                          <p:attrName>ppt_y</p:attrName>
                                        </p:attrNameLst>
                                      </p:cBhvr>
                                      <p:tavLst>
                                        <p:tav tm="0">
                                          <p:val>
                                            <p:strVal val="ppt_y"/>
                                          </p:val>
                                        </p:tav>
                                        <p:tav tm="100000">
                                          <p:val>
                                            <p:fltVal val="0.5"/>
                                          </p:val>
                                        </p:tav>
                                      </p:tavLst>
                                    </p:anim>
                                    <p:set>
                                      <p:cBhvr>
                                        <p:cTn id="313" dur="1" fill="hold">
                                          <p:stCondLst>
                                            <p:cond delay="2999"/>
                                          </p:stCondLst>
                                        </p:cTn>
                                        <p:tgtEl>
                                          <p:spTgt spid="3"/>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3000"/>
                                        <p:tgtEl>
                                          <p:spTgt spid="4"/>
                                        </p:tgtEl>
                                        <p:attrNameLst>
                                          <p:attrName>ppt_w</p:attrName>
                                        </p:attrNameLst>
                                      </p:cBhvr>
                                      <p:tavLst>
                                        <p:tav tm="0">
                                          <p:val>
                                            <p:strVal val="ppt_w"/>
                                          </p:val>
                                        </p:tav>
                                        <p:tav tm="100000">
                                          <p:val>
                                            <p:fltVal val="0"/>
                                          </p:val>
                                        </p:tav>
                                      </p:tavLst>
                                    </p:anim>
                                    <p:anim calcmode="lin" valueType="num">
                                      <p:cBhvr>
                                        <p:cTn id="316" dur="3000"/>
                                        <p:tgtEl>
                                          <p:spTgt spid="4"/>
                                        </p:tgtEl>
                                        <p:attrNameLst>
                                          <p:attrName>ppt_h</p:attrName>
                                        </p:attrNameLst>
                                      </p:cBhvr>
                                      <p:tavLst>
                                        <p:tav tm="0">
                                          <p:val>
                                            <p:strVal val="ppt_h"/>
                                          </p:val>
                                        </p:tav>
                                        <p:tav tm="100000">
                                          <p:val>
                                            <p:fltVal val="0"/>
                                          </p:val>
                                        </p:tav>
                                      </p:tavLst>
                                    </p:anim>
                                    <p:anim calcmode="lin" valueType="num">
                                      <p:cBhvr>
                                        <p:cTn id="317" dur="3000"/>
                                        <p:tgtEl>
                                          <p:spTgt spid="4"/>
                                        </p:tgtEl>
                                        <p:attrNameLst>
                                          <p:attrName>ppt_x</p:attrName>
                                        </p:attrNameLst>
                                      </p:cBhvr>
                                      <p:tavLst>
                                        <p:tav tm="0">
                                          <p:val>
                                            <p:strVal val="ppt_x"/>
                                          </p:val>
                                        </p:tav>
                                        <p:tav tm="100000">
                                          <p:val>
                                            <p:fltVal val="0.5"/>
                                          </p:val>
                                        </p:tav>
                                      </p:tavLst>
                                    </p:anim>
                                    <p:anim calcmode="lin" valueType="num">
                                      <p:cBhvr>
                                        <p:cTn id="318" dur="3000"/>
                                        <p:tgtEl>
                                          <p:spTgt spid="4"/>
                                        </p:tgtEl>
                                        <p:attrNameLst>
                                          <p:attrName>ppt_y</p:attrName>
                                        </p:attrNameLst>
                                      </p:cBhvr>
                                      <p:tavLst>
                                        <p:tav tm="0">
                                          <p:val>
                                            <p:strVal val="ppt_y"/>
                                          </p:val>
                                        </p:tav>
                                        <p:tav tm="100000">
                                          <p:val>
                                            <p:fltVal val="0.5"/>
                                          </p:val>
                                        </p:tav>
                                      </p:tavLst>
                                    </p:anim>
                                    <p:set>
                                      <p:cBhvr>
                                        <p:cTn id="319" dur="1" fill="hold">
                                          <p:stCondLst>
                                            <p:cond delay="2999"/>
                                          </p:stCondLst>
                                        </p:cTn>
                                        <p:tgtEl>
                                          <p:spTgt spid="4"/>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3000"/>
                                        <p:tgtEl>
                                          <p:spTgt spid="5"/>
                                        </p:tgtEl>
                                        <p:attrNameLst>
                                          <p:attrName>ppt_w</p:attrName>
                                        </p:attrNameLst>
                                      </p:cBhvr>
                                      <p:tavLst>
                                        <p:tav tm="0">
                                          <p:val>
                                            <p:strVal val="ppt_w"/>
                                          </p:val>
                                        </p:tav>
                                        <p:tav tm="100000">
                                          <p:val>
                                            <p:fltVal val="0"/>
                                          </p:val>
                                        </p:tav>
                                      </p:tavLst>
                                    </p:anim>
                                    <p:anim calcmode="lin" valueType="num">
                                      <p:cBhvr>
                                        <p:cTn id="322" dur="3000"/>
                                        <p:tgtEl>
                                          <p:spTgt spid="5"/>
                                        </p:tgtEl>
                                        <p:attrNameLst>
                                          <p:attrName>ppt_h</p:attrName>
                                        </p:attrNameLst>
                                      </p:cBhvr>
                                      <p:tavLst>
                                        <p:tav tm="0">
                                          <p:val>
                                            <p:strVal val="ppt_h"/>
                                          </p:val>
                                        </p:tav>
                                        <p:tav tm="100000">
                                          <p:val>
                                            <p:fltVal val="0"/>
                                          </p:val>
                                        </p:tav>
                                      </p:tavLst>
                                    </p:anim>
                                    <p:anim calcmode="lin" valueType="num">
                                      <p:cBhvr>
                                        <p:cTn id="323" dur="3000"/>
                                        <p:tgtEl>
                                          <p:spTgt spid="5"/>
                                        </p:tgtEl>
                                        <p:attrNameLst>
                                          <p:attrName>ppt_x</p:attrName>
                                        </p:attrNameLst>
                                      </p:cBhvr>
                                      <p:tavLst>
                                        <p:tav tm="0">
                                          <p:val>
                                            <p:strVal val="ppt_x"/>
                                          </p:val>
                                        </p:tav>
                                        <p:tav tm="100000">
                                          <p:val>
                                            <p:fltVal val="0.5"/>
                                          </p:val>
                                        </p:tav>
                                      </p:tavLst>
                                    </p:anim>
                                    <p:anim calcmode="lin" valueType="num">
                                      <p:cBhvr>
                                        <p:cTn id="324" dur="3000"/>
                                        <p:tgtEl>
                                          <p:spTgt spid="5"/>
                                        </p:tgtEl>
                                        <p:attrNameLst>
                                          <p:attrName>ppt_y</p:attrName>
                                        </p:attrNameLst>
                                      </p:cBhvr>
                                      <p:tavLst>
                                        <p:tav tm="0">
                                          <p:val>
                                            <p:strVal val="ppt_y"/>
                                          </p:val>
                                        </p:tav>
                                        <p:tav tm="100000">
                                          <p:val>
                                            <p:fltVal val="0.5"/>
                                          </p:val>
                                        </p:tav>
                                      </p:tavLst>
                                    </p:anim>
                                    <p:set>
                                      <p:cBhvr>
                                        <p:cTn id="325" dur="1" fill="hold">
                                          <p:stCondLst>
                                            <p:cond delay="2999"/>
                                          </p:stCondLst>
                                        </p:cTn>
                                        <p:tgtEl>
                                          <p:spTgt spid="5"/>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3000"/>
                                        <p:tgtEl>
                                          <p:spTgt spid="6"/>
                                        </p:tgtEl>
                                        <p:attrNameLst>
                                          <p:attrName>ppt_w</p:attrName>
                                        </p:attrNameLst>
                                      </p:cBhvr>
                                      <p:tavLst>
                                        <p:tav tm="0">
                                          <p:val>
                                            <p:strVal val="ppt_w"/>
                                          </p:val>
                                        </p:tav>
                                        <p:tav tm="100000">
                                          <p:val>
                                            <p:fltVal val="0"/>
                                          </p:val>
                                        </p:tav>
                                      </p:tavLst>
                                    </p:anim>
                                    <p:anim calcmode="lin" valueType="num">
                                      <p:cBhvr>
                                        <p:cTn id="328" dur="3000"/>
                                        <p:tgtEl>
                                          <p:spTgt spid="6"/>
                                        </p:tgtEl>
                                        <p:attrNameLst>
                                          <p:attrName>ppt_h</p:attrName>
                                        </p:attrNameLst>
                                      </p:cBhvr>
                                      <p:tavLst>
                                        <p:tav tm="0">
                                          <p:val>
                                            <p:strVal val="ppt_h"/>
                                          </p:val>
                                        </p:tav>
                                        <p:tav tm="100000">
                                          <p:val>
                                            <p:fltVal val="0"/>
                                          </p:val>
                                        </p:tav>
                                      </p:tavLst>
                                    </p:anim>
                                    <p:anim calcmode="lin" valueType="num">
                                      <p:cBhvr>
                                        <p:cTn id="329" dur="3000"/>
                                        <p:tgtEl>
                                          <p:spTgt spid="6"/>
                                        </p:tgtEl>
                                        <p:attrNameLst>
                                          <p:attrName>ppt_x</p:attrName>
                                        </p:attrNameLst>
                                      </p:cBhvr>
                                      <p:tavLst>
                                        <p:tav tm="0">
                                          <p:val>
                                            <p:strVal val="ppt_x"/>
                                          </p:val>
                                        </p:tav>
                                        <p:tav tm="100000">
                                          <p:val>
                                            <p:fltVal val="0.5"/>
                                          </p:val>
                                        </p:tav>
                                      </p:tavLst>
                                    </p:anim>
                                    <p:anim calcmode="lin" valueType="num">
                                      <p:cBhvr>
                                        <p:cTn id="330" dur="3000"/>
                                        <p:tgtEl>
                                          <p:spTgt spid="6"/>
                                        </p:tgtEl>
                                        <p:attrNameLst>
                                          <p:attrName>ppt_y</p:attrName>
                                        </p:attrNameLst>
                                      </p:cBhvr>
                                      <p:tavLst>
                                        <p:tav tm="0">
                                          <p:val>
                                            <p:strVal val="ppt_y"/>
                                          </p:val>
                                        </p:tav>
                                        <p:tav tm="100000">
                                          <p:val>
                                            <p:fltVal val="0.5"/>
                                          </p:val>
                                        </p:tav>
                                      </p:tavLst>
                                    </p:anim>
                                    <p:set>
                                      <p:cBhvr>
                                        <p:cTn id="331" dur="1" fill="hold">
                                          <p:stCondLst>
                                            <p:cond delay="2999"/>
                                          </p:stCondLst>
                                        </p:cTn>
                                        <p:tgtEl>
                                          <p:spTgt spid="6"/>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3000"/>
                                        <p:tgtEl>
                                          <p:spTgt spid="7"/>
                                        </p:tgtEl>
                                        <p:attrNameLst>
                                          <p:attrName>ppt_w</p:attrName>
                                        </p:attrNameLst>
                                      </p:cBhvr>
                                      <p:tavLst>
                                        <p:tav tm="0">
                                          <p:val>
                                            <p:strVal val="ppt_w"/>
                                          </p:val>
                                        </p:tav>
                                        <p:tav tm="100000">
                                          <p:val>
                                            <p:fltVal val="0"/>
                                          </p:val>
                                        </p:tav>
                                      </p:tavLst>
                                    </p:anim>
                                    <p:anim calcmode="lin" valueType="num">
                                      <p:cBhvr>
                                        <p:cTn id="334" dur="3000"/>
                                        <p:tgtEl>
                                          <p:spTgt spid="7"/>
                                        </p:tgtEl>
                                        <p:attrNameLst>
                                          <p:attrName>ppt_h</p:attrName>
                                        </p:attrNameLst>
                                      </p:cBhvr>
                                      <p:tavLst>
                                        <p:tav tm="0">
                                          <p:val>
                                            <p:strVal val="ppt_h"/>
                                          </p:val>
                                        </p:tav>
                                        <p:tav tm="100000">
                                          <p:val>
                                            <p:fltVal val="0"/>
                                          </p:val>
                                        </p:tav>
                                      </p:tavLst>
                                    </p:anim>
                                    <p:anim calcmode="lin" valueType="num">
                                      <p:cBhvr>
                                        <p:cTn id="335" dur="3000"/>
                                        <p:tgtEl>
                                          <p:spTgt spid="7"/>
                                        </p:tgtEl>
                                        <p:attrNameLst>
                                          <p:attrName>ppt_x</p:attrName>
                                        </p:attrNameLst>
                                      </p:cBhvr>
                                      <p:tavLst>
                                        <p:tav tm="0">
                                          <p:val>
                                            <p:strVal val="ppt_x"/>
                                          </p:val>
                                        </p:tav>
                                        <p:tav tm="100000">
                                          <p:val>
                                            <p:fltVal val="0.5"/>
                                          </p:val>
                                        </p:tav>
                                      </p:tavLst>
                                    </p:anim>
                                    <p:anim calcmode="lin" valueType="num">
                                      <p:cBhvr>
                                        <p:cTn id="336" dur="3000"/>
                                        <p:tgtEl>
                                          <p:spTgt spid="7"/>
                                        </p:tgtEl>
                                        <p:attrNameLst>
                                          <p:attrName>ppt_y</p:attrName>
                                        </p:attrNameLst>
                                      </p:cBhvr>
                                      <p:tavLst>
                                        <p:tav tm="0">
                                          <p:val>
                                            <p:strVal val="ppt_y"/>
                                          </p:val>
                                        </p:tav>
                                        <p:tav tm="100000">
                                          <p:val>
                                            <p:fltVal val="0.5"/>
                                          </p:val>
                                        </p:tav>
                                      </p:tavLst>
                                    </p:anim>
                                    <p:set>
                                      <p:cBhvr>
                                        <p:cTn id="337" dur="1" fill="hold">
                                          <p:stCondLst>
                                            <p:cond delay="2999"/>
                                          </p:stCondLst>
                                        </p:cTn>
                                        <p:tgtEl>
                                          <p:spTgt spid="7"/>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3000"/>
                                        <p:tgtEl>
                                          <p:spTgt spid="8"/>
                                        </p:tgtEl>
                                        <p:attrNameLst>
                                          <p:attrName>ppt_w</p:attrName>
                                        </p:attrNameLst>
                                      </p:cBhvr>
                                      <p:tavLst>
                                        <p:tav tm="0">
                                          <p:val>
                                            <p:strVal val="ppt_w"/>
                                          </p:val>
                                        </p:tav>
                                        <p:tav tm="100000">
                                          <p:val>
                                            <p:fltVal val="0"/>
                                          </p:val>
                                        </p:tav>
                                      </p:tavLst>
                                    </p:anim>
                                    <p:anim calcmode="lin" valueType="num">
                                      <p:cBhvr>
                                        <p:cTn id="340" dur="3000"/>
                                        <p:tgtEl>
                                          <p:spTgt spid="8"/>
                                        </p:tgtEl>
                                        <p:attrNameLst>
                                          <p:attrName>ppt_h</p:attrName>
                                        </p:attrNameLst>
                                      </p:cBhvr>
                                      <p:tavLst>
                                        <p:tav tm="0">
                                          <p:val>
                                            <p:strVal val="ppt_h"/>
                                          </p:val>
                                        </p:tav>
                                        <p:tav tm="100000">
                                          <p:val>
                                            <p:fltVal val="0"/>
                                          </p:val>
                                        </p:tav>
                                      </p:tavLst>
                                    </p:anim>
                                    <p:anim calcmode="lin" valueType="num">
                                      <p:cBhvr>
                                        <p:cTn id="341" dur="3000"/>
                                        <p:tgtEl>
                                          <p:spTgt spid="8"/>
                                        </p:tgtEl>
                                        <p:attrNameLst>
                                          <p:attrName>ppt_x</p:attrName>
                                        </p:attrNameLst>
                                      </p:cBhvr>
                                      <p:tavLst>
                                        <p:tav tm="0">
                                          <p:val>
                                            <p:strVal val="ppt_x"/>
                                          </p:val>
                                        </p:tav>
                                        <p:tav tm="100000">
                                          <p:val>
                                            <p:fltVal val="0.5"/>
                                          </p:val>
                                        </p:tav>
                                      </p:tavLst>
                                    </p:anim>
                                    <p:anim calcmode="lin" valueType="num">
                                      <p:cBhvr>
                                        <p:cTn id="342" dur="3000"/>
                                        <p:tgtEl>
                                          <p:spTgt spid="8"/>
                                        </p:tgtEl>
                                        <p:attrNameLst>
                                          <p:attrName>ppt_y</p:attrName>
                                        </p:attrNameLst>
                                      </p:cBhvr>
                                      <p:tavLst>
                                        <p:tav tm="0">
                                          <p:val>
                                            <p:strVal val="ppt_y"/>
                                          </p:val>
                                        </p:tav>
                                        <p:tav tm="100000">
                                          <p:val>
                                            <p:fltVal val="0.5"/>
                                          </p:val>
                                        </p:tav>
                                      </p:tavLst>
                                    </p:anim>
                                    <p:set>
                                      <p:cBhvr>
                                        <p:cTn id="343" dur="1" fill="hold">
                                          <p:stCondLst>
                                            <p:cond delay="2999"/>
                                          </p:stCondLst>
                                        </p:cTn>
                                        <p:tgtEl>
                                          <p:spTgt spid="8"/>
                                        </p:tgtEl>
                                        <p:attrNameLst>
                                          <p:attrName>style.visibility</p:attrName>
                                        </p:attrNameLst>
                                      </p:cBhvr>
                                      <p:to>
                                        <p:strVal val="hidden"/>
                                      </p:to>
                                    </p:set>
                                  </p:childTnLst>
                                </p:cTn>
                              </p:par>
                              <p:par>
                                <p:cTn id="344" presetID="23" presetClass="exit" presetSubtype="544" fill="hold" nodeType="withEffect">
                                  <p:stCondLst>
                                    <p:cond delay="0"/>
                                  </p:stCondLst>
                                  <p:childTnLst>
                                    <p:anim calcmode="lin" valueType="num">
                                      <p:cBhvr>
                                        <p:cTn id="345" dur="3000"/>
                                        <p:tgtEl>
                                          <p:spTgt spid="9"/>
                                        </p:tgtEl>
                                        <p:attrNameLst>
                                          <p:attrName>ppt_w</p:attrName>
                                        </p:attrNameLst>
                                      </p:cBhvr>
                                      <p:tavLst>
                                        <p:tav tm="0">
                                          <p:val>
                                            <p:strVal val="ppt_w"/>
                                          </p:val>
                                        </p:tav>
                                        <p:tav tm="100000">
                                          <p:val>
                                            <p:fltVal val="0"/>
                                          </p:val>
                                        </p:tav>
                                      </p:tavLst>
                                    </p:anim>
                                    <p:anim calcmode="lin" valueType="num">
                                      <p:cBhvr>
                                        <p:cTn id="346" dur="3000"/>
                                        <p:tgtEl>
                                          <p:spTgt spid="9"/>
                                        </p:tgtEl>
                                        <p:attrNameLst>
                                          <p:attrName>ppt_h</p:attrName>
                                        </p:attrNameLst>
                                      </p:cBhvr>
                                      <p:tavLst>
                                        <p:tav tm="0">
                                          <p:val>
                                            <p:strVal val="ppt_h"/>
                                          </p:val>
                                        </p:tav>
                                        <p:tav tm="100000">
                                          <p:val>
                                            <p:fltVal val="0"/>
                                          </p:val>
                                        </p:tav>
                                      </p:tavLst>
                                    </p:anim>
                                    <p:anim calcmode="lin" valueType="num">
                                      <p:cBhvr>
                                        <p:cTn id="347" dur="3000"/>
                                        <p:tgtEl>
                                          <p:spTgt spid="9"/>
                                        </p:tgtEl>
                                        <p:attrNameLst>
                                          <p:attrName>ppt_x</p:attrName>
                                        </p:attrNameLst>
                                      </p:cBhvr>
                                      <p:tavLst>
                                        <p:tav tm="0">
                                          <p:val>
                                            <p:strVal val="ppt_x"/>
                                          </p:val>
                                        </p:tav>
                                        <p:tav tm="100000">
                                          <p:val>
                                            <p:fltVal val="0.5"/>
                                          </p:val>
                                        </p:tav>
                                      </p:tavLst>
                                    </p:anim>
                                    <p:anim calcmode="lin" valueType="num">
                                      <p:cBhvr>
                                        <p:cTn id="348" dur="3000"/>
                                        <p:tgtEl>
                                          <p:spTgt spid="9"/>
                                        </p:tgtEl>
                                        <p:attrNameLst>
                                          <p:attrName>ppt_y</p:attrName>
                                        </p:attrNameLst>
                                      </p:cBhvr>
                                      <p:tavLst>
                                        <p:tav tm="0">
                                          <p:val>
                                            <p:strVal val="ppt_y"/>
                                          </p:val>
                                        </p:tav>
                                        <p:tav tm="100000">
                                          <p:val>
                                            <p:fltVal val="0.5"/>
                                          </p:val>
                                        </p:tav>
                                      </p:tavLst>
                                    </p:anim>
                                    <p:set>
                                      <p:cBhvr>
                                        <p:cTn id="349" dur="1" fill="hold">
                                          <p:stCondLst>
                                            <p:cond delay="2999"/>
                                          </p:stCondLst>
                                        </p:cTn>
                                        <p:tgtEl>
                                          <p:spTgt spid="9"/>
                                        </p:tgtEl>
                                        <p:attrNameLst>
                                          <p:attrName>style.visibility</p:attrName>
                                        </p:attrNameLst>
                                      </p:cBhvr>
                                      <p:to>
                                        <p:strVal val="hidden"/>
                                      </p:to>
                                    </p:set>
                                  </p:childTnLst>
                                </p:cTn>
                              </p:par>
                              <p:par>
                                <p:cTn id="350" presetID="23" presetClass="exit" presetSubtype="544" fill="hold" nodeType="withEffect">
                                  <p:stCondLst>
                                    <p:cond delay="0"/>
                                  </p:stCondLst>
                                  <p:childTnLst>
                                    <p:anim calcmode="lin" valueType="num">
                                      <p:cBhvr>
                                        <p:cTn id="351" dur="3000"/>
                                        <p:tgtEl>
                                          <p:spTgt spid="10"/>
                                        </p:tgtEl>
                                        <p:attrNameLst>
                                          <p:attrName>ppt_w</p:attrName>
                                        </p:attrNameLst>
                                      </p:cBhvr>
                                      <p:tavLst>
                                        <p:tav tm="0">
                                          <p:val>
                                            <p:strVal val="ppt_w"/>
                                          </p:val>
                                        </p:tav>
                                        <p:tav tm="100000">
                                          <p:val>
                                            <p:fltVal val="0"/>
                                          </p:val>
                                        </p:tav>
                                      </p:tavLst>
                                    </p:anim>
                                    <p:anim calcmode="lin" valueType="num">
                                      <p:cBhvr>
                                        <p:cTn id="352" dur="3000"/>
                                        <p:tgtEl>
                                          <p:spTgt spid="10"/>
                                        </p:tgtEl>
                                        <p:attrNameLst>
                                          <p:attrName>ppt_h</p:attrName>
                                        </p:attrNameLst>
                                      </p:cBhvr>
                                      <p:tavLst>
                                        <p:tav tm="0">
                                          <p:val>
                                            <p:strVal val="ppt_h"/>
                                          </p:val>
                                        </p:tav>
                                        <p:tav tm="100000">
                                          <p:val>
                                            <p:fltVal val="0"/>
                                          </p:val>
                                        </p:tav>
                                      </p:tavLst>
                                    </p:anim>
                                    <p:anim calcmode="lin" valueType="num">
                                      <p:cBhvr>
                                        <p:cTn id="353" dur="3000"/>
                                        <p:tgtEl>
                                          <p:spTgt spid="10"/>
                                        </p:tgtEl>
                                        <p:attrNameLst>
                                          <p:attrName>ppt_x</p:attrName>
                                        </p:attrNameLst>
                                      </p:cBhvr>
                                      <p:tavLst>
                                        <p:tav tm="0">
                                          <p:val>
                                            <p:strVal val="ppt_x"/>
                                          </p:val>
                                        </p:tav>
                                        <p:tav tm="100000">
                                          <p:val>
                                            <p:fltVal val="0.5"/>
                                          </p:val>
                                        </p:tav>
                                      </p:tavLst>
                                    </p:anim>
                                    <p:anim calcmode="lin" valueType="num">
                                      <p:cBhvr>
                                        <p:cTn id="354" dur="3000"/>
                                        <p:tgtEl>
                                          <p:spTgt spid="10"/>
                                        </p:tgtEl>
                                        <p:attrNameLst>
                                          <p:attrName>ppt_y</p:attrName>
                                        </p:attrNameLst>
                                      </p:cBhvr>
                                      <p:tavLst>
                                        <p:tav tm="0">
                                          <p:val>
                                            <p:strVal val="ppt_y"/>
                                          </p:val>
                                        </p:tav>
                                        <p:tav tm="100000">
                                          <p:val>
                                            <p:fltVal val="0.5"/>
                                          </p:val>
                                        </p:tav>
                                      </p:tavLst>
                                    </p:anim>
                                    <p:set>
                                      <p:cBhvr>
                                        <p:cTn id="355" dur="1" fill="hold">
                                          <p:stCondLst>
                                            <p:cond delay="2999"/>
                                          </p:stCondLst>
                                        </p:cTn>
                                        <p:tgtEl>
                                          <p:spTgt spid="10"/>
                                        </p:tgtEl>
                                        <p:attrNameLst>
                                          <p:attrName>style.visibility</p:attrName>
                                        </p:attrNameLst>
                                      </p:cBhvr>
                                      <p:to>
                                        <p:strVal val="hidden"/>
                                      </p:to>
                                    </p:set>
                                  </p:childTnLst>
                                </p:cTn>
                              </p:par>
                              <p:par>
                                <p:cTn id="356" presetID="23" presetClass="exit" presetSubtype="544" fill="hold" nodeType="withEffect">
                                  <p:stCondLst>
                                    <p:cond delay="0"/>
                                  </p:stCondLst>
                                  <p:childTnLst>
                                    <p:anim calcmode="lin" valueType="num">
                                      <p:cBhvr>
                                        <p:cTn id="357" dur="3000"/>
                                        <p:tgtEl>
                                          <p:spTgt spid="11"/>
                                        </p:tgtEl>
                                        <p:attrNameLst>
                                          <p:attrName>ppt_w</p:attrName>
                                        </p:attrNameLst>
                                      </p:cBhvr>
                                      <p:tavLst>
                                        <p:tav tm="0">
                                          <p:val>
                                            <p:strVal val="ppt_w"/>
                                          </p:val>
                                        </p:tav>
                                        <p:tav tm="100000">
                                          <p:val>
                                            <p:fltVal val="0"/>
                                          </p:val>
                                        </p:tav>
                                      </p:tavLst>
                                    </p:anim>
                                    <p:anim calcmode="lin" valueType="num">
                                      <p:cBhvr>
                                        <p:cTn id="358" dur="3000"/>
                                        <p:tgtEl>
                                          <p:spTgt spid="11"/>
                                        </p:tgtEl>
                                        <p:attrNameLst>
                                          <p:attrName>ppt_h</p:attrName>
                                        </p:attrNameLst>
                                      </p:cBhvr>
                                      <p:tavLst>
                                        <p:tav tm="0">
                                          <p:val>
                                            <p:strVal val="ppt_h"/>
                                          </p:val>
                                        </p:tav>
                                        <p:tav tm="100000">
                                          <p:val>
                                            <p:fltVal val="0"/>
                                          </p:val>
                                        </p:tav>
                                      </p:tavLst>
                                    </p:anim>
                                    <p:anim calcmode="lin" valueType="num">
                                      <p:cBhvr>
                                        <p:cTn id="359" dur="3000"/>
                                        <p:tgtEl>
                                          <p:spTgt spid="11"/>
                                        </p:tgtEl>
                                        <p:attrNameLst>
                                          <p:attrName>ppt_x</p:attrName>
                                        </p:attrNameLst>
                                      </p:cBhvr>
                                      <p:tavLst>
                                        <p:tav tm="0">
                                          <p:val>
                                            <p:strVal val="ppt_x"/>
                                          </p:val>
                                        </p:tav>
                                        <p:tav tm="100000">
                                          <p:val>
                                            <p:fltVal val="0.5"/>
                                          </p:val>
                                        </p:tav>
                                      </p:tavLst>
                                    </p:anim>
                                    <p:anim calcmode="lin" valueType="num">
                                      <p:cBhvr>
                                        <p:cTn id="360" dur="3000"/>
                                        <p:tgtEl>
                                          <p:spTgt spid="11"/>
                                        </p:tgtEl>
                                        <p:attrNameLst>
                                          <p:attrName>ppt_y</p:attrName>
                                        </p:attrNameLst>
                                      </p:cBhvr>
                                      <p:tavLst>
                                        <p:tav tm="0">
                                          <p:val>
                                            <p:strVal val="ppt_y"/>
                                          </p:val>
                                        </p:tav>
                                        <p:tav tm="100000">
                                          <p:val>
                                            <p:fltVal val="0.5"/>
                                          </p:val>
                                        </p:tav>
                                      </p:tavLst>
                                    </p:anim>
                                    <p:set>
                                      <p:cBhvr>
                                        <p:cTn id="361" dur="1" fill="hold">
                                          <p:stCondLst>
                                            <p:cond delay="2999"/>
                                          </p:stCondLst>
                                        </p:cTn>
                                        <p:tgtEl>
                                          <p:spTgt spid="11"/>
                                        </p:tgtEl>
                                        <p:attrNameLst>
                                          <p:attrName>style.visibility</p:attrName>
                                        </p:attrNameLst>
                                      </p:cBhvr>
                                      <p:to>
                                        <p:strVal val="hidden"/>
                                      </p:to>
                                    </p:set>
                                  </p:childTnLst>
                                </p:cTn>
                              </p:par>
                              <p:par>
                                <p:cTn id="362" presetID="23" presetClass="exit" presetSubtype="544" fill="hold" nodeType="withEffect">
                                  <p:stCondLst>
                                    <p:cond delay="0"/>
                                  </p:stCondLst>
                                  <p:childTnLst>
                                    <p:anim calcmode="lin" valueType="num">
                                      <p:cBhvr>
                                        <p:cTn id="363" dur="3000"/>
                                        <p:tgtEl>
                                          <p:spTgt spid="12"/>
                                        </p:tgtEl>
                                        <p:attrNameLst>
                                          <p:attrName>ppt_w</p:attrName>
                                        </p:attrNameLst>
                                      </p:cBhvr>
                                      <p:tavLst>
                                        <p:tav tm="0">
                                          <p:val>
                                            <p:strVal val="ppt_w"/>
                                          </p:val>
                                        </p:tav>
                                        <p:tav tm="100000">
                                          <p:val>
                                            <p:fltVal val="0"/>
                                          </p:val>
                                        </p:tav>
                                      </p:tavLst>
                                    </p:anim>
                                    <p:anim calcmode="lin" valueType="num">
                                      <p:cBhvr>
                                        <p:cTn id="364" dur="3000"/>
                                        <p:tgtEl>
                                          <p:spTgt spid="12"/>
                                        </p:tgtEl>
                                        <p:attrNameLst>
                                          <p:attrName>ppt_h</p:attrName>
                                        </p:attrNameLst>
                                      </p:cBhvr>
                                      <p:tavLst>
                                        <p:tav tm="0">
                                          <p:val>
                                            <p:strVal val="ppt_h"/>
                                          </p:val>
                                        </p:tav>
                                        <p:tav tm="100000">
                                          <p:val>
                                            <p:fltVal val="0"/>
                                          </p:val>
                                        </p:tav>
                                      </p:tavLst>
                                    </p:anim>
                                    <p:anim calcmode="lin" valueType="num">
                                      <p:cBhvr>
                                        <p:cTn id="365" dur="3000"/>
                                        <p:tgtEl>
                                          <p:spTgt spid="12"/>
                                        </p:tgtEl>
                                        <p:attrNameLst>
                                          <p:attrName>ppt_x</p:attrName>
                                        </p:attrNameLst>
                                      </p:cBhvr>
                                      <p:tavLst>
                                        <p:tav tm="0">
                                          <p:val>
                                            <p:strVal val="ppt_x"/>
                                          </p:val>
                                        </p:tav>
                                        <p:tav tm="100000">
                                          <p:val>
                                            <p:fltVal val="0.5"/>
                                          </p:val>
                                        </p:tav>
                                      </p:tavLst>
                                    </p:anim>
                                    <p:anim calcmode="lin" valueType="num">
                                      <p:cBhvr>
                                        <p:cTn id="366" dur="3000"/>
                                        <p:tgtEl>
                                          <p:spTgt spid="12"/>
                                        </p:tgtEl>
                                        <p:attrNameLst>
                                          <p:attrName>ppt_y</p:attrName>
                                        </p:attrNameLst>
                                      </p:cBhvr>
                                      <p:tavLst>
                                        <p:tav tm="0">
                                          <p:val>
                                            <p:strVal val="ppt_y"/>
                                          </p:val>
                                        </p:tav>
                                        <p:tav tm="100000">
                                          <p:val>
                                            <p:fltVal val="0.5"/>
                                          </p:val>
                                        </p:tav>
                                      </p:tavLst>
                                    </p:anim>
                                    <p:set>
                                      <p:cBhvr>
                                        <p:cTn id="367" dur="1" fill="hold">
                                          <p:stCondLst>
                                            <p:cond delay="2999"/>
                                          </p:stCondLst>
                                        </p:cTn>
                                        <p:tgtEl>
                                          <p:spTgt spid="12"/>
                                        </p:tgtEl>
                                        <p:attrNameLst>
                                          <p:attrName>style.visibility</p:attrName>
                                        </p:attrNameLst>
                                      </p:cBhvr>
                                      <p:to>
                                        <p:strVal val="hidden"/>
                                      </p:to>
                                    </p:set>
                                  </p:childTnLst>
                                </p:cTn>
                              </p:par>
                              <p:par>
                                <p:cTn id="368" presetID="23" presetClass="exit" presetSubtype="544" fill="hold" nodeType="withEffect">
                                  <p:stCondLst>
                                    <p:cond delay="0"/>
                                  </p:stCondLst>
                                  <p:childTnLst>
                                    <p:anim calcmode="lin" valueType="num">
                                      <p:cBhvr>
                                        <p:cTn id="369" dur="3000"/>
                                        <p:tgtEl>
                                          <p:spTgt spid="13"/>
                                        </p:tgtEl>
                                        <p:attrNameLst>
                                          <p:attrName>ppt_w</p:attrName>
                                        </p:attrNameLst>
                                      </p:cBhvr>
                                      <p:tavLst>
                                        <p:tav tm="0">
                                          <p:val>
                                            <p:strVal val="ppt_w"/>
                                          </p:val>
                                        </p:tav>
                                        <p:tav tm="100000">
                                          <p:val>
                                            <p:fltVal val="0"/>
                                          </p:val>
                                        </p:tav>
                                      </p:tavLst>
                                    </p:anim>
                                    <p:anim calcmode="lin" valueType="num">
                                      <p:cBhvr>
                                        <p:cTn id="370" dur="3000"/>
                                        <p:tgtEl>
                                          <p:spTgt spid="13"/>
                                        </p:tgtEl>
                                        <p:attrNameLst>
                                          <p:attrName>ppt_h</p:attrName>
                                        </p:attrNameLst>
                                      </p:cBhvr>
                                      <p:tavLst>
                                        <p:tav tm="0">
                                          <p:val>
                                            <p:strVal val="ppt_h"/>
                                          </p:val>
                                        </p:tav>
                                        <p:tav tm="100000">
                                          <p:val>
                                            <p:fltVal val="0"/>
                                          </p:val>
                                        </p:tav>
                                      </p:tavLst>
                                    </p:anim>
                                    <p:anim calcmode="lin" valueType="num">
                                      <p:cBhvr>
                                        <p:cTn id="371" dur="3000"/>
                                        <p:tgtEl>
                                          <p:spTgt spid="13"/>
                                        </p:tgtEl>
                                        <p:attrNameLst>
                                          <p:attrName>ppt_x</p:attrName>
                                        </p:attrNameLst>
                                      </p:cBhvr>
                                      <p:tavLst>
                                        <p:tav tm="0">
                                          <p:val>
                                            <p:strVal val="ppt_x"/>
                                          </p:val>
                                        </p:tav>
                                        <p:tav tm="100000">
                                          <p:val>
                                            <p:fltVal val="0.5"/>
                                          </p:val>
                                        </p:tav>
                                      </p:tavLst>
                                    </p:anim>
                                    <p:anim calcmode="lin" valueType="num">
                                      <p:cBhvr>
                                        <p:cTn id="372" dur="3000"/>
                                        <p:tgtEl>
                                          <p:spTgt spid="13"/>
                                        </p:tgtEl>
                                        <p:attrNameLst>
                                          <p:attrName>ppt_y</p:attrName>
                                        </p:attrNameLst>
                                      </p:cBhvr>
                                      <p:tavLst>
                                        <p:tav tm="0">
                                          <p:val>
                                            <p:strVal val="ppt_y"/>
                                          </p:val>
                                        </p:tav>
                                        <p:tav tm="100000">
                                          <p:val>
                                            <p:fltVal val="0.5"/>
                                          </p:val>
                                        </p:tav>
                                      </p:tavLst>
                                    </p:anim>
                                    <p:set>
                                      <p:cBhvr>
                                        <p:cTn id="373" dur="1" fill="hold">
                                          <p:stCondLst>
                                            <p:cond delay="2999"/>
                                          </p:stCondLst>
                                        </p:cTn>
                                        <p:tgtEl>
                                          <p:spTgt spid="13"/>
                                        </p:tgtEl>
                                        <p:attrNameLst>
                                          <p:attrName>style.visibility</p:attrName>
                                        </p:attrNameLst>
                                      </p:cBhvr>
                                      <p:to>
                                        <p:strVal val="hidden"/>
                                      </p:to>
                                    </p:set>
                                  </p:childTnLst>
                                </p:cTn>
                              </p:par>
                              <p:par>
                                <p:cTn id="374" presetID="23" presetClass="exit" presetSubtype="544" fill="hold" nodeType="withEffect">
                                  <p:stCondLst>
                                    <p:cond delay="0"/>
                                  </p:stCondLst>
                                  <p:childTnLst>
                                    <p:anim calcmode="lin" valueType="num">
                                      <p:cBhvr>
                                        <p:cTn id="375" dur="3000"/>
                                        <p:tgtEl>
                                          <p:spTgt spid="14"/>
                                        </p:tgtEl>
                                        <p:attrNameLst>
                                          <p:attrName>ppt_w</p:attrName>
                                        </p:attrNameLst>
                                      </p:cBhvr>
                                      <p:tavLst>
                                        <p:tav tm="0">
                                          <p:val>
                                            <p:strVal val="ppt_w"/>
                                          </p:val>
                                        </p:tav>
                                        <p:tav tm="100000">
                                          <p:val>
                                            <p:fltVal val="0"/>
                                          </p:val>
                                        </p:tav>
                                      </p:tavLst>
                                    </p:anim>
                                    <p:anim calcmode="lin" valueType="num">
                                      <p:cBhvr>
                                        <p:cTn id="376" dur="3000"/>
                                        <p:tgtEl>
                                          <p:spTgt spid="14"/>
                                        </p:tgtEl>
                                        <p:attrNameLst>
                                          <p:attrName>ppt_h</p:attrName>
                                        </p:attrNameLst>
                                      </p:cBhvr>
                                      <p:tavLst>
                                        <p:tav tm="0">
                                          <p:val>
                                            <p:strVal val="ppt_h"/>
                                          </p:val>
                                        </p:tav>
                                        <p:tav tm="100000">
                                          <p:val>
                                            <p:fltVal val="0"/>
                                          </p:val>
                                        </p:tav>
                                      </p:tavLst>
                                    </p:anim>
                                    <p:anim calcmode="lin" valueType="num">
                                      <p:cBhvr>
                                        <p:cTn id="377" dur="3000"/>
                                        <p:tgtEl>
                                          <p:spTgt spid="14"/>
                                        </p:tgtEl>
                                        <p:attrNameLst>
                                          <p:attrName>ppt_x</p:attrName>
                                        </p:attrNameLst>
                                      </p:cBhvr>
                                      <p:tavLst>
                                        <p:tav tm="0">
                                          <p:val>
                                            <p:strVal val="ppt_x"/>
                                          </p:val>
                                        </p:tav>
                                        <p:tav tm="100000">
                                          <p:val>
                                            <p:fltVal val="0.5"/>
                                          </p:val>
                                        </p:tav>
                                      </p:tavLst>
                                    </p:anim>
                                    <p:anim calcmode="lin" valueType="num">
                                      <p:cBhvr>
                                        <p:cTn id="378" dur="3000"/>
                                        <p:tgtEl>
                                          <p:spTgt spid="14"/>
                                        </p:tgtEl>
                                        <p:attrNameLst>
                                          <p:attrName>ppt_y</p:attrName>
                                        </p:attrNameLst>
                                      </p:cBhvr>
                                      <p:tavLst>
                                        <p:tav tm="0">
                                          <p:val>
                                            <p:strVal val="ppt_y"/>
                                          </p:val>
                                        </p:tav>
                                        <p:tav tm="100000">
                                          <p:val>
                                            <p:fltVal val="0.5"/>
                                          </p:val>
                                        </p:tav>
                                      </p:tavLst>
                                    </p:anim>
                                    <p:set>
                                      <p:cBhvr>
                                        <p:cTn id="379" dur="1" fill="hold">
                                          <p:stCondLst>
                                            <p:cond delay="2999"/>
                                          </p:stCondLst>
                                        </p:cTn>
                                        <p:tgtEl>
                                          <p:spTgt spid="14"/>
                                        </p:tgtEl>
                                        <p:attrNameLst>
                                          <p:attrName>style.visibility</p:attrName>
                                        </p:attrNameLst>
                                      </p:cBhvr>
                                      <p:to>
                                        <p:strVal val="hidden"/>
                                      </p:to>
                                    </p:set>
                                  </p:childTnLst>
                                </p:cTn>
                              </p:par>
                              <p:par>
                                <p:cTn id="380" presetID="23" presetClass="exit" presetSubtype="544" fill="hold" nodeType="withEffect">
                                  <p:stCondLst>
                                    <p:cond delay="0"/>
                                  </p:stCondLst>
                                  <p:childTnLst>
                                    <p:anim calcmode="lin" valueType="num">
                                      <p:cBhvr>
                                        <p:cTn id="381" dur="3000"/>
                                        <p:tgtEl>
                                          <p:spTgt spid="15"/>
                                        </p:tgtEl>
                                        <p:attrNameLst>
                                          <p:attrName>ppt_w</p:attrName>
                                        </p:attrNameLst>
                                      </p:cBhvr>
                                      <p:tavLst>
                                        <p:tav tm="0">
                                          <p:val>
                                            <p:strVal val="ppt_w"/>
                                          </p:val>
                                        </p:tav>
                                        <p:tav tm="100000">
                                          <p:val>
                                            <p:fltVal val="0"/>
                                          </p:val>
                                        </p:tav>
                                      </p:tavLst>
                                    </p:anim>
                                    <p:anim calcmode="lin" valueType="num">
                                      <p:cBhvr>
                                        <p:cTn id="382" dur="3000"/>
                                        <p:tgtEl>
                                          <p:spTgt spid="15"/>
                                        </p:tgtEl>
                                        <p:attrNameLst>
                                          <p:attrName>ppt_h</p:attrName>
                                        </p:attrNameLst>
                                      </p:cBhvr>
                                      <p:tavLst>
                                        <p:tav tm="0">
                                          <p:val>
                                            <p:strVal val="ppt_h"/>
                                          </p:val>
                                        </p:tav>
                                        <p:tav tm="100000">
                                          <p:val>
                                            <p:fltVal val="0"/>
                                          </p:val>
                                        </p:tav>
                                      </p:tavLst>
                                    </p:anim>
                                    <p:anim calcmode="lin" valueType="num">
                                      <p:cBhvr>
                                        <p:cTn id="383" dur="3000"/>
                                        <p:tgtEl>
                                          <p:spTgt spid="15"/>
                                        </p:tgtEl>
                                        <p:attrNameLst>
                                          <p:attrName>ppt_x</p:attrName>
                                        </p:attrNameLst>
                                      </p:cBhvr>
                                      <p:tavLst>
                                        <p:tav tm="0">
                                          <p:val>
                                            <p:strVal val="ppt_x"/>
                                          </p:val>
                                        </p:tav>
                                        <p:tav tm="100000">
                                          <p:val>
                                            <p:fltVal val="0.5"/>
                                          </p:val>
                                        </p:tav>
                                      </p:tavLst>
                                    </p:anim>
                                    <p:anim calcmode="lin" valueType="num">
                                      <p:cBhvr>
                                        <p:cTn id="384" dur="3000"/>
                                        <p:tgtEl>
                                          <p:spTgt spid="15"/>
                                        </p:tgtEl>
                                        <p:attrNameLst>
                                          <p:attrName>ppt_y</p:attrName>
                                        </p:attrNameLst>
                                      </p:cBhvr>
                                      <p:tavLst>
                                        <p:tav tm="0">
                                          <p:val>
                                            <p:strVal val="ppt_y"/>
                                          </p:val>
                                        </p:tav>
                                        <p:tav tm="100000">
                                          <p:val>
                                            <p:fltVal val="0.5"/>
                                          </p:val>
                                        </p:tav>
                                      </p:tavLst>
                                    </p:anim>
                                    <p:set>
                                      <p:cBhvr>
                                        <p:cTn id="385" dur="1" fill="hold">
                                          <p:stCondLst>
                                            <p:cond delay="2999"/>
                                          </p:stCondLst>
                                        </p:cTn>
                                        <p:tgtEl>
                                          <p:spTgt spid="15"/>
                                        </p:tgtEl>
                                        <p:attrNameLst>
                                          <p:attrName>style.visibility</p:attrName>
                                        </p:attrNameLst>
                                      </p:cBhvr>
                                      <p:to>
                                        <p:strVal val="hidden"/>
                                      </p:to>
                                    </p:set>
                                  </p:childTnLst>
                                </p:cTn>
                              </p:par>
                              <p:par>
                                <p:cTn id="386" presetID="23" presetClass="exit" presetSubtype="544" fill="hold" nodeType="withEffect">
                                  <p:stCondLst>
                                    <p:cond delay="0"/>
                                  </p:stCondLst>
                                  <p:childTnLst>
                                    <p:anim calcmode="lin" valueType="num">
                                      <p:cBhvr>
                                        <p:cTn id="387" dur="3000"/>
                                        <p:tgtEl>
                                          <p:spTgt spid="16"/>
                                        </p:tgtEl>
                                        <p:attrNameLst>
                                          <p:attrName>ppt_w</p:attrName>
                                        </p:attrNameLst>
                                      </p:cBhvr>
                                      <p:tavLst>
                                        <p:tav tm="0">
                                          <p:val>
                                            <p:strVal val="ppt_w"/>
                                          </p:val>
                                        </p:tav>
                                        <p:tav tm="100000">
                                          <p:val>
                                            <p:fltVal val="0"/>
                                          </p:val>
                                        </p:tav>
                                      </p:tavLst>
                                    </p:anim>
                                    <p:anim calcmode="lin" valueType="num">
                                      <p:cBhvr>
                                        <p:cTn id="388" dur="3000"/>
                                        <p:tgtEl>
                                          <p:spTgt spid="16"/>
                                        </p:tgtEl>
                                        <p:attrNameLst>
                                          <p:attrName>ppt_h</p:attrName>
                                        </p:attrNameLst>
                                      </p:cBhvr>
                                      <p:tavLst>
                                        <p:tav tm="0">
                                          <p:val>
                                            <p:strVal val="ppt_h"/>
                                          </p:val>
                                        </p:tav>
                                        <p:tav tm="100000">
                                          <p:val>
                                            <p:fltVal val="0"/>
                                          </p:val>
                                        </p:tav>
                                      </p:tavLst>
                                    </p:anim>
                                    <p:anim calcmode="lin" valueType="num">
                                      <p:cBhvr>
                                        <p:cTn id="389" dur="3000"/>
                                        <p:tgtEl>
                                          <p:spTgt spid="16"/>
                                        </p:tgtEl>
                                        <p:attrNameLst>
                                          <p:attrName>ppt_x</p:attrName>
                                        </p:attrNameLst>
                                      </p:cBhvr>
                                      <p:tavLst>
                                        <p:tav tm="0">
                                          <p:val>
                                            <p:strVal val="ppt_x"/>
                                          </p:val>
                                        </p:tav>
                                        <p:tav tm="100000">
                                          <p:val>
                                            <p:fltVal val="0.5"/>
                                          </p:val>
                                        </p:tav>
                                      </p:tavLst>
                                    </p:anim>
                                    <p:anim calcmode="lin" valueType="num">
                                      <p:cBhvr>
                                        <p:cTn id="390" dur="3000"/>
                                        <p:tgtEl>
                                          <p:spTgt spid="16"/>
                                        </p:tgtEl>
                                        <p:attrNameLst>
                                          <p:attrName>ppt_y</p:attrName>
                                        </p:attrNameLst>
                                      </p:cBhvr>
                                      <p:tavLst>
                                        <p:tav tm="0">
                                          <p:val>
                                            <p:strVal val="ppt_y"/>
                                          </p:val>
                                        </p:tav>
                                        <p:tav tm="100000">
                                          <p:val>
                                            <p:fltVal val="0.5"/>
                                          </p:val>
                                        </p:tav>
                                      </p:tavLst>
                                    </p:anim>
                                    <p:set>
                                      <p:cBhvr>
                                        <p:cTn id="391" dur="1" fill="hold">
                                          <p:stCondLst>
                                            <p:cond delay="2999"/>
                                          </p:stCondLst>
                                        </p:cTn>
                                        <p:tgtEl>
                                          <p:spTgt spid="16"/>
                                        </p:tgtEl>
                                        <p:attrNameLst>
                                          <p:attrName>style.visibility</p:attrName>
                                        </p:attrNameLst>
                                      </p:cBhvr>
                                      <p:to>
                                        <p:strVal val="hidden"/>
                                      </p:to>
                                    </p:set>
                                  </p:childTnLst>
                                </p:cTn>
                              </p:par>
                              <p:par>
                                <p:cTn id="392" presetID="23" presetClass="exit" presetSubtype="544" fill="hold" nodeType="withEffect">
                                  <p:stCondLst>
                                    <p:cond delay="0"/>
                                  </p:stCondLst>
                                  <p:childTnLst>
                                    <p:anim calcmode="lin" valueType="num">
                                      <p:cBhvr>
                                        <p:cTn id="393" dur="3000"/>
                                        <p:tgtEl>
                                          <p:spTgt spid="17"/>
                                        </p:tgtEl>
                                        <p:attrNameLst>
                                          <p:attrName>ppt_w</p:attrName>
                                        </p:attrNameLst>
                                      </p:cBhvr>
                                      <p:tavLst>
                                        <p:tav tm="0">
                                          <p:val>
                                            <p:strVal val="ppt_w"/>
                                          </p:val>
                                        </p:tav>
                                        <p:tav tm="100000">
                                          <p:val>
                                            <p:fltVal val="0"/>
                                          </p:val>
                                        </p:tav>
                                      </p:tavLst>
                                    </p:anim>
                                    <p:anim calcmode="lin" valueType="num">
                                      <p:cBhvr>
                                        <p:cTn id="394" dur="3000"/>
                                        <p:tgtEl>
                                          <p:spTgt spid="17"/>
                                        </p:tgtEl>
                                        <p:attrNameLst>
                                          <p:attrName>ppt_h</p:attrName>
                                        </p:attrNameLst>
                                      </p:cBhvr>
                                      <p:tavLst>
                                        <p:tav tm="0">
                                          <p:val>
                                            <p:strVal val="ppt_h"/>
                                          </p:val>
                                        </p:tav>
                                        <p:tav tm="100000">
                                          <p:val>
                                            <p:fltVal val="0"/>
                                          </p:val>
                                        </p:tav>
                                      </p:tavLst>
                                    </p:anim>
                                    <p:anim calcmode="lin" valueType="num">
                                      <p:cBhvr>
                                        <p:cTn id="395" dur="3000"/>
                                        <p:tgtEl>
                                          <p:spTgt spid="17"/>
                                        </p:tgtEl>
                                        <p:attrNameLst>
                                          <p:attrName>ppt_x</p:attrName>
                                        </p:attrNameLst>
                                      </p:cBhvr>
                                      <p:tavLst>
                                        <p:tav tm="0">
                                          <p:val>
                                            <p:strVal val="ppt_x"/>
                                          </p:val>
                                        </p:tav>
                                        <p:tav tm="100000">
                                          <p:val>
                                            <p:fltVal val="0.5"/>
                                          </p:val>
                                        </p:tav>
                                      </p:tavLst>
                                    </p:anim>
                                    <p:anim calcmode="lin" valueType="num">
                                      <p:cBhvr>
                                        <p:cTn id="396" dur="3000"/>
                                        <p:tgtEl>
                                          <p:spTgt spid="17"/>
                                        </p:tgtEl>
                                        <p:attrNameLst>
                                          <p:attrName>ppt_y</p:attrName>
                                        </p:attrNameLst>
                                      </p:cBhvr>
                                      <p:tavLst>
                                        <p:tav tm="0">
                                          <p:val>
                                            <p:strVal val="ppt_y"/>
                                          </p:val>
                                        </p:tav>
                                        <p:tav tm="100000">
                                          <p:val>
                                            <p:fltVal val="0.5"/>
                                          </p:val>
                                        </p:tav>
                                      </p:tavLst>
                                    </p:anim>
                                    <p:set>
                                      <p:cBhvr>
                                        <p:cTn id="397" dur="1" fill="hold">
                                          <p:stCondLst>
                                            <p:cond delay="2999"/>
                                          </p:stCondLst>
                                        </p:cTn>
                                        <p:tgtEl>
                                          <p:spTgt spid="17"/>
                                        </p:tgtEl>
                                        <p:attrNameLst>
                                          <p:attrName>style.visibility</p:attrName>
                                        </p:attrNameLst>
                                      </p:cBhvr>
                                      <p:to>
                                        <p:strVal val="hidden"/>
                                      </p:to>
                                    </p:set>
                                  </p:childTnLst>
                                </p:cTn>
                              </p:par>
                              <p:par>
                                <p:cTn id="398" presetID="23" presetClass="exit" presetSubtype="544" fill="hold" nodeType="withEffect">
                                  <p:stCondLst>
                                    <p:cond delay="0"/>
                                  </p:stCondLst>
                                  <p:childTnLst>
                                    <p:anim calcmode="lin" valueType="num">
                                      <p:cBhvr>
                                        <p:cTn id="399" dur="3000"/>
                                        <p:tgtEl>
                                          <p:spTgt spid="18"/>
                                        </p:tgtEl>
                                        <p:attrNameLst>
                                          <p:attrName>ppt_w</p:attrName>
                                        </p:attrNameLst>
                                      </p:cBhvr>
                                      <p:tavLst>
                                        <p:tav tm="0">
                                          <p:val>
                                            <p:strVal val="ppt_w"/>
                                          </p:val>
                                        </p:tav>
                                        <p:tav tm="100000">
                                          <p:val>
                                            <p:fltVal val="0"/>
                                          </p:val>
                                        </p:tav>
                                      </p:tavLst>
                                    </p:anim>
                                    <p:anim calcmode="lin" valueType="num">
                                      <p:cBhvr>
                                        <p:cTn id="400" dur="3000"/>
                                        <p:tgtEl>
                                          <p:spTgt spid="18"/>
                                        </p:tgtEl>
                                        <p:attrNameLst>
                                          <p:attrName>ppt_h</p:attrName>
                                        </p:attrNameLst>
                                      </p:cBhvr>
                                      <p:tavLst>
                                        <p:tav tm="0">
                                          <p:val>
                                            <p:strVal val="ppt_h"/>
                                          </p:val>
                                        </p:tav>
                                        <p:tav tm="100000">
                                          <p:val>
                                            <p:fltVal val="0"/>
                                          </p:val>
                                        </p:tav>
                                      </p:tavLst>
                                    </p:anim>
                                    <p:anim calcmode="lin" valueType="num">
                                      <p:cBhvr>
                                        <p:cTn id="401" dur="3000"/>
                                        <p:tgtEl>
                                          <p:spTgt spid="18"/>
                                        </p:tgtEl>
                                        <p:attrNameLst>
                                          <p:attrName>ppt_x</p:attrName>
                                        </p:attrNameLst>
                                      </p:cBhvr>
                                      <p:tavLst>
                                        <p:tav tm="0">
                                          <p:val>
                                            <p:strVal val="ppt_x"/>
                                          </p:val>
                                        </p:tav>
                                        <p:tav tm="100000">
                                          <p:val>
                                            <p:fltVal val="0.5"/>
                                          </p:val>
                                        </p:tav>
                                      </p:tavLst>
                                    </p:anim>
                                    <p:anim calcmode="lin" valueType="num">
                                      <p:cBhvr>
                                        <p:cTn id="402" dur="3000"/>
                                        <p:tgtEl>
                                          <p:spTgt spid="18"/>
                                        </p:tgtEl>
                                        <p:attrNameLst>
                                          <p:attrName>ppt_y</p:attrName>
                                        </p:attrNameLst>
                                      </p:cBhvr>
                                      <p:tavLst>
                                        <p:tav tm="0">
                                          <p:val>
                                            <p:strVal val="ppt_y"/>
                                          </p:val>
                                        </p:tav>
                                        <p:tav tm="100000">
                                          <p:val>
                                            <p:fltVal val="0.5"/>
                                          </p:val>
                                        </p:tav>
                                      </p:tavLst>
                                    </p:anim>
                                    <p:set>
                                      <p:cBhvr>
                                        <p:cTn id="403" dur="1" fill="hold">
                                          <p:stCondLst>
                                            <p:cond delay="2999"/>
                                          </p:stCondLst>
                                        </p:cTn>
                                        <p:tgtEl>
                                          <p:spTgt spid="18"/>
                                        </p:tgtEl>
                                        <p:attrNameLst>
                                          <p:attrName>style.visibility</p:attrName>
                                        </p:attrNameLst>
                                      </p:cBhvr>
                                      <p:to>
                                        <p:strVal val="hidden"/>
                                      </p:to>
                                    </p:set>
                                  </p:childTnLst>
                                </p:cTn>
                              </p:par>
                              <p:par>
                                <p:cTn id="404" presetID="23" presetClass="exit" presetSubtype="544" fill="hold" nodeType="withEffect">
                                  <p:stCondLst>
                                    <p:cond delay="0"/>
                                  </p:stCondLst>
                                  <p:childTnLst>
                                    <p:anim calcmode="lin" valueType="num">
                                      <p:cBhvr>
                                        <p:cTn id="405" dur="3000"/>
                                        <p:tgtEl>
                                          <p:spTgt spid="19"/>
                                        </p:tgtEl>
                                        <p:attrNameLst>
                                          <p:attrName>ppt_w</p:attrName>
                                        </p:attrNameLst>
                                      </p:cBhvr>
                                      <p:tavLst>
                                        <p:tav tm="0">
                                          <p:val>
                                            <p:strVal val="ppt_w"/>
                                          </p:val>
                                        </p:tav>
                                        <p:tav tm="100000">
                                          <p:val>
                                            <p:fltVal val="0"/>
                                          </p:val>
                                        </p:tav>
                                      </p:tavLst>
                                    </p:anim>
                                    <p:anim calcmode="lin" valueType="num">
                                      <p:cBhvr>
                                        <p:cTn id="406" dur="3000"/>
                                        <p:tgtEl>
                                          <p:spTgt spid="19"/>
                                        </p:tgtEl>
                                        <p:attrNameLst>
                                          <p:attrName>ppt_h</p:attrName>
                                        </p:attrNameLst>
                                      </p:cBhvr>
                                      <p:tavLst>
                                        <p:tav tm="0">
                                          <p:val>
                                            <p:strVal val="ppt_h"/>
                                          </p:val>
                                        </p:tav>
                                        <p:tav tm="100000">
                                          <p:val>
                                            <p:fltVal val="0"/>
                                          </p:val>
                                        </p:tav>
                                      </p:tavLst>
                                    </p:anim>
                                    <p:anim calcmode="lin" valueType="num">
                                      <p:cBhvr>
                                        <p:cTn id="407" dur="3000"/>
                                        <p:tgtEl>
                                          <p:spTgt spid="19"/>
                                        </p:tgtEl>
                                        <p:attrNameLst>
                                          <p:attrName>ppt_x</p:attrName>
                                        </p:attrNameLst>
                                      </p:cBhvr>
                                      <p:tavLst>
                                        <p:tav tm="0">
                                          <p:val>
                                            <p:strVal val="ppt_x"/>
                                          </p:val>
                                        </p:tav>
                                        <p:tav tm="100000">
                                          <p:val>
                                            <p:fltVal val="0.5"/>
                                          </p:val>
                                        </p:tav>
                                      </p:tavLst>
                                    </p:anim>
                                    <p:anim calcmode="lin" valueType="num">
                                      <p:cBhvr>
                                        <p:cTn id="408" dur="3000"/>
                                        <p:tgtEl>
                                          <p:spTgt spid="19"/>
                                        </p:tgtEl>
                                        <p:attrNameLst>
                                          <p:attrName>ppt_y</p:attrName>
                                        </p:attrNameLst>
                                      </p:cBhvr>
                                      <p:tavLst>
                                        <p:tav tm="0">
                                          <p:val>
                                            <p:strVal val="ppt_y"/>
                                          </p:val>
                                        </p:tav>
                                        <p:tav tm="100000">
                                          <p:val>
                                            <p:fltVal val="0.5"/>
                                          </p:val>
                                        </p:tav>
                                      </p:tavLst>
                                    </p:anim>
                                    <p:set>
                                      <p:cBhvr>
                                        <p:cTn id="409" dur="1" fill="hold">
                                          <p:stCondLst>
                                            <p:cond delay="2999"/>
                                          </p:stCondLst>
                                        </p:cTn>
                                        <p:tgtEl>
                                          <p:spTgt spid="19"/>
                                        </p:tgtEl>
                                        <p:attrNameLst>
                                          <p:attrName>style.visibility</p:attrName>
                                        </p:attrNameLst>
                                      </p:cBhvr>
                                      <p:to>
                                        <p:strVal val="hidden"/>
                                      </p:to>
                                    </p:set>
                                  </p:childTnLst>
                                </p:cTn>
                              </p:par>
                              <p:par>
                                <p:cTn id="410" presetID="23" presetClass="exit" presetSubtype="544" fill="hold" nodeType="withEffect">
                                  <p:stCondLst>
                                    <p:cond delay="0"/>
                                  </p:stCondLst>
                                  <p:childTnLst>
                                    <p:anim calcmode="lin" valueType="num">
                                      <p:cBhvr>
                                        <p:cTn id="411" dur="3000"/>
                                        <p:tgtEl>
                                          <p:spTgt spid="20"/>
                                        </p:tgtEl>
                                        <p:attrNameLst>
                                          <p:attrName>ppt_w</p:attrName>
                                        </p:attrNameLst>
                                      </p:cBhvr>
                                      <p:tavLst>
                                        <p:tav tm="0">
                                          <p:val>
                                            <p:strVal val="ppt_w"/>
                                          </p:val>
                                        </p:tav>
                                        <p:tav tm="100000">
                                          <p:val>
                                            <p:fltVal val="0"/>
                                          </p:val>
                                        </p:tav>
                                      </p:tavLst>
                                    </p:anim>
                                    <p:anim calcmode="lin" valueType="num">
                                      <p:cBhvr>
                                        <p:cTn id="412" dur="3000"/>
                                        <p:tgtEl>
                                          <p:spTgt spid="20"/>
                                        </p:tgtEl>
                                        <p:attrNameLst>
                                          <p:attrName>ppt_h</p:attrName>
                                        </p:attrNameLst>
                                      </p:cBhvr>
                                      <p:tavLst>
                                        <p:tav tm="0">
                                          <p:val>
                                            <p:strVal val="ppt_h"/>
                                          </p:val>
                                        </p:tav>
                                        <p:tav tm="100000">
                                          <p:val>
                                            <p:fltVal val="0"/>
                                          </p:val>
                                        </p:tav>
                                      </p:tavLst>
                                    </p:anim>
                                    <p:anim calcmode="lin" valueType="num">
                                      <p:cBhvr>
                                        <p:cTn id="413" dur="3000"/>
                                        <p:tgtEl>
                                          <p:spTgt spid="20"/>
                                        </p:tgtEl>
                                        <p:attrNameLst>
                                          <p:attrName>ppt_x</p:attrName>
                                        </p:attrNameLst>
                                      </p:cBhvr>
                                      <p:tavLst>
                                        <p:tav tm="0">
                                          <p:val>
                                            <p:strVal val="ppt_x"/>
                                          </p:val>
                                        </p:tav>
                                        <p:tav tm="100000">
                                          <p:val>
                                            <p:fltVal val="0.5"/>
                                          </p:val>
                                        </p:tav>
                                      </p:tavLst>
                                    </p:anim>
                                    <p:anim calcmode="lin" valueType="num">
                                      <p:cBhvr>
                                        <p:cTn id="414" dur="3000"/>
                                        <p:tgtEl>
                                          <p:spTgt spid="20"/>
                                        </p:tgtEl>
                                        <p:attrNameLst>
                                          <p:attrName>ppt_y</p:attrName>
                                        </p:attrNameLst>
                                      </p:cBhvr>
                                      <p:tavLst>
                                        <p:tav tm="0">
                                          <p:val>
                                            <p:strVal val="ppt_y"/>
                                          </p:val>
                                        </p:tav>
                                        <p:tav tm="100000">
                                          <p:val>
                                            <p:fltVal val="0.5"/>
                                          </p:val>
                                        </p:tav>
                                      </p:tavLst>
                                    </p:anim>
                                    <p:set>
                                      <p:cBhvr>
                                        <p:cTn id="415" dur="1" fill="hold">
                                          <p:stCondLst>
                                            <p:cond delay="2999"/>
                                          </p:stCondLst>
                                        </p:cTn>
                                        <p:tgtEl>
                                          <p:spTgt spid="20"/>
                                        </p:tgtEl>
                                        <p:attrNameLst>
                                          <p:attrName>style.visibility</p:attrName>
                                        </p:attrNameLst>
                                      </p:cBhvr>
                                      <p:to>
                                        <p:strVal val="hidden"/>
                                      </p:to>
                                    </p:set>
                                  </p:childTnLst>
                                </p:cTn>
                              </p:par>
                              <p:par>
                                <p:cTn id="416" presetID="23" presetClass="exit" presetSubtype="544" fill="hold" nodeType="withEffect">
                                  <p:stCondLst>
                                    <p:cond delay="0"/>
                                  </p:stCondLst>
                                  <p:childTnLst>
                                    <p:anim calcmode="lin" valueType="num">
                                      <p:cBhvr>
                                        <p:cTn id="417" dur="3000"/>
                                        <p:tgtEl>
                                          <p:spTgt spid="21"/>
                                        </p:tgtEl>
                                        <p:attrNameLst>
                                          <p:attrName>ppt_w</p:attrName>
                                        </p:attrNameLst>
                                      </p:cBhvr>
                                      <p:tavLst>
                                        <p:tav tm="0">
                                          <p:val>
                                            <p:strVal val="ppt_w"/>
                                          </p:val>
                                        </p:tav>
                                        <p:tav tm="100000">
                                          <p:val>
                                            <p:fltVal val="0"/>
                                          </p:val>
                                        </p:tav>
                                      </p:tavLst>
                                    </p:anim>
                                    <p:anim calcmode="lin" valueType="num">
                                      <p:cBhvr>
                                        <p:cTn id="418" dur="3000"/>
                                        <p:tgtEl>
                                          <p:spTgt spid="21"/>
                                        </p:tgtEl>
                                        <p:attrNameLst>
                                          <p:attrName>ppt_h</p:attrName>
                                        </p:attrNameLst>
                                      </p:cBhvr>
                                      <p:tavLst>
                                        <p:tav tm="0">
                                          <p:val>
                                            <p:strVal val="ppt_h"/>
                                          </p:val>
                                        </p:tav>
                                        <p:tav tm="100000">
                                          <p:val>
                                            <p:fltVal val="0"/>
                                          </p:val>
                                        </p:tav>
                                      </p:tavLst>
                                    </p:anim>
                                    <p:anim calcmode="lin" valueType="num">
                                      <p:cBhvr>
                                        <p:cTn id="419" dur="3000"/>
                                        <p:tgtEl>
                                          <p:spTgt spid="21"/>
                                        </p:tgtEl>
                                        <p:attrNameLst>
                                          <p:attrName>ppt_x</p:attrName>
                                        </p:attrNameLst>
                                      </p:cBhvr>
                                      <p:tavLst>
                                        <p:tav tm="0">
                                          <p:val>
                                            <p:strVal val="ppt_x"/>
                                          </p:val>
                                        </p:tav>
                                        <p:tav tm="100000">
                                          <p:val>
                                            <p:fltVal val="0.5"/>
                                          </p:val>
                                        </p:tav>
                                      </p:tavLst>
                                    </p:anim>
                                    <p:anim calcmode="lin" valueType="num">
                                      <p:cBhvr>
                                        <p:cTn id="420" dur="3000"/>
                                        <p:tgtEl>
                                          <p:spTgt spid="21"/>
                                        </p:tgtEl>
                                        <p:attrNameLst>
                                          <p:attrName>ppt_y</p:attrName>
                                        </p:attrNameLst>
                                      </p:cBhvr>
                                      <p:tavLst>
                                        <p:tav tm="0">
                                          <p:val>
                                            <p:strVal val="ppt_y"/>
                                          </p:val>
                                        </p:tav>
                                        <p:tav tm="100000">
                                          <p:val>
                                            <p:fltVal val="0.5"/>
                                          </p:val>
                                        </p:tav>
                                      </p:tavLst>
                                    </p:anim>
                                    <p:set>
                                      <p:cBhvr>
                                        <p:cTn id="421" dur="1" fill="hold">
                                          <p:stCondLst>
                                            <p:cond delay="2999"/>
                                          </p:stCondLst>
                                        </p:cTn>
                                        <p:tgtEl>
                                          <p:spTgt spid="21"/>
                                        </p:tgtEl>
                                        <p:attrNameLst>
                                          <p:attrName>style.visibility</p:attrName>
                                        </p:attrNameLst>
                                      </p:cBhvr>
                                      <p:to>
                                        <p:strVal val="hidden"/>
                                      </p:to>
                                    </p:set>
                                  </p:childTnLst>
                                </p:cTn>
                              </p:par>
                              <p:par>
                                <p:cTn id="422" presetID="23" presetClass="exit" presetSubtype="544" fill="hold" nodeType="withEffect">
                                  <p:stCondLst>
                                    <p:cond delay="0"/>
                                  </p:stCondLst>
                                  <p:childTnLst>
                                    <p:anim calcmode="lin" valueType="num">
                                      <p:cBhvr>
                                        <p:cTn id="423" dur="3000"/>
                                        <p:tgtEl>
                                          <p:spTgt spid="22"/>
                                        </p:tgtEl>
                                        <p:attrNameLst>
                                          <p:attrName>ppt_w</p:attrName>
                                        </p:attrNameLst>
                                      </p:cBhvr>
                                      <p:tavLst>
                                        <p:tav tm="0">
                                          <p:val>
                                            <p:strVal val="ppt_w"/>
                                          </p:val>
                                        </p:tav>
                                        <p:tav tm="100000">
                                          <p:val>
                                            <p:fltVal val="0"/>
                                          </p:val>
                                        </p:tav>
                                      </p:tavLst>
                                    </p:anim>
                                    <p:anim calcmode="lin" valueType="num">
                                      <p:cBhvr>
                                        <p:cTn id="424" dur="3000"/>
                                        <p:tgtEl>
                                          <p:spTgt spid="22"/>
                                        </p:tgtEl>
                                        <p:attrNameLst>
                                          <p:attrName>ppt_h</p:attrName>
                                        </p:attrNameLst>
                                      </p:cBhvr>
                                      <p:tavLst>
                                        <p:tav tm="0">
                                          <p:val>
                                            <p:strVal val="ppt_h"/>
                                          </p:val>
                                        </p:tav>
                                        <p:tav tm="100000">
                                          <p:val>
                                            <p:fltVal val="0"/>
                                          </p:val>
                                        </p:tav>
                                      </p:tavLst>
                                    </p:anim>
                                    <p:anim calcmode="lin" valueType="num">
                                      <p:cBhvr>
                                        <p:cTn id="425" dur="3000"/>
                                        <p:tgtEl>
                                          <p:spTgt spid="22"/>
                                        </p:tgtEl>
                                        <p:attrNameLst>
                                          <p:attrName>ppt_x</p:attrName>
                                        </p:attrNameLst>
                                      </p:cBhvr>
                                      <p:tavLst>
                                        <p:tav tm="0">
                                          <p:val>
                                            <p:strVal val="ppt_x"/>
                                          </p:val>
                                        </p:tav>
                                        <p:tav tm="100000">
                                          <p:val>
                                            <p:fltVal val="0.5"/>
                                          </p:val>
                                        </p:tav>
                                      </p:tavLst>
                                    </p:anim>
                                    <p:anim calcmode="lin" valueType="num">
                                      <p:cBhvr>
                                        <p:cTn id="426" dur="3000"/>
                                        <p:tgtEl>
                                          <p:spTgt spid="22"/>
                                        </p:tgtEl>
                                        <p:attrNameLst>
                                          <p:attrName>ppt_y</p:attrName>
                                        </p:attrNameLst>
                                      </p:cBhvr>
                                      <p:tavLst>
                                        <p:tav tm="0">
                                          <p:val>
                                            <p:strVal val="ppt_y"/>
                                          </p:val>
                                        </p:tav>
                                        <p:tav tm="100000">
                                          <p:val>
                                            <p:fltVal val="0.5"/>
                                          </p:val>
                                        </p:tav>
                                      </p:tavLst>
                                    </p:anim>
                                    <p:set>
                                      <p:cBhvr>
                                        <p:cTn id="427" dur="1" fill="hold">
                                          <p:stCondLst>
                                            <p:cond delay="2999"/>
                                          </p:stCondLst>
                                        </p:cTn>
                                        <p:tgtEl>
                                          <p:spTgt spid="22"/>
                                        </p:tgtEl>
                                        <p:attrNameLst>
                                          <p:attrName>style.visibility</p:attrName>
                                        </p:attrNameLst>
                                      </p:cBhvr>
                                      <p:to>
                                        <p:strVal val="hidden"/>
                                      </p:to>
                                    </p:set>
                                  </p:childTnLst>
                                </p:cTn>
                              </p:par>
                              <p:par>
                                <p:cTn id="428" presetID="23" presetClass="exit" presetSubtype="544" fill="hold" nodeType="withEffect">
                                  <p:stCondLst>
                                    <p:cond delay="0"/>
                                  </p:stCondLst>
                                  <p:childTnLst>
                                    <p:anim calcmode="lin" valueType="num">
                                      <p:cBhvr>
                                        <p:cTn id="429" dur="3000"/>
                                        <p:tgtEl>
                                          <p:spTgt spid="23"/>
                                        </p:tgtEl>
                                        <p:attrNameLst>
                                          <p:attrName>ppt_w</p:attrName>
                                        </p:attrNameLst>
                                      </p:cBhvr>
                                      <p:tavLst>
                                        <p:tav tm="0">
                                          <p:val>
                                            <p:strVal val="ppt_w"/>
                                          </p:val>
                                        </p:tav>
                                        <p:tav tm="100000">
                                          <p:val>
                                            <p:fltVal val="0"/>
                                          </p:val>
                                        </p:tav>
                                      </p:tavLst>
                                    </p:anim>
                                    <p:anim calcmode="lin" valueType="num">
                                      <p:cBhvr>
                                        <p:cTn id="430" dur="3000"/>
                                        <p:tgtEl>
                                          <p:spTgt spid="23"/>
                                        </p:tgtEl>
                                        <p:attrNameLst>
                                          <p:attrName>ppt_h</p:attrName>
                                        </p:attrNameLst>
                                      </p:cBhvr>
                                      <p:tavLst>
                                        <p:tav tm="0">
                                          <p:val>
                                            <p:strVal val="ppt_h"/>
                                          </p:val>
                                        </p:tav>
                                        <p:tav tm="100000">
                                          <p:val>
                                            <p:fltVal val="0"/>
                                          </p:val>
                                        </p:tav>
                                      </p:tavLst>
                                    </p:anim>
                                    <p:anim calcmode="lin" valueType="num">
                                      <p:cBhvr>
                                        <p:cTn id="431" dur="3000"/>
                                        <p:tgtEl>
                                          <p:spTgt spid="23"/>
                                        </p:tgtEl>
                                        <p:attrNameLst>
                                          <p:attrName>ppt_x</p:attrName>
                                        </p:attrNameLst>
                                      </p:cBhvr>
                                      <p:tavLst>
                                        <p:tav tm="0">
                                          <p:val>
                                            <p:strVal val="ppt_x"/>
                                          </p:val>
                                        </p:tav>
                                        <p:tav tm="100000">
                                          <p:val>
                                            <p:fltVal val="0.5"/>
                                          </p:val>
                                        </p:tav>
                                      </p:tavLst>
                                    </p:anim>
                                    <p:anim calcmode="lin" valueType="num">
                                      <p:cBhvr>
                                        <p:cTn id="432" dur="3000"/>
                                        <p:tgtEl>
                                          <p:spTgt spid="23"/>
                                        </p:tgtEl>
                                        <p:attrNameLst>
                                          <p:attrName>ppt_y</p:attrName>
                                        </p:attrNameLst>
                                      </p:cBhvr>
                                      <p:tavLst>
                                        <p:tav tm="0">
                                          <p:val>
                                            <p:strVal val="ppt_y"/>
                                          </p:val>
                                        </p:tav>
                                        <p:tav tm="100000">
                                          <p:val>
                                            <p:fltVal val="0.5"/>
                                          </p:val>
                                        </p:tav>
                                      </p:tavLst>
                                    </p:anim>
                                    <p:set>
                                      <p:cBhvr>
                                        <p:cTn id="433" dur="1" fill="hold">
                                          <p:stCondLst>
                                            <p:cond delay="2999"/>
                                          </p:stCondLst>
                                        </p:cTn>
                                        <p:tgtEl>
                                          <p:spTgt spid="23"/>
                                        </p:tgtEl>
                                        <p:attrNameLst>
                                          <p:attrName>style.visibility</p:attrName>
                                        </p:attrNameLst>
                                      </p:cBhvr>
                                      <p:to>
                                        <p:strVal val="hidden"/>
                                      </p:to>
                                    </p:set>
                                  </p:childTnLst>
                                </p:cTn>
                              </p:par>
                              <p:par>
                                <p:cTn id="434" presetID="23" presetClass="exit" presetSubtype="544" fill="hold" nodeType="withEffect">
                                  <p:stCondLst>
                                    <p:cond delay="0"/>
                                  </p:stCondLst>
                                  <p:childTnLst>
                                    <p:anim calcmode="lin" valueType="num">
                                      <p:cBhvr>
                                        <p:cTn id="435" dur="3000"/>
                                        <p:tgtEl>
                                          <p:spTgt spid="24"/>
                                        </p:tgtEl>
                                        <p:attrNameLst>
                                          <p:attrName>ppt_w</p:attrName>
                                        </p:attrNameLst>
                                      </p:cBhvr>
                                      <p:tavLst>
                                        <p:tav tm="0">
                                          <p:val>
                                            <p:strVal val="ppt_w"/>
                                          </p:val>
                                        </p:tav>
                                        <p:tav tm="100000">
                                          <p:val>
                                            <p:fltVal val="0"/>
                                          </p:val>
                                        </p:tav>
                                      </p:tavLst>
                                    </p:anim>
                                    <p:anim calcmode="lin" valueType="num">
                                      <p:cBhvr>
                                        <p:cTn id="436" dur="3000"/>
                                        <p:tgtEl>
                                          <p:spTgt spid="24"/>
                                        </p:tgtEl>
                                        <p:attrNameLst>
                                          <p:attrName>ppt_h</p:attrName>
                                        </p:attrNameLst>
                                      </p:cBhvr>
                                      <p:tavLst>
                                        <p:tav tm="0">
                                          <p:val>
                                            <p:strVal val="ppt_h"/>
                                          </p:val>
                                        </p:tav>
                                        <p:tav tm="100000">
                                          <p:val>
                                            <p:fltVal val="0"/>
                                          </p:val>
                                        </p:tav>
                                      </p:tavLst>
                                    </p:anim>
                                    <p:anim calcmode="lin" valueType="num">
                                      <p:cBhvr>
                                        <p:cTn id="437" dur="3000"/>
                                        <p:tgtEl>
                                          <p:spTgt spid="24"/>
                                        </p:tgtEl>
                                        <p:attrNameLst>
                                          <p:attrName>ppt_x</p:attrName>
                                        </p:attrNameLst>
                                      </p:cBhvr>
                                      <p:tavLst>
                                        <p:tav tm="0">
                                          <p:val>
                                            <p:strVal val="ppt_x"/>
                                          </p:val>
                                        </p:tav>
                                        <p:tav tm="100000">
                                          <p:val>
                                            <p:fltVal val="0.5"/>
                                          </p:val>
                                        </p:tav>
                                      </p:tavLst>
                                    </p:anim>
                                    <p:anim calcmode="lin" valueType="num">
                                      <p:cBhvr>
                                        <p:cTn id="438" dur="3000"/>
                                        <p:tgtEl>
                                          <p:spTgt spid="24"/>
                                        </p:tgtEl>
                                        <p:attrNameLst>
                                          <p:attrName>ppt_y</p:attrName>
                                        </p:attrNameLst>
                                      </p:cBhvr>
                                      <p:tavLst>
                                        <p:tav tm="0">
                                          <p:val>
                                            <p:strVal val="ppt_y"/>
                                          </p:val>
                                        </p:tav>
                                        <p:tav tm="100000">
                                          <p:val>
                                            <p:fltVal val="0.5"/>
                                          </p:val>
                                        </p:tav>
                                      </p:tavLst>
                                    </p:anim>
                                    <p:set>
                                      <p:cBhvr>
                                        <p:cTn id="439" dur="1" fill="hold">
                                          <p:stCondLst>
                                            <p:cond delay="2999"/>
                                          </p:stCondLst>
                                        </p:cTn>
                                        <p:tgtEl>
                                          <p:spTgt spid="24"/>
                                        </p:tgtEl>
                                        <p:attrNameLst>
                                          <p:attrName>style.visibility</p:attrName>
                                        </p:attrNameLst>
                                      </p:cBhvr>
                                      <p:to>
                                        <p:strVal val="hidden"/>
                                      </p:to>
                                    </p:set>
                                  </p:childTnLst>
                                </p:cTn>
                              </p:par>
                              <p:par>
                                <p:cTn id="440" presetID="23" presetClass="exit" presetSubtype="544" fill="hold" nodeType="withEffect">
                                  <p:stCondLst>
                                    <p:cond delay="0"/>
                                  </p:stCondLst>
                                  <p:childTnLst>
                                    <p:anim calcmode="lin" valueType="num">
                                      <p:cBhvr>
                                        <p:cTn id="441" dur="3000"/>
                                        <p:tgtEl>
                                          <p:spTgt spid="25"/>
                                        </p:tgtEl>
                                        <p:attrNameLst>
                                          <p:attrName>ppt_w</p:attrName>
                                        </p:attrNameLst>
                                      </p:cBhvr>
                                      <p:tavLst>
                                        <p:tav tm="0">
                                          <p:val>
                                            <p:strVal val="ppt_w"/>
                                          </p:val>
                                        </p:tav>
                                        <p:tav tm="100000">
                                          <p:val>
                                            <p:fltVal val="0"/>
                                          </p:val>
                                        </p:tav>
                                      </p:tavLst>
                                    </p:anim>
                                    <p:anim calcmode="lin" valueType="num">
                                      <p:cBhvr>
                                        <p:cTn id="442" dur="3000"/>
                                        <p:tgtEl>
                                          <p:spTgt spid="25"/>
                                        </p:tgtEl>
                                        <p:attrNameLst>
                                          <p:attrName>ppt_h</p:attrName>
                                        </p:attrNameLst>
                                      </p:cBhvr>
                                      <p:tavLst>
                                        <p:tav tm="0">
                                          <p:val>
                                            <p:strVal val="ppt_h"/>
                                          </p:val>
                                        </p:tav>
                                        <p:tav tm="100000">
                                          <p:val>
                                            <p:fltVal val="0"/>
                                          </p:val>
                                        </p:tav>
                                      </p:tavLst>
                                    </p:anim>
                                    <p:anim calcmode="lin" valueType="num">
                                      <p:cBhvr>
                                        <p:cTn id="443" dur="3000"/>
                                        <p:tgtEl>
                                          <p:spTgt spid="25"/>
                                        </p:tgtEl>
                                        <p:attrNameLst>
                                          <p:attrName>ppt_x</p:attrName>
                                        </p:attrNameLst>
                                      </p:cBhvr>
                                      <p:tavLst>
                                        <p:tav tm="0">
                                          <p:val>
                                            <p:strVal val="ppt_x"/>
                                          </p:val>
                                        </p:tav>
                                        <p:tav tm="100000">
                                          <p:val>
                                            <p:fltVal val="0.5"/>
                                          </p:val>
                                        </p:tav>
                                      </p:tavLst>
                                    </p:anim>
                                    <p:anim calcmode="lin" valueType="num">
                                      <p:cBhvr>
                                        <p:cTn id="444" dur="3000"/>
                                        <p:tgtEl>
                                          <p:spTgt spid="25"/>
                                        </p:tgtEl>
                                        <p:attrNameLst>
                                          <p:attrName>ppt_y</p:attrName>
                                        </p:attrNameLst>
                                      </p:cBhvr>
                                      <p:tavLst>
                                        <p:tav tm="0">
                                          <p:val>
                                            <p:strVal val="ppt_y"/>
                                          </p:val>
                                        </p:tav>
                                        <p:tav tm="100000">
                                          <p:val>
                                            <p:fltVal val="0.5"/>
                                          </p:val>
                                        </p:tav>
                                      </p:tavLst>
                                    </p:anim>
                                    <p:set>
                                      <p:cBhvr>
                                        <p:cTn id="445" dur="1" fill="hold">
                                          <p:stCondLst>
                                            <p:cond delay="2999"/>
                                          </p:stCondLst>
                                        </p:cTn>
                                        <p:tgtEl>
                                          <p:spTgt spid="25"/>
                                        </p:tgtEl>
                                        <p:attrNameLst>
                                          <p:attrName>style.visibility</p:attrName>
                                        </p:attrNameLst>
                                      </p:cBhvr>
                                      <p:to>
                                        <p:strVal val="hidden"/>
                                      </p:to>
                                    </p:set>
                                  </p:childTnLst>
                                </p:cTn>
                              </p:par>
                              <p:par>
                                <p:cTn id="446" presetID="23" presetClass="exit" presetSubtype="544" fill="hold" nodeType="withEffect">
                                  <p:stCondLst>
                                    <p:cond delay="0"/>
                                  </p:stCondLst>
                                  <p:childTnLst>
                                    <p:anim calcmode="lin" valueType="num">
                                      <p:cBhvr>
                                        <p:cTn id="447" dur="3000"/>
                                        <p:tgtEl>
                                          <p:spTgt spid="26"/>
                                        </p:tgtEl>
                                        <p:attrNameLst>
                                          <p:attrName>ppt_w</p:attrName>
                                        </p:attrNameLst>
                                      </p:cBhvr>
                                      <p:tavLst>
                                        <p:tav tm="0">
                                          <p:val>
                                            <p:strVal val="ppt_w"/>
                                          </p:val>
                                        </p:tav>
                                        <p:tav tm="100000">
                                          <p:val>
                                            <p:fltVal val="0"/>
                                          </p:val>
                                        </p:tav>
                                      </p:tavLst>
                                    </p:anim>
                                    <p:anim calcmode="lin" valueType="num">
                                      <p:cBhvr>
                                        <p:cTn id="448" dur="3000"/>
                                        <p:tgtEl>
                                          <p:spTgt spid="26"/>
                                        </p:tgtEl>
                                        <p:attrNameLst>
                                          <p:attrName>ppt_h</p:attrName>
                                        </p:attrNameLst>
                                      </p:cBhvr>
                                      <p:tavLst>
                                        <p:tav tm="0">
                                          <p:val>
                                            <p:strVal val="ppt_h"/>
                                          </p:val>
                                        </p:tav>
                                        <p:tav tm="100000">
                                          <p:val>
                                            <p:fltVal val="0"/>
                                          </p:val>
                                        </p:tav>
                                      </p:tavLst>
                                    </p:anim>
                                    <p:anim calcmode="lin" valueType="num">
                                      <p:cBhvr>
                                        <p:cTn id="449" dur="3000"/>
                                        <p:tgtEl>
                                          <p:spTgt spid="26"/>
                                        </p:tgtEl>
                                        <p:attrNameLst>
                                          <p:attrName>ppt_x</p:attrName>
                                        </p:attrNameLst>
                                      </p:cBhvr>
                                      <p:tavLst>
                                        <p:tav tm="0">
                                          <p:val>
                                            <p:strVal val="ppt_x"/>
                                          </p:val>
                                        </p:tav>
                                        <p:tav tm="100000">
                                          <p:val>
                                            <p:fltVal val="0.5"/>
                                          </p:val>
                                        </p:tav>
                                      </p:tavLst>
                                    </p:anim>
                                    <p:anim calcmode="lin" valueType="num">
                                      <p:cBhvr>
                                        <p:cTn id="450" dur="3000"/>
                                        <p:tgtEl>
                                          <p:spTgt spid="26"/>
                                        </p:tgtEl>
                                        <p:attrNameLst>
                                          <p:attrName>ppt_y</p:attrName>
                                        </p:attrNameLst>
                                      </p:cBhvr>
                                      <p:tavLst>
                                        <p:tav tm="0">
                                          <p:val>
                                            <p:strVal val="ppt_y"/>
                                          </p:val>
                                        </p:tav>
                                        <p:tav tm="100000">
                                          <p:val>
                                            <p:fltVal val="0.5"/>
                                          </p:val>
                                        </p:tav>
                                      </p:tavLst>
                                    </p:anim>
                                    <p:set>
                                      <p:cBhvr>
                                        <p:cTn id="451" dur="1" fill="hold">
                                          <p:stCondLst>
                                            <p:cond delay="2999"/>
                                          </p:stCondLst>
                                        </p:cTn>
                                        <p:tgtEl>
                                          <p:spTgt spid="26"/>
                                        </p:tgtEl>
                                        <p:attrNameLst>
                                          <p:attrName>style.visibility</p:attrName>
                                        </p:attrNameLst>
                                      </p:cBhvr>
                                      <p:to>
                                        <p:strVal val="hidden"/>
                                      </p:to>
                                    </p:set>
                                  </p:childTnLst>
                                </p:cTn>
                              </p:par>
                              <p:par>
                                <p:cTn id="452" presetID="23" presetClass="exit" presetSubtype="544" fill="hold" nodeType="withEffect">
                                  <p:stCondLst>
                                    <p:cond delay="0"/>
                                  </p:stCondLst>
                                  <p:childTnLst>
                                    <p:anim calcmode="lin" valueType="num">
                                      <p:cBhvr>
                                        <p:cTn id="453" dur="3000"/>
                                        <p:tgtEl>
                                          <p:spTgt spid="27"/>
                                        </p:tgtEl>
                                        <p:attrNameLst>
                                          <p:attrName>ppt_w</p:attrName>
                                        </p:attrNameLst>
                                      </p:cBhvr>
                                      <p:tavLst>
                                        <p:tav tm="0">
                                          <p:val>
                                            <p:strVal val="ppt_w"/>
                                          </p:val>
                                        </p:tav>
                                        <p:tav tm="100000">
                                          <p:val>
                                            <p:fltVal val="0"/>
                                          </p:val>
                                        </p:tav>
                                      </p:tavLst>
                                    </p:anim>
                                    <p:anim calcmode="lin" valueType="num">
                                      <p:cBhvr>
                                        <p:cTn id="454" dur="3000"/>
                                        <p:tgtEl>
                                          <p:spTgt spid="27"/>
                                        </p:tgtEl>
                                        <p:attrNameLst>
                                          <p:attrName>ppt_h</p:attrName>
                                        </p:attrNameLst>
                                      </p:cBhvr>
                                      <p:tavLst>
                                        <p:tav tm="0">
                                          <p:val>
                                            <p:strVal val="ppt_h"/>
                                          </p:val>
                                        </p:tav>
                                        <p:tav tm="100000">
                                          <p:val>
                                            <p:fltVal val="0"/>
                                          </p:val>
                                        </p:tav>
                                      </p:tavLst>
                                    </p:anim>
                                    <p:anim calcmode="lin" valueType="num">
                                      <p:cBhvr>
                                        <p:cTn id="455" dur="3000"/>
                                        <p:tgtEl>
                                          <p:spTgt spid="27"/>
                                        </p:tgtEl>
                                        <p:attrNameLst>
                                          <p:attrName>ppt_x</p:attrName>
                                        </p:attrNameLst>
                                      </p:cBhvr>
                                      <p:tavLst>
                                        <p:tav tm="0">
                                          <p:val>
                                            <p:strVal val="ppt_x"/>
                                          </p:val>
                                        </p:tav>
                                        <p:tav tm="100000">
                                          <p:val>
                                            <p:fltVal val="0.5"/>
                                          </p:val>
                                        </p:tav>
                                      </p:tavLst>
                                    </p:anim>
                                    <p:anim calcmode="lin" valueType="num">
                                      <p:cBhvr>
                                        <p:cTn id="456" dur="3000"/>
                                        <p:tgtEl>
                                          <p:spTgt spid="27"/>
                                        </p:tgtEl>
                                        <p:attrNameLst>
                                          <p:attrName>ppt_y</p:attrName>
                                        </p:attrNameLst>
                                      </p:cBhvr>
                                      <p:tavLst>
                                        <p:tav tm="0">
                                          <p:val>
                                            <p:strVal val="ppt_y"/>
                                          </p:val>
                                        </p:tav>
                                        <p:tav tm="100000">
                                          <p:val>
                                            <p:fltVal val="0.5"/>
                                          </p:val>
                                        </p:tav>
                                      </p:tavLst>
                                    </p:anim>
                                    <p:set>
                                      <p:cBhvr>
                                        <p:cTn id="457" dur="1" fill="hold">
                                          <p:stCondLst>
                                            <p:cond delay="2999"/>
                                          </p:stCondLst>
                                        </p:cTn>
                                        <p:tgtEl>
                                          <p:spTgt spid="27"/>
                                        </p:tgtEl>
                                        <p:attrNameLst>
                                          <p:attrName>style.visibility</p:attrName>
                                        </p:attrNameLst>
                                      </p:cBhvr>
                                      <p:to>
                                        <p:strVal val="hidden"/>
                                      </p:to>
                                    </p:set>
                                  </p:childTnLst>
                                </p:cTn>
                              </p:par>
                              <p:par>
                                <p:cTn id="458" presetID="23" presetClass="exit" presetSubtype="544" fill="hold" nodeType="withEffect">
                                  <p:stCondLst>
                                    <p:cond delay="0"/>
                                  </p:stCondLst>
                                  <p:childTnLst>
                                    <p:anim calcmode="lin" valueType="num">
                                      <p:cBhvr>
                                        <p:cTn id="459" dur="3000"/>
                                        <p:tgtEl>
                                          <p:spTgt spid="28"/>
                                        </p:tgtEl>
                                        <p:attrNameLst>
                                          <p:attrName>ppt_w</p:attrName>
                                        </p:attrNameLst>
                                      </p:cBhvr>
                                      <p:tavLst>
                                        <p:tav tm="0">
                                          <p:val>
                                            <p:strVal val="ppt_w"/>
                                          </p:val>
                                        </p:tav>
                                        <p:tav tm="100000">
                                          <p:val>
                                            <p:fltVal val="0"/>
                                          </p:val>
                                        </p:tav>
                                      </p:tavLst>
                                    </p:anim>
                                    <p:anim calcmode="lin" valueType="num">
                                      <p:cBhvr>
                                        <p:cTn id="460" dur="3000"/>
                                        <p:tgtEl>
                                          <p:spTgt spid="28"/>
                                        </p:tgtEl>
                                        <p:attrNameLst>
                                          <p:attrName>ppt_h</p:attrName>
                                        </p:attrNameLst>
                                      </p:cBhvr>
                                      <p:tavLst>
                                        <p:tav tm="0">
                                          <p:val>
                                            <p:strVal val="ppt_h"/>
                                          </p:val>
                                        </p:tav>
                                        <p:tav tm="100000">
                                          <p:val>
                                            <p:fltVal val="0"/>
                                          </p:val>
                                        </p:tav>
                                      </p:tavLst>
                                    </p:anim>
                                    <p:anim calcmode="lin" valueType="num">
                                      <p:cBhvr>
                                        <p:cTn id="461" dur="3000"/>
                                        <p:tgtEl>
                                          <p:spTgt spid="28"/>
                                        </p:tgtEl>
                                        <p:attrNameLst>
                                          <p:attrName>ppt_x</p:attrName>
                                        </p:attrNameLst>
                                      </p:cBhvr>
                                      <p:tavLst>
                                        <p:tav tm="0">
                                          <p:val>
                                            <p:strVal val="ppt_x"/>
                                          </p:val>
                                        </p:tav>
                                        <p:tav tm="100000">
                                          <p:val>
                                            <p:fltVal val="0.5"/>
                                          </p:val>
                                        </p:tav>
                                      </p:tavLst>
                                    </p:anim>
                                    <p:anim calcmode="lin" valueType="num">
                                      <p:cBhvr>
                                        <p:cTn id="462" dur="3000"/>
                                        <p:tgtEl>
                                          <p:spTgt spid="28"/>
                                        </p:tgtEl>
                                        <p:attrNameLst>
                                          <p:attrName>ppt_y</p:attrName>
                                        </p:attrNameLst>
                                      </p:cBhvr>
                                      <p:tavLst>
                                        <p:tav tm="0">
                                          <p:val>
                                            <p:strVal val="ppt_y"/>
                                          </p:val>
                                        </p:tav>
                                        <p:tav tm="100000">
                                          <p:val>
                                            <p:fltVal val="0.5"/>
                                          </p:val>
                                        </p:tav>
                                      </p:tavLst>
                                    </p:anim>
                                    <p:set>
                                      <p:cBhvr>
                                        <p:cTn id="463" dur="1" fill="hold">
                                          <p:stCondLst>
                                            <p:cond delay="2999"/>
                                          </p:stCondLst>
                                        </p:cTn>
                                        <p:tgtEl>
                                          <p:spTgt spid="28"/>
                                        </p:tgtEl>
                                        <p:attrNameLst>
                                          <p:attrName>style.visibility</p:attrName>
                                        </p:attrNameLst>
                                      </p:cBhvr>
                                      <p:to>
                                        <p:strVal val="hidden"/>
                                      </p:to>
                                    </p:set>
                                  </p:childTnLst>
                                </p:cTn>
                              </p:par>
                              <p:par>
                                <p:cTn id="464" presetID="23" presetClass="exit" presetSubtype="544" fill="hold" nodeType="withEffect">
                                  <p:stCondLst>
                                    <p:cond delay="0"/>
                                  </p:stCondLst>
                                  <p:childTnLst>
                                    <p:anim calcmode="lin" valueType="num">
                                      <p:cBhvr>
                                        <p:cTn id="465" dur="3000"/>
                                        <p:tgtEl>
                                          <p:spTgt spid="29"/>
                                        </p:tgtEl>
                                        <p:attrNameLst>
                                          <p:attrName>ppt_w</p:attrName>
                                        </p:attrNameLst>
                                      </p:cBhvr>
                                      <p:tavLst>
                                        <p:tav tm="0">
                                          <p:val>
                                            <p:strVal val="ppt_w"/>
                                          </p:val>
                                        </p:tav>
                                        <p:tav tm="100000">
                                          <p:val>
                                            <p:fltVal val="0"/>
                                          </p:val>
                                        </p:tav>
                                      </p:tavLst>
                                    </p:anim>
                                    <p:anim calcmode="lin" valueType="num">
                                      <p:cBhvr>
                                        <p:cTn id="466" dur="3000"/>
                                        <p:tgtEl>
                                          <p:spTgt spid="29"/>
                                        </p:tgtEl>
                                        <p:attrNameLst>
                                          <p:attrName>ppt_h</p:attrName>
                                        </p:attrNameLst>
                                      </p:cBhvr>
                                      <p:tavLst>
                                        <p:tav tm="0">
                                          <p:val>
                                            <p:strVal val="ppt_h"/>
                                          </p:val>
                                        </p:tav>
                                        <p:tav tm="100000">
                                          <p:val>
                                            <p:fltVal val="0"/>
                                          </p:val>
                                        </p:tav>
                                      </p:tavLst>
                                    </p:anim>
                                    <p:anim calcmode="lin" valueType="num">
                                      <p:cBhvr>
                                        <p:cTn id="467" dur="3000"/>
                                        <p:tgtEl>
                                          <p:spTgt spid="29"/>
                                        </p:tgtEl>
                                        <p:attrNameLst>
                                          <p:attrName>ppt_x</p:attrName>
                                        </p:attrNameLst>
                                      </p:cBhvr>
                                      <p:tavLst>
                                        <p:tav tm="0">
                                          <p:val>
                                            <p:strVal val="ppt_x"/>
                                          </p:val>
                                        </p:tav>
                                        <p:tav tm="100000">
                                          <p:val>
                                            <p:fltVal val="0.5"/>
                                          </p:val>
                                        </p:tav>
                                      </p:tavLst>
                                    </p:anim>
                                    <p:anim calcmode="lin" valueType="num">
                                      <p:cBhvr>
                                        <p:cTn id="468" dur="3000"/>
                                        <p:tgtEl>
                                          <p:spTgt spid="29"/>
                                        </p:tgtEl>
                                        <p:attrNameLst>
                                          <p:attrName>ppt_y</p:attrName>
                                        </p:attrNameLst>
                                      </p:cBhvr>
                                      <p:tavLst>
                                        <p:tav tm="0">
                                          <p:val>
                                            <p:strVal val="ppt_y"/>
                                          </p:val>
                                        </p:tav>
                                        <p:tav tm="100000">
                                          <p:val>
                                            <p:fltVal val="0.5"/>
                                          </p:val>
                                        </p:tav>
                                      </p:tavLst>
                                    </p:anim>
                                    <p:set>
                                      <p:cBhvr>
                                        <p:cTn id="469" dur="1" fill="hold">
                                          <p:stCondLst>
                                            <p:cond delay="2999"/>
                                          </p:stCondLst>
                                        </p:cTn>
                                        <p:tgtEl>
                                          <p:spTgt spid="29"/>
                                        </p:tgtEl>
                                        <p:attrNameLst>
                                          <p:attrName>style.visibility</p:attrName>
                                        </p:attrNameLst>
                                      </p:cBhvr>
                                      <p:to>
                                        <p:strVal val="hidden"/>
                                      </p:to>
                                    </p:set>
                                  </p:childTnLst>
                                </p:cTn>
                              </p:par>
                              <p:par>
                                <p:cTn id="470" presetID="23" presetClass="exit" presetSubtype="544" fill="hold" nodeType="withEffect">
                                  <p:stCondLst>
                                    <p:cond delay="0"/>
                                  </p:stCondLst>
                                  <p:childTnLst>
                                    <p:anim calcmode="lin" valueType="num">
                                      <p:cBhvr>
                                        <p:cTn id="471" dur="3000"/>
                                        <p:tgtEl>
                                          <p:spTgt spid="30"/>
                                        </p:tgtEl>
                                        <p:attrNameLst>
                                          <p:attrName>ppt_w</p:attrName>
                                        </p:attrNameLst>
                                      </p:cBhvr>
                                      <p:tavLst>
                                        <p:tav tm="0">
                                          <p:val>
                                            <p:strVal val="ppt_w"/>
                                          </p:val>
                                        </p:tav>
                                        <p:tav tm="100000">
                                          <p:val>
                                            <p:fltVal val="0"/>
                                          </p:val>
                                        </p:tav>
                                      </p:tavLst>
                                    </p:anim>
                                    <p:anim calcmode="lin" valueType="num">
                                      <p:cBhvr>
                                        <p:cTn id="472" dur="3000"/>
                                        <p:tgtEl>
                                          <p:spTgt spid="30"/>
                                        </p:tgtEl>
                                        <p:attrNameLst>
                                          <p:attrName>ppt_h</p:attrName>
                                        </p:attrNameLst>
                                      </p:cBhvr>
                                      <p:tavLst>
                                        <p:tav tm="0">
                                          <p:val>
                                            <p:strVal val="ppt_h"/>
                                          </p:val>
                                        </p:tav>
                                        <p:tav tm="100000">
                                          <p:val>
                                            <p:fltVal val="0"/>
                                          </p:val>
                                        </p:tav>
                                      </p:tavLst>
                                    </p:anim>
                                    <p:anim calcmode="lin" valueType="num">
                                      <p:cBhvr>
                                        <p:cTn id="473" dur="3000"/>
                                        <p:tgtEl>
                                          <p:spTgt spid="30"/>
                                        </p:tgtEl>
                                        <p:attrNameLst>
                                          <p:attrName>ppt_x</p:attrName>
                                        </p:attrNameLst>
                                      </p:cBhvr>
                                      <p:tavLst>
                                        <p:tav tm="0">
                                          <p:val>
                                            <p:strVal val="ppt_x"/>
                                          </p:val>
                                        </p:tav>
                                        <p:tav tm="100000">
                                          <p:val>
                                            <p:fltVal val="0.5"/>
                                          </p:val>
                                        </p:tav>
                                      </p:tavLst>
                                    </p:anim>
                                    <p:anim calcmode="lin" valueType="num">
                                      <p:cBhvr>
                                        <p:cTn id="474" dur="3000"/>
                                        <p:tgtEl>
                                          <p:spTgt spid="30"/>
                                        </p:tgtEl>
                                        <p:attrNameLst>
                                          <p:attrName>ppt_y</p:attrName>
                                        </p:attrNameLst>
                                      </p:cBhvr>
                                      <p:tavLst>
                                        <p:tav tm="0">
                                          <p:val>
                                            <p:strVal val="ppt_y"/>
                                          </p:val>
                                        </p:tav>
                                        <p:tav tm="100000">
                                          <p:val>
                                            <p:fltVal val="0.5"/>
                                          </p:val>
                                        </p:tav>
                                      </p:tavLst>
                                    </p:anim>
                                    <p:set>
                                      <p:cBhvr>
                                        <p:cTn id="475" dur="1" fill="hold">
                                          <p:stCondLst>
                                            <p:cond delay="2999"/>
                                          </p:stCondLst>
                                        </p:cTn>
                                        <p:tgtEl>
                                          <p:spTgt spid="30"/>
                                        </p:tgtEl>
                                        <p:attrNameLst>
                                          <p:attrName>style.visibility</p:attrName>
                                        </p:attrNameLst>
                                      </p:cBhvr>
                                      <p:to>
                                        <p:strVal val="hidden"/>
                                      </p:to>
                                    </p:set>
                                  </p:childTnLst>
                                </p:cTn>
                              </p:par>
                              <p:par>
                                <p:cTn id="476" presetID="23" presetClass="exit" presetSubtype="544" fill="hold" nodeType="withEffect">
                                  <p:stCondLst>
                                    <p:cond delay="0"/>
                                  </p:stCondLst>
                                  <p:childTnLst>
                                    <p:anim calcmode="lin" valueType="num">
                                      <p:cBhvr>
                                        <p:cTn id="477" dur="3000"/>
                                        <p:tgtEl>
                                          <p:spTgt spid="31"/>
                                        </p:tgtEl>
                                        <p:attrNameLst>
                                          <p:attrName>ppt_w</p:attrName>
                                        </p:attrNameLst>
                                      </p:cBhvr>
                                      <p:tavLst>
                                        <p:tav tm="0">
                                          <p:val>
                                            <p:strVal val="ppt_w"/>
                                          </p:val>
                                        </p:tav>
                                        <p:tav tm="100000">
                                          <p:val>
                                            <p:fltVal val="0"/>
                                          </p:val>
                                        </p:tav>
                                      </p:tavLst>
                                    </p:anim>
                                    <p:anim calcmode="lin" valueType="num">
                                      <p:cBhvr>
                                        <p:cTn id="478" dur="3000"/>
                                        <p:tgtEl>
                                          <p:spTgt spid="31"/>
                                        </p:tgtEl>
                                        <p:attrNameLst>
                                          <p:attrName>ppt_h</p:attrName>
                                        </p:attrNameLst>
                                      </p:cBhvr>
                                      <p:tavLst>
                                        <p:tav tm="0">
                                          <p:val>
                                            <p:strVal val="ppt_h"/>
                                          </p:val>
                                        </p:tav>
                                        <p:tav tm="100000">
                                          <p:val>
                                            <p:fltVal val="0"/>
                                          </p:val>
                                        </p:tav>
                                      </p:tavLst>
                                    </p:anim>
                                    <p:anim calcmode="lin" valueType="num">
                                      <p:cBhvr>
                                        <p:cTn id="479" dur="3000"/>
                                        <p:tgtEl>
                                          <p:spTgt spid="31"/>
                                        </p:tgtEl>
                                        <p:attrNameLst>
                                          <p:attrName>ppt_x</p:attrName>
                                        </p:attrNameLst>
                                      </p:cBhvr>
                                      <p:tavLst>
                                        <p:tav tm="0">
                                          <p:val>
                                            <p:strVal val="ppt_x"/>
                                          </p:val>
                                        </p:tav>
                                        <p:tav tm="100000">
                                          <p:val>
                                            <p:fltVal val="0.5"/>
                                          </p:val>
                                        </p:tav>
                                      </p:tavLst>
                                    </p:anim>
                                    <p:anim calcmode="lin" valueType="num">
                                      <p:cBhvr>
                                        <p:cTn id="480" dur="3000"/>
                                        <p:tgtEl>
                                          <p:spTgt spid="31"/>
                                        </p:tgtEl>
                                        <p:attrNameLst>
                                          <p:attrName>ppt_y</p:attrName>
                                        </p:attrNameLst>
                                      </p:cBhvr>
                                      <p:tavLst>
                                        <p:tav tm="0">
                                          <p:val>
                                            <p:strVal val="ppt_y"/>
                                          </p:val>
                                        </p:tav>
                                        <p:tav tm="100000">
                                          <p:val>
                                            <p:fltVal val="0.5"/>
                                          </p:val>
                                        </p:tav>
                                      </p:tavLst>
                                    </p:anim>
                                    <p:set>
                                      <p:cBhvr>
                                        <p:cTn id="481" dur="1" fill="hold">
                                          <p:stCondLst>
                                            <p:cond delay="2999"/>
                                          </p:stCondLst>
                                        </p:cTn>
                                        <p:tgtEl>
                                          <p:spTgt spid="31"/>
                                        </p:tgtEl>
                                        <p:attrNameLst>
                                          <p:attrName>style.visibility</p:attrName>
                                        </p:attrNameLst>
                                      </p:cBhvr>
                                      <p:to>
                                        <p:strVal val="hidden"/>
                                      </p:to>
                                    </p:set>
                                  </p:childTnLst>
                                </p:cTn>
                              </p:par>
                              <p:par>
                                <p:cTn id="482" presetID="23" presetClass="exit" presetSubtype="544" fill="hold" nodeType="withEffect">
                                  <p:stCondLst>
                                    <p:cond delay="0"/>
                                  </p:stCondLst>
                                  <p:childTnLst>
                                    <p:anim calcmode="lin" valueType="num">
                                      <p:cBhvr>
                                        <p:cTn id="483" dur="3000"/>
                                        <p:tgtEl>
                                          <p:spTgt spid="32"/>
                                        </p:tgtEl>
                                        <p:attrNameLst>
                                          <p:attrName>ppt_w</p:attrName>
                                        </p:attrNameLst>
                                      </p:cBhvr>
                                      <p:tavLst>
                                        <p:tav tm="0">
                                          <p:val>
                                            <p:strVal val="ppt_w"/>
                                          </p:val>
                                        </p:tav>
                                        <p:tav tm="100000">
                                          <p:val>
                                            <p:fltVal val="0"/>
                                          </p:val>
                                        </p:tav>
                                      </p:tavLst>
                                    </p:anim>
                                    <p:anim calcmode="lin" valueType="num">
                                      <p:cBhvr>
                                        <p:cTn id="484" dur="3000"/>
                                        <p:tgtEl>
                                          <p:spTgt spid="32"/>
                                        </p:tgtEl>
                                        <p:attrNameLst>
                                          <p:attrName>ppt_h</p:attrName>
                                        </p:attrNameLst>
                                      </p:cBhvr>
                                      <p:tavLst>
                                        <p:tav tm="0">
                                          <p:val>
                                            <p:strVal val="ppt_h"/>
                                          </p:val>
                                        </p:tav>
                                        <p:tav tm="100000">
                                          <p:val>
                                            <p:fltVal val="0"/>
                                          </p:val>
                                        </p:tav>
                                      </p:tavLst>
                                    </p:anim>
                                    <p:anim calcmode="lin" valueType="num">
                                      <p:cBhvr>
                                        <p:cTn id="485" dur="3000"/>
                                        <p:tgtEl>
                                          <p:spTgt spid="32"/>
                                        </p:tgtEl>
                                        <p:attrNameLst>
                                          <p:attrName>ppt_x</p:attrName>
                                        </p:attrNameLst>
                                      </p:cBhvr>
                                      <p:tavLst>
                                        <p:tav tm="0">
                                          <p:val>
                                            <p:strVal val="ppt_x"/>
                                          </p:val>
                                        </p:tav>
                                        <p:tav tm="100000">
                                          <p:val>
                                            <p:fltVal val="0.5"/>
                                          </p:val>
                                        </p:tav>
                                      </p:tavLst>
                                    </p:anim>
                                    <p:anim calcmode="lin" valueType="num">
                                      <p:cBhvr>
                                        <p:cTn id="486" dur="3000"/>
                                        <p:tgtEl>
                                          <p:spTgt spid="32"/>
                                        </p:tgtEl>
                                        <p:attrNameLst>
                                          <p:attrName>ppt_y</p:attrName>
                                        </p:attrNameLst>
                                      </p:cBhvr>
                                      <p:tavLst>
                                        <p:tav tm="0">
                                          <p:val>
                                            <p:strVal val="ppt_y"/>
                                          </p:val>
                                        </p:tav>
                                        <p:tav tm="100000">
                                          <p:val>
                                            <p:fltVal val="0.5"/>
                                          </p:val>
                                        </p:tav>
                                      </p:tavLst>
                                    </p:anim>
                                    <p:set>
                                      <p:cBhvr>
                                        <p:cTn id="487" dur="1" fill="hold">
                                          <p:stCondLst>
                                            <p:cond delay="2999"/>
                                          </p:stCondLst>
                                        </p:cTn>
                                        <p:tgtEl>
                                          <p:spTgt spid="32"/>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3000"/>
                                        <p:tgtEl>
                                          <p:spTgt spid="25"/>
                                        </p:tgtEl>
                                        <p:attrNameLst>
                                          <p:attrName>ppt_x</p:attrName>
                                        </p:attrNameLst>
                                      </p:cBhvr>
                                      <p:tavLst>
                                        <p:tav tm="0">
                                          <p:val>
                                            <p:strVal val="ppt_x"/>
                                          </p:val>
                                        </p:tav>
                                        <p:tav tm="100000">
                                          <p:val>
                                            <p:strVal val="1+ppt_w/2"/>
                                          </p:val>
                                        </p:tav>
                                      </p:tavLst>
                                    </p:anim>
                                    <p:anim calcmode="lin" valueType="num">
                                      <p:cBhvr additive="base">
                                        <p:cTn id="490" dur="3000"/>
                                        <p:tgtEl>
                                          <p:spTgt spid="25"/>
                                        </p:tgtEl>
                                        <p:attrNameLst>
                                          <p:attrName>ppt_y</p:attrName>
                                        </p:attrNameLst>
                                      </p:cBhvr>
                                      <p:tavLst>
                                        <p:tav tm="0">
                                          <p:val>
                                            <p:strVal val="ppt_y"/>
                                          </p:val>
                                        </p:tav>
                                        <p:tav tm="100000">
                                          <p:val>
                                            <p:strVal val="1+ppt_h/2"/>
                                          </p:val>
                                        </p:tav>
                                      </p:tavLst>
                                    </p:anim>
                                    <p:set>
                                      <p:cBhvr>
                                        <p:cTn id="491" dur="1" fill="hold">
                                          <p:stCondLst>
                                            <p:cond delay="2999"/>
                                          </p:stCondLst>
                                        </p:cTn>
                                        <p:tgtEl>
                                          <p:spTgt spid="25"/>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3000"/>
                                        <p:tgtEl>
                                          <p:spTgt spid="26"/>
                                        </p:tgtEl>
                                        <p:attrNameLst>
                                          <p:attrName>ppt_x</p:attrName>
                                        </p:attrNameLst>
                                      </p:cBhvr>
                                      <p:tavLst>
                                        <p:tav tm="0">
                                          <p:val>
                                            <p:strVal val="ppt_x"/>
                                          </p:val>
                                        </p:tav>
                                        <p:tav tm="100000">
                                          <p:val>
                                            <p:strVal val="1+ppt_w/2"/>
                                          </p:val>
                                        </p:tav>
                                      </p:tavLst>
                                    </p:anim>
                                    <p:anim calcmode="lin" valueType="num">
                                      <p:cBhvr additive="base">
                                        <p:cTn id="494" dur="3000"/>
                                        <p:tgtEl>
                                          <p:spTgt spid="26"/>
                                        </p:tgtEl>
                                        <p:attrNameLst>
                                          <p:attrName>ppt_y</p:attrName>
                                        </p:attrNameLst>
                                      </p:cBhvr>
                                      <p:tavLst>
                                        <p:tav tm="0">
                                          <p:val>
                                            <p:strVal val="ppt_y"/>
                                          </p:val>
                                        </p:tav>
                                        <p:tav tm="100000">
                                          <p:val>
                                            <p:strVal val="1+ppt_h/2"/>
                                          </p:val>
                                        </p:tav>
                                      </p:tavLst>
                                    </p:anim>
                                    <p:set>
                                      <p:cBhvr>
                                        <p:cTn id="495" dur="1" fill="hold">
                                          <p:stCondLst>
                                            <p:cond delay="2999"/>
                                          </p:stCondLst>
                                        </p:cTn>
                                        <p:tgtEl>
                                          <p:spTgt spid="26"/>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3000"/>
                                        <p:tgtEl>
                                          <p:spTgt spid="27"/>
                                        </p:tgtEl>
                                        <p:attrNameLst>
                                          <p:attrName>ppt_x</p:attrName>
                                        </p:attrNameLst>
                                      </p:cBhvr>
                                      <p:tavLst>
                                        <p:tav tm="0">
                                          <p:val>
                                            <p:strVal val="ppt_x"/>
                                          </p:val>
                                        </p:tav>
                                        <p:tav tm="100000">
                                          <p:val>
                                            <p:strVal val="1+ppt_w/2"/>
                                          </p:val>
                                        </p:tav>
                                      </p:tavLst>
                                    </p:anim>
                                    <p:anim calcmode="lin" valueType="num">
                                      <p:cBhvr additive="base">
                                        <p:cTn id="498" dur="3000"/>
                                        <p:tgtEl>
                                          <p:spTgt spid="27"/>
                                        </p:tgtEl>
                                        <p:attrNameLst>
                                          <p:attrName>ppt_y</p:attrName>
                                        </p:attrNameLst>
                                      </p:cBhvr>
                                      <p:tavLst>
                                        <p:tav tm="0">
                                          <p:val>
                                            <p:strVal val="ppt_y"/>
                                          </p:val>
                                        </p:tav>
                                        <p:tav tm="100000">
                                          <p:val>
                                            <p:strVal val="1+ppt_h/2"/>
                                          </p:val>
                                        </p:tav>
                                      </p:tavLst>
                                    </p:anim>
                                    <p:set>
                                      <p:cBhvr>
                                        <p:cTn id="499" dur="1" fill="hold">
                                          <p:stCondLst>
                                            <p:cond delay="2999"/>
                                          </p:stCondLst>
                                        </p:cTn>
                                        <p:tgtEl>
                                          <p:spTgt spid="27"/>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3000"/>
                                        <p:tgtEl>
                                          <p:spTgt spid="28"/>
                                        </p:tgtEl>
                                        <p:attrNameLst>
                                          <p:attrName>ppt_x</p:attrName>
                                        </p:attrNameLst>
                                      </p:cBhvr>
                                      <p:tavLst>
                                        <p:tav tm="0">
                                          <p:val>
                                            <p:strVal val="ppt_x"/>
                                          </p:val>
                                        </p:tav>
                                        <p:tav tm="100000">
                                          <p:val>
                                            <p:strVal val="1+ppt_w/2"/>
                                          </p:val>
                                        </p:tav>
                                      </p:tavLst>
                                    </p:anim>
                                    <p:anim calcmode="lin" valueType="num">
                                      <p:cBhvr additive="base">
                                        <p:cTn id="502" dur="3000"/>
                                        <p:tgtEl>
                                          <p:spTgt spid="28"/>
                                        </p:tgtEl>
                                        <p:attrNameLst>
                                          <p:attrName>ppt_y</p:attrName>
                                        </p:attrNameLst>
                                      </p:cBhvr>
                                      <p:tavLst>
                                        <p:tav tm="0">
                                          <p:val>
                                            <p:strVal val="ppt_y"/>
                                          </p:val>
                                        </p:tav>
                                        <p:tav tm="100000">
                                          <p:val>
                                            <p:strVal val="1+ppt_h/2"/>
                                          </p:val>
                                        </p:tav>
                                      </p:tavLst>
                                    </p:anim>
                                    <p:set>
                                      <p:cBhvr>
                                        <p:cTn id="503" dur="1" fill="hold">
                                          <p:stCondLst>
                                            <p:cond delay="2999"/>
                                          </p:stCondLst>
                                        </p:cTn>
                                        <p:tgtEl>
                                          <p:spTgt spid="28"/>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3"/>
                                        </p:tgtEl>
                                        <p:attrNameLst>
                                          <p:attrName>ppt_x</p:attrName>
                                        </p:attrNameLst>
                                      </p:cBhvr>
                                      <p:tavLst>
                                        <p:tav tm="0">
                                          <p:val>
                                            <p:strVal val="ppt_x"/>
                                          </p:val>
                                        </p:tav>
                                        <p:tav tm="100000">
                                          <p:val>
                                            <p:strVal val="ppt_x"/>
                                          </p:val>
                                        </p:tav>
                                      </p:tavLst>
                                    </p:anim>
                                    <p:anim calcmode="lin" valueType="num">
                                      <p:cBhvr additive="base">
                                        <p:cTn id="506" dur="3000"/>
                                        <p:tgtEl>
                                          <p:spTgt spid="3"/>
                                        </p:tgtEl>
                                        <p:attrNameLst>
                                          <p:attrName>ppt_y</p:attrName>
                                        </p:attrNameLst>
                                      </p:cBhvr>
                                      <p:tavLst>
                                        <p:tav tm="0">
                                          <p:val>
                                            <p:strVal val="ppt_y"/>
                                          </p:val>
                                        </p:tav>
                                        <p:tav tm="100000">
                                          <p:val>
                                            <p:strVal val="1+ppt_h/2"/>
                                          </p:val>
                                        </p:tav>
                                      </p:tavLst>
                                    </p:anim>
                                    <p:set>
                                      <p:cBhvr>
                                        <p:cTn id="507" dur="1" fill="hold">
                                          <p:stCondLst>
                                            <p:cond delay="2999"/>
                                          </p:stCondLst>
                                        </p:cTn>
                                        <p:tgtEl>
                                          <p:spTgt spid="3"/>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7"/>
                                        </p:tgtEl>
                                        <p:attrNameLst>
                                          <p:attrName>ppt_x</p:attrName>
                                        </p:attrNameLst>
                                      </p:cBhvr>
                                      <p:tavLst>
                                        <p:tav tm="0">
                                          <p:val>
                                            <p:strVal val="ppt_x"/>
                                          </p:val>
                                        </p:tav>
                                        <p:tav tm="100000">
                                          <p:val>
                                            <p:strVal val="ppt_x"/>
                                          </p:val>
                                        </p:tav>
                                      </p:tavLst>
                                    </p:anim>
                                    <p:anim calcmode="lin" valueType="num">
                                      <p:cBhvr additive="base">
                                        <p:cTn id="510" dur="3000"/>
                                        <p:tgtEl>
                                          <p:spTgt spid="7"/>
                                        </p:tgtEl>
                                        <p:attrNameLst>
                                          <p:attrName>ppt_y</p:attrName>
                                        </p:attrNameLst>
                                      </p:cBhvr>
                                      <p:tavLst>
                                        <p:tav tm="0">
                                          <p:val>
                                            <p:strVal val="ppt_y"/>
                                          </p:val>
                                        </p:tav>
                                        <p:tav tm="100000">
                                          <p:val>
                                            <p:strVal val="1+ppt_h/2"/>
                                          </p:val>
                                        </p:tav>
                                      </p:tavLst>
                                    </p:anim>
                                    <p:set>
                                      <p:cBhvr>
                                        <p:cTn id="511" dur="1" fill="hold">
                                          <p:stCondLst>
                                            <p:cond delay="2999"/>
                                          </p:stCondLst>
                                        </p:cTn>
                                        <p:tgtEl>
                                          <p:spTgt spid="7"/>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11"/>
                                        </p:tgtEl>
                                        <p:attrNameLst>
                                          <p:attrName>ppt_x</p:attrName>
                                        </p:attrNameLst>
                                      </p:cBhvr>
                                      <p:tavLst>
                                        <p:tav tm="0">
                                          <p:val>
                                            <p:strVal val="ppt_x"/>
                                          </p:val>
                                        </p:tav>
                                        <p:tav tm="100000">
                                          <p:val>
                                            <p:strVal val="ppt_x"/>
                                          </p:val>
                                        </p:tav>
                                      </p:tavLst>
                                    </p:anim>
                                    <p:anim calcmode="lin" valueType="num">
                                      <p:cBhvr additive="base">
                                        <p:cTn id="514" dur="3000"/>
                                        <p:tgtEl>
                                          <p:spTgt spid="11"/>
                                        </p:tgtEl>
                                        <p:attrNameLst>
                                          <p:attrName>ppt_y</p:attrName>
                                        </p:attrNameLst>
                                      </p:cBhvr>
                                      <p:tavLst>
                                        <p:tav tm="0">
                                          <p:val>
                                            <p:strVal val="ppt_y"/>
                                          </p:val>
                                        </p:tav>
                                        <p:tav tm="100000">
                                          <p:val>
                                            <p:strVal val="1+ppt_h/2"/>
                                          </p:val>
                                        </p:tav>
                                      </p:tavLst>
                                    </p:anim>
                                    <p:set>
                                      <p:cBhvr>
                                        <p:cTn id="515" dur="1" fill="hold">
                                          <p:stCondLst>
                                            <p:cond delay="2999"/>
                                          </p:stCondLst>
                                        </p:cTn>
                                        <p:tgtEl>
                                          <p:spTgt spid="11"/>
                                        </p:tgtEl>
                                        <p:attrNameLst>
                                          <p:attrName>style.visibility</p:attrName>
                                        </p:attrNameLst>
                                      </p:cBhvr>
                                      <p:to>
                                        <p:strVal val="hidden"/>
                                      </p:to>
                                    </p:set>
                                  </p:childTnLst>
                                </p:cTn>
                              </p:par>
                              <p:par>
                                <p:cTn id="516" presetID="2" presetClass="exit" presetSubtype="12" fill="hold" nodeType="withEffect">
                                  <p:stCondLst>
                                    <p:cond delay="0"/>
                                  </p:stCondLst>
                                  <p:childTnLst>
                                    <p:anim calcmode="lin" valueType="num">
                                      <p:cBhvr additive="base">
                                        <p:cTn id="517" dur="3000"/>
                                        <p:tgtEl>
                                          <p:spTgt spid="17"/>
                                        </p:tgtEl>
                                        <p:attrNameLst>
                                          <p:attrName>ppt_x</p:attrName>
                                        </p:attrNameLst>
                                      </p:cBhvr>
                                      <p:tavLst>
                                        <p:tav tm="0">
                                          <p:val>
                                            <p:strVal val="ppt_x"/>
                                          </p:val>
                                        </p:tav>
                                        <p:tav tm="100000">
                                          <p:val>
                                            <p:strVal val="0-ppt_w/2"/>
                                          </p:val>
                                        </p:tav>
                                      </p:tavLst>
                                    </p:anim>
                                    <p:anim calcmode="lin" valueType="num">
                                      <p:cBhvr additive="base">
                                        <p:cTn id="518" dur="3000"/>
                                        <p:tgtEl>
                                          <p:spTgt spid="17"/>
                                        </p:tgtEl>
                                        <p:attrNameLst>
                                          <p:attrName>ppt_y</p:attrName>
                                        </p:attrNameLst>
                                      </p:cBhvr>
                                      <p:tavLst>
                                        <p:tav tm="0">
                                          <p:val>
                                            <p:strVal val="ppt_y"/>
                                          </p:val>
                                        </p:tav>
                                        <p:tav tm="100000">
                                          <p:val>
                                            <p:strVal val="1+ppt_h/2"/>
                                          </p:val>
                                        </p:tav>
                                      </p:tavLst>
                                    </p:anim>
                                    <p:set>
                                      <p:cBhvr>
                                        <p:cTn id="519" dur="1" fill="hold">
                                          <p:stCondLst>
                                            <p:cond delay="2999"/>
                                          </p:stCondLst>
                                        </p:cTn>
                                        <p:tgtEl>
                                          <p:spTgt spid="17"/>
                                        </p:tgtEl>
                                        <p:attrNameLst>
                                          <p:attrName>style.visibility</p:attrName>
                                        </p:attrNameLst>
                                      </p:cBhvr>
                                      <p:to>
                                        <p:strVal val="hidden"/>
                                      </p:to>
                                    </p:set>
                                  </p:childTnLst>
                                </p:cTn>
                              </p:par>
                              <p:par>
                                <p:cTn id="520" presetID="2" presetClass="exit" presetSubtype="12" fill="hold" nodeType="withEffect">
                                  <p:stCondLst>
                                    <p:cond delay="0"/>
                                  </p:stCondLst>
                                  <p:childTnLst>
                                    <p:anim calcmode="lin" valueType="num">
                                      <p:cBhvr additive="base">
                                        <p:cTn id="521" dur="3000"/>
                                        <p:tgtEl>
                                          <p:spTgt spid="18"/>
                                        </p:tgtEl>
                                        <p:attrNameLst>
                                          <p:attrName>ppt_x</p:attrName>
                                        </p:attrNameLst>
                                      </p:cBhvr>
                                      <p:tavLst>
                                        <p:tav tm="0">
                                          <p:val>
                                            <p:strVal val="ppt_x"/>
                                          </p:val>
                                        </p:tav>
                                        <p:tav tm="100000">
                                          <p:val>
                                            <p:strVal val="0-ppt_w/2"/>
                                          </p:val>
                                        </p:tav>
                                      </p:tavLst>
                                    </p:anim>
                                    <p:anim calcmode="lin" valueType="num">
                                      <p:cBhvr additive="base">
                                        <p:cTn id="522" dur="3000"/>
                                        <p:tgtEl>
                                          <p:spTgt spid="18"/>
                                        </p:tgtEl>
                                        <p:attrNameLst>
                                          <p:attrName>ppt_y</p:attrName>
                                        </p:attrNameLst>
                                      </p:cBhvr>
                                      <p:tavLst>
                                        <p:tav tm="0">
                                          <p:val>
                                            <p:strVal val="ppt_y"/>
                                          </p:val>
                                        </p:tav>
                                        <p:tav tm="100000">
                                          <p:val>
                                            <p:strVal val="1+ppt_h/2"/>
                                          </p:val>
                                        </p:tav>
                                      </p:tavLst>
                                    </p:anim>
                                    <p:set>
                                      <p:cBhvr>
                                        <p:cTn id="523" dur="1" fill="hold">
                                          <p:stCondLst>
                                            <p:cond delay="2999"/>
                                          </p:stCondLst>
                                        </p:cTn>
                                        <p:tgtEl>
                                          <p:spTgt spid="18"/>
                                        </p:tgtEl>
                                        <p:attrNameLst>
                                          <p:attrName>style.visibility</p:attrName>
                                        </p:attrNameLst>
                                      </p:cBhvr>
                                      <p:to>
                                        <p:strVal val="hidden"/>
                                      </p:to>
                                    </p:set>
                                  </p:childTnLst>
                                </p:cTn>
                              </p:par>
                              <p:par>
                                <p:cTn id="524" presetID="2" presetClass="exit" presetSubtype="12" fill="hold" nodeType="withEffect">
                                  <p:stCondLst>
                                    <p:cond delay="0"/>
                                  </p:stCondLst>
                                  <p:childTnLst>
                                    <p:anim calcmode="lin" valueType="num">
                                      <p:cBhvr additive="base">
                                        <p:cTn id="525" dur="3000"/>
                                        <p:tgtEl>
                                          <p:spTgt spid="19"/>
                                        </p:tgtEl>
                                        <p:attrNameLst>
                                          <p:attrName>ppt_x</p:attrName>
                                        </p:attrNameLst>
                                      </p:cBhvr>
                                      <p:tavLst>
                                        <p:tav tm="0">
                                          <p:val>
                                            <p:strVal val="ppt_x"/>
                                          </p:val>
                                        </p:tav>
                                        <p:tav tm="100000">
                                          <p:val>
                                            <p:strVal val="0-ppt_w/2"/>
                                          </p:val>
                                        </p:tav>
                                      </p:tavLst>
                                    </p:anim>
                                    <p:anim calcmode="lin" valueType="num">
                                      <p:cBhvr additive="base">
                                        <p:cTn id="526" dur="3000"/>
                                        <p:tgtEl>
                                          <p:spTgt spid="19"/>
                                        </p:tgtEl>
                                        <p:attrNameLst>
                                          <p:attrName>ppt_y</p:attrName>
                                        </p:attrNameLst>
                                      </p:cBhvr>
                                      <p:tavLst>
                                        <p:tav tm="0">
                                          <p:val>
                                            <p:strVal val="ppt_y"/>
                                          </p:val>
                                        </p:tav>
                                        <p:tav tm="100000">
                                          <p:val>
                                            <p:strVal val="1+ppt_h/2"/>
                                          </p:val>
                                        </p:tav>
                                      </p:tavLst>
                                    </p:anim>
                                    <p:set>
                                      <p:cBhvr>
                                        <p:cTn id="527" dur="1" fill="hold">
                                          <p:stCondLst>
                                            <p:cond delay="2999"/>
                                          </p:stCondLst>
                                        </p:cTn>
                                        <p:tgtEl>
                                          <p:spTgt spid="19"/>
                                        </p:tgtEl>
                                        <p:attrNameLst>
                                          <p:attrName>style.visibility</p:attrName>
                                        </p:attrNameLst>
                                      </p:cBhvr>
                                      <p:to>
                                        <p:strVal val="hidden"/>
                                      </p:to>
                                    </p:set>
                                  </p:childTnLst>
                                </p:cTn>
                              </p:par>
                              <p:par>
                                <p:cTn id="528" presetID="2" presetClass="exit" presetSubtype="12" fill="hold" nodeType="withEffect">
                                  <p:stCondLst>
                                    <p:cond delay="0"/>
                                  </p:stCondLst>
                                  <p:childTnLst>
                                    <p:anim calcmode="lin" valueType="num">
                                      <p:cBhvr additive="base">
                                        <p:cTn id="529" dur="3000"/>
                                        <p:tgtEl>
                                          <p:spTgt spid="20"/>
                                        </p:tgtEl>
                                        <p:attrNameLst>
                                          <p:attrName>ppt_x</p:attrName>
                                        </p:attrNameLst>
                                      </p:cBhvr>
                                      <p:tavLst>
                                        <p:tav tm="0">
                                          <p:val>
                                            <p:strVal val="ppt_x"/>
                                          </p:val>
                                        </p:tav>
                                        <p:tav tm="100000">
                                          <p:val>
                                            <p:strVal val="0-ppt_w/2"/>
                                          </p:val>
                                        </p:tav>
                                      </p:tavLst>
                                    </p:anim>
                                    <p:anim calcmode="lin" valueType="num">
                                      <p:cBhvr additive="base">
                                        <p:cTn id="530" dur="3000"/>
                                        <p:tgtEl>
                                          <p:spTgt spid="20"/>
                                        </p:tgtEl>
                                        <p:attrNameLst>
                                          <p:attrName>ppt_y</p:attrName>
                                        </p:attrNameLst>
                                      </p:cBhvr>
                                      <p:tavLst>
                                        <p:tav tm="0">
                                          <p:val>
                                            <p:strVal val="ppt_y"/>
                                          </p:val>
                                        </p:tav>
                                        <p:tav tm="100000">
                                          <p:val>
                                            <p:strVal val="1+ppt_h/2"/>
                                          </p:val>
                                        </p:tav>
                                      </p:tavLst>
                                    </p:anim>
                                    <p:set>
                                      <p:cBhvr>
                                        <p:cTn id="531" dur="1" fill="hold">
                                          <p:stCondLst>
                                            <p:cond delay="2999"/>
                                          </p:stCondLst>
                                        </p:cTn>
                                        <p:tgtEl>
                                          <p:spTgt spid="20"/>
                                        </p:tgtEl>
                                        <p:attrNameLst>
                                          <p:attrName>style.visibility</p:attrName>
                                        </p:attrNameLst>
                                      </p:cBhvr>
                                      <p:to>
                                        <p:strVal val="hidden"/>
                                      </p:to>
                                    </p:set>
                                  </p:childTnLst>
                                </p:cTn>
                              </p:par>
                              <p:par>
                                <p:cTn id="532" presetID="2" presetClass="exit" presetSubtype="8" fill="hold" nodeType="withEffect">
                                  <p:stCondLst>
                                    <p:cond delay="0"/>
                                  </p:stCondLst>
                                  <p:childTnLst>
                                    <p:anim calcmode="lin" valueType="num">
                                      <p:cBhvr additive="base">
                                        <p:cTn id="533" dur="3000"/>
                                        <p:tgtEl>
                                          <p:spTgt spid="5"/>
                                        </p:tgtEl>
                                        <p:attrNameLst>
                                          <p:attrName>ppt_x</p:attrName>
                                        </p:attrNameLst>
                                      </p:cBhvr>
                                      <p:tavLst>
                                        <p:tav tm="0">
                                          <p:val>
                                            <p:strVal val="ppt_x"/>
                                          </p:val>
                                        </p:tav>
                                        <p:tav tm="100000">
                                          <p:val>
                                            <p:strVal val="0-ppt_w/2"/>
                                          </p:val>
                                        </p:tav>
                                      </p:tavLst>
                                    </p:anim>
                                    <p:anim calcmode="lin" valueType="num">
                                      <p:cBhvr additive="base">
                                        <p:cTn id="534" dur="3000"/>
                                        <p:tgtEl>
                                          <p:spTgt spid="5"/>
                                        </p:tgtEl>
                                        <p:attrNameLst>
                                          <p:attrName>ppt_y</p:attrName>
                                        </p:attrNameLst>
                                      </p:cBhvr>
                                      <p:tavLst>
                                        <p:tav tm="0">
                                          <p:val>
                                            <p:strVal val="ppt_y"/>
                                          </p:val>
                                        </p:tav>
                                        <p:tav tm="100000">
                                          <p:val>
                                            <p:strVal val="ppt_y"/>
                                          </p:val>
                                        </p:tav>
                                      </p:tavLst>
                                    </p:anim>
                                    <p:set>
                                      <p:cBhvr>
                                        <p:cTn id="535" dur="1" fill="hold">
                                          <p:stCondLst>
                                            <p:cond delay="2999"/>
                                          </p:stCondLst>
                                        </p:cTn>
                                        <p:tgtEl>
                                          <p:spTgt spid="5"/>
                                        </p:tgtEl>
                                        <p:attrNameLst>
                                          <p:attrName>style.visibility</p:attrName>
                                        </p:attrNameLst>
                                      </p:cBhvr>
                                      <p:to>
                                        <p:strVal val="hidden"/>
                                      </p:to>
                                    </p:set>
                                  </p:childTnLst>
                                </p:cTn>
                              </p:par>
                              <p:par>
                                <p:cTn id="536" presetID="2" presetClass="exit" presetSubtype="8" fill="hold" nodeType="withEffect">
                                  <p:stCondLst>
                                    <p:cond delay="0"/>
                                  </p:stCondLst>
                                  <p:childTnLst>
                                    <p:anim calcmode="lin" valueType="num">
                                      <p:cBhvr additive="base">
                                        <p:cTn id="537" dur="3000"/>
                                        <p:tgtEl>
                                          <p:spTgt spid="8"/>
                                        </p:tgtEl>
                                        <p:attrNameLst>
                                          <p:attrName>ppt_x</p:attrName>
                                        </p:attrNameLst>
                                      </p:cBhvr>
                                      <p:tavLst>
                                        <p:tav tm="0">
                                          <p:val>
                                            <p:strVal val="ppt_x"/>
                                          </p:val>
                                        </p:tav>
                                        <p:tav tm="100000">
                                          <p:val>
                                            <p:strVal val="0-ppt_w/2"/>
                                          </p:val>
                                        </p:tav>
                                      </p:tavLst>
                                    </p:anim>
                                    <p:anim calcmode="lin" valueType="num">
                                      <p:cBhvr additive="base">
                                        <p:cTn id="538" dur="3000"/>
                                        <p:tgtEl>
                                          <p:spTgt spid="8"/>
                                        </p:tgtEl>
                                        <p:attrNameLst>
                                          <p:attrName>ppt_y</p:attrName>
                                        </p:attrNameLst>
                                      </p:cBhvr>
                                      <p:tavLst>
                                        <p:tav tm="0">
                                          <p:val>
                                            <p:strVal val="ppt_y"/>
                                          </p:val>
                                        </p:tav>
                                        <p:tav tm="100000">
                                          <p:val>
                                            <p:strVal val="ppt_y"/>
                                          </p:val>
                                        </p:tav>
                                      </p:tavLst>
                                    </p:anim>
                                    <p:set>
                                      <p:cBhvr>
                                        <p:cTn id="539" dur="1" fill="hold">
                                          <p:stCondLst>
                                            <p:cond delay="2999"/>
                                          </p:stCondLst>
                                        </p:cTn>
                                        <p:tgtEl>
                                          <p:spTgt spid="8"/>
                                        </p:tgtEl>
                                        <p:attrNameLst>
                                          <p:attrName>style.visibility</p:attrName>
                                        </p:attrNameLst>
                                      </p:cBhvr>
                                      <p:to>
                                        <p:strVal val="hidden"/>
                                      </p:to>
                                    </p:set>
                                  </p:childTnLst>
                                </p:cTn>
                              </p:par>
                              <p:par>
                                <p:cTn id="540" presetID="2" presetClass="exit" presetSubtype="8" fill="hold" nodeType="withEffect">
                                  <p:stCondLst>
                                    <p:cond delay="0"/>
                                  </p:stCondLst>
                                  <p:childTnLst>
                                    <p:anim calcmode="lin" valueType="num">
                                      <p:cBhvr additive="base">
                                        <p:cTn id="541" dur="3000"/>
                                        <p:tgtEl>
                                          <p:spTgt spid="13"/>
                                        </p:tgtEl>
                                        <p:attrNameLst>
                                          <p:attrName>ppt_x</p:attrName>
                                        </p:attrNameLst>
                                      </p:cBhvr>
                                      <p:tavLst>
                                        <p:tav tm="0">
                                          <p:val>
                                            <p:strVal val="ppt_x"/>
                                          </p:val>
                                        </p:tav>
                                        <p:tav tm="100000">
                                          <p:val>
                                            <p:strVal val="0-ppt_w/2"/>
                                          </p:val>
                                        </p:tav>
                                      </p:tavLst>
                                    </p:anim>
                                    <p:anim calcmode="lin" valueType="num">
                                      <p:cBhvr additive="base">
                                        <p:cTn id="542" dur="3000"/>
                                        <p:tgtEl>
                                          <p:spTgt spid="13"/>
                                        </p:tgtEl>
                                        <p:attrNameLst>
                                          <p:attrName>ppt_y</p:attrName>
                                        </p:attrNameLst>
                                      </p:cBhvr>
                                      <p:tavLst>
                                        <p:tav tm="0">
                                          <p:val>
                                            <p:strVal val="ppt_y"/>
                                          </p:val>
                                        </p:tav>
                                        <p:tav tm="100000">
                                          <p:val>
                                            <p:strVal val="ppt_y"/>
                                          </p:val>
                                        </p:tav>
                                      </p:tavLst>
                                    </p:anim>
                                    <p:set>
                                      <p:cBhvr>
                                        <p:cTn id="543" dur="1" fill="hold">
                                          <p:stCondLst>
                                            <p:cond delay="2999"/>
                                          </p:stCondLst>
                                        </p:cTn>
                                        <p:tgtEl>
                                          <p:spTgt spid="13"/>
                                        </p:tgtEl>
                                        <p:attrNameLst>
                                          <p:attrName>style.visibility</p:attrName>
                                        </p:attrNameLst>
                                      </p:cBhvr>
                                      <p:to>
                                        <p:strVal val="hidden"/>
                                      </p:to>
                                    </p:set>
                                  </p:childTnLst>
                                </p:cTn>
                              </p:par>
                              <p:par>
                                <p:cTn id="544" presetID="2" presetClass="exit" presetSubtype="8" fill="hold" nodeType="withEffect">
                                  <p:stCondLst>
                                    <p:cond delay="0"/>
                                  </p:stCondLst>
                                  <p:childTnLst>
                                    <p:anim calcmode="lin" valueType="num">
                                      <p:cBhvr additive="base">
                                        <p:cTn id="545" dur="3000"/>
                                        <p:tgtEl>
                                          <p:spTgt spid="16"/>
                                        </p:tgtEl>
                                        <p:attrNameLst>
                                          <p:attrName>ppt_x</p:attrName>
                                        </p:attrNameLst>
                                      </p:cBhvr>
                                      <p:tavLst>
                                        <p:tav tm="0">
                                          <p:val>
                                            <p:strVal val="ppt_x"/>
                                          </p:val>
                                        </p:tav>
                                        <p:tav tm="100000">
                                          <p:val>
                                            <p:strVal val="0-ppt_w/2"/>
                                          </p:val>
                                        </p:tav>
                                      </p:tavLst>
                                    </p:anim>
                                    <p:anim calcmode="lin" valueType="num">
                                      <p:cBhvr additive="base">
                                        <p:cTn id="546" dur="3000"/>
                                        <p:tgtEl>
                                          <p:spTgt spid="16"/>
                                        </p:tgtEl>
                                        <p:attrNameLst>
                                          <p:attrName>ppt_y</p:attrName>
                                        </p:attrNameLst>
                                      </p:cBhvr>
                                      <p:tavLst>
                                        <p:tav tm="0">
                                          <p:val>
                                            <p:strVal val="ppt_y"/>
                                          </p:val>
                                        </p:tav>
                                        <p:tav tm="100000">
                                          <p:val>
                                            <p:strVal val="ppt_y"/>
                                          </p:val>
                                        </p:tav>
                                      </p:tavLst>
                                    </p:anim>
                                    <p:set>
                                      <p:cBhvr>
                                        <p:cTn id="547" dur="1" fill="hold">
                                          <p:stCondLst>
                                            <p:cond delay="2999"/>
                                          </p:stCondLst>
                                        </p:cTn>
                                        <p:tgtEl>
                                          <p:spTgt spid="16"/>
                                        </p:tgtEl>
                                        <p:attrNameLst>
                                          <p:attrName>style.visibility</p:attrName>
                                        </p:attrNameLst>
                                      </p:cBhvr>
                                      <p:to>
                                        <p:strVal val="hidden"/>
                                      </p:to>
                                    </p:set>
                                  </p:childTnLst>
                                </p:cTn>
                              </p:par>
                              <p:par>
                                <p:cTn id="548" presetID="2" presetClass="exit" presetSubtype="9" fill="hold" nodeType="withEffect">
                                  <p:stCondLst>
                                    <p:cond delay="0"/>
                                  </p:stCondLst>
                                  <p:childTnLst>
                                    <p:anim calcmode="lin" valueType="num">
                                      <p:cBhvr additive="base">
                                        <p:cTn id="549" dur="3000"/>
                                        <p:tgtEl>
                                          <p:spTgt spid="29"/>
                                        </p:tgtEl>
                                        <p:attrNameLst>
                                          <p:attrName>ppt_x</p:attrName>
                                        </p:attrNameLst>
                                      </p:cBhvr>
                                      <p:tavLst>
                                        <p:tav tm="0">
                                          <p:val>
                                            <p:strVal val="ppt_x"/>
                                          </p:val>
                                        </p:tav>
                                        <p:tav tm="100000">
                                          <p:val>
                                            <p:strVal val="0-ppt_w/2"/>
                                          </p:val>
                                        </p:tav>
                                      </p:tavLst>
                                    </p:anim>
                                    <p:anim calcmode="lin" valueType="num">
                                      <p:cBhvr additive="base">
                                        <p:cTn id="550" dur="3000"/>
                                        <p:tgtEl>
                                          <p:spTgt spid="29"/>
                                        </p:tgtEl>
                                        <p:attrNameLst>
                                          <p:attrName>ppt_y</p:attrName>
                                        </p:attrNameLst>
                                      </p:cBhvr>
                                      <p:tavLst>
                                        <p:tav tm="0">
                                          <p:val>
                                            <p:strVal val="ppt_y"/>
                                          </p:val>
                                        </p:tav>
                                        <p:tav tm="100000">
                                          <p:val>
                                            <p:strVal val="0-ppt_h/2"/>
                                          </p:val>
                                        </p:tav>
                                      </p:tavLst>
                                    </p:anim>
                                    <p:set>
                                      <p:cBhvr>
                                        <p:cTn id="551" dur="1" fill="hold">
                                          <p:stCondLst>
                                            <p:cond delay="2999"/>
                                          </p:stCondLst>
                                        </p:cTn>
                                        <p:tgtEl>
                                          <p:spTgt spid="29"/>
                                        </p:tgtEl>
                                        <p:attrNameLst>
                                          <p:attrName>style.visibility</p:attrName>
                                        </p:attrNameLst>
                                      </p:cBhvr>
                                      <p:to>
                                        <p:strVal val="hidden"/>
                                      </p:to>
                                    </p:set>
                                  </p:childTnLst>
                                </p:cTn>
                              </p:par>
                              <p:par>
                                <p:cTn id="552" presetID="2" presetClass="exit" presetSubtype="9" fill="hold" nodeType="withEffect">
                                  <p:stCondLst>
                                    <p:cond delay="0"/>
                                  </p:stCondLst>
                                  <p:childTnLst>
                                    <p:anim calcmode="lin" valueType="num">
                                      <p:cBhvr additive="base">
                                        <p:cTn id="553" dur="3000"/>
                                        <p:tgtEl>
                                          <p:spTgt spid="30"/>
                                        </p:tgtEl>
                                        <p:attrNameLst>
                                          <p:attrName>ppt_x</p:attrName>
                                        </p:attrNameLst>
                                      </p:cBhvr>
                                      <p:tavLst>
                                        <p:tav tm="0">
                                          <p:val>
                                            <p:strVal val="ppt_x"/>
                                          </p:val>
                                        </p:tav>
                                        <p:tav tm="100000">
                                          <p:val>
                                            <p:strVal val="0-ppt_w/2"/>
                                          </p:val>
                                        </p:tav>
                                      </p:tavLst>
                                    </p:anim>
                                    <p:anim calcmode="lin" valueType="num">
                                      <p:cBhvr additive="base">
                                        <p:cTn id="554" dur="3000"/>
                                        <p:tgtEl>
                                          <p:spTgt spid="30"/>
                                        </p:tgtEl>
                                        <p:attrNameLst>
                                          <p:attrName>ppt_y</p:attrName>
                                        </p:attrNameLst>
                                      </p:cBhvr>
                                      <p:tavLst>
                                        <p:tav tm="0">
                                          <p:val>
                                            <p:strVal val="ppt_y"/>
                                          </p:val>
                                        </p:tav>
                                        <p:tav tm="100000">
                                          <p:val>
                                            <p:strVal val="0-ppt_h/2"/>
                                          </p:val>
                                        </p:tav>
                                      </p:tavLst>
                                    </p:anim>
                                    <p:set>
                                      <p:cBhvr>
                                        <p:cTn id="555" dur="1" fill="hold">
                                          <p:stCondLst>
                                            <p:cond delay="2999"/>
                                          </p:stCondLst>
                                        </p:cTn>
                                        <p:tgtEl>
                                          <p:spTgt spid="30"/>
                                        </p:tgtEl>
                                        <p:attrNameLst>
                                          <p:attrName>style.visibility</p:attrName>
                                        </p:attrNameLst>
                                      </p:cBhvr>
                                      <p:to>
                                        <p:strVal val="hidden"/>
                                      </p:to>
                                    </p:set>
                                  </p:childTnLst>
                                </p:cTn>
                              </p:par>
                              <p:par>
                                <p:cTn id="556" presetID="2" presetClass="exit" presetSubtype="9" fill="hold" nodeType="withEffect">
                                  <p:stCondLst>
                                    <p:cond delay="0"/>
                                  </p:stCondLst>
                                  <p:childTnLst>
                                    <p:anim calcmode="lin" valueType="num">
                                      <p:cBhvr additive="base">
                                        <p:cTn id="557" dur="3000"/>
                                        <p:tgtEl>
                                          <p:spTgt spid="31"/>
                                        </p:tgtEl>
                                        <p:attrNameLst>
                                          <p:attrName>ppt_x</p:attrName>
                                        </p:attrNameLst>
                                      </p:cBhvr>
                                      <p:tavLst>
                                        <p:tav tm="0">
                                          <p:val>
                                            <p:strVal val="ppt_x"/>
                                          </p:val>
                                        </p:tav>
                                        <p:tav tm="100000">
                                          <p:val>
                                            <p:strVal val="0-ppt_w/2"/>
                                          </p:val>
                                        </p:tav>
                                      </p:tavLst>
                                    </p:anim>
                                    <p:anim calcmode="lin" valueType="num">
                                      <p:cBhvr additive="base">
                                        <p:cTn id="558" dur="3000"/>
                                        <p:tgtEl>
                                          <p:spTgt spid="31"/>
                                        </p:tgtEl>
                                        <p:attrNameLst>
                                          <p:attrName>ppt_y</p:attrName>
                                        </p:attrNameLst>
                                      </p:cBhvr>
                                      <p:tavLst>
                                        <p:tav tm="0">
                                          <p:val>
                                            <p:strVal val="ppt_y"/>
                                          </p:val>
                                        </p:tav>
                                        <p:tav tm="100000">
                                          <p:val>
                                            <p:strVal val="0-ppt_h/2"/>
                                          </p:val>
                                        </p:tav>
                                      </p:tavLst>
                                    </p:anim>
                                    <p:set>
                                      <p:cBhvr>
                                        <p:cTn id="559" dur="1" fill="hold">
                                          <p:stCondLst>
                                            <p:cond delay="2999"/>
                                          </p:stCondLst>
                                        </p:cTn>
                                        <p:tgtEl>
                                          <p:spTgt spid="31"/>
                                        </p:tgtEl>
                                        <p:attrNameLst>
                                          <p:attrName>style.visibility</p:attrName>
                                        </p:attrNameLst>
                                      </p:cBhvr>
                                      <p:to>
                                        <p:strVal val="hidden"/>
                                      </p:to>
                                    </p:set>
                                  </p:childTnLst>
                                </p:cTn>
                              </p:par>
                              <p:par>
                                <p:cTn id="560" presetID="2" presetClass="exit" presetSubtype="9" fill="hold" nodeType="withEffect">
                                  <p:stCondLst>
                                    <p:cond delay="0"/>
                                  </p:stCondLst>
                                  <p:childTnLst>
                                    <p:anim calcmode="lin" valueType="num">
                                      <p:cBhvr additive="base">
                                        <p:cTn id="561" dur="3000"/>
                                        <p:tgtEl>
                                          <p:spTgt spid="32"/>
                                        </p:tgtEl>
                                        <p:attrNameLst>
                                          <p:attrName>ppt_x</p:attrName>
                                        </p:attrNameLst>
                                      </p:cBhvr>
                                      <p:tavLst>
                                        <p:tav tm="0">
                                          <p:val>
                                            <p:strVal val="ppt_x"/>
                                          </p:val>
                                        </p:tav>
                                        <p:tav tm="100000">
                                          <p:val>
                                            <p:strVal val="0-ppt_w/2"/>
                                          </p:val>
                                        </p:tav>
                                      </p:tavLst>
                                    </p:anim>
                                    <p:anim calcmode="lin" valueType="num">
                                      <p:cBhvr additive="base">
                                        <p:cTn id="562" dur="3000"/>
                                        <p:tgtEl>
                                          <p:spTgt spid="32"/>
                                        </p:tgtEl>
                                        <p:attrNameLst>
                                          <p:attrName>ppt_y</p:attrName>
                                        </p:attrNameLst>
                                      </p:cBhvr>
                                      <p:tavLst>
                                        <p:tav tm="0">
                                          <p:val>
                                            <p:strVal val="ppt_y"/>
                                          </p:val>
                                        </p:tav>
                                        <p:tav tm="100000">
                                          <p:val>
                                            <p:strVal val="0-ppt_h/2"/>
                                          </p:val>
                                        </p:tav>
                                      </p:tavLst>
                                    </p:anim>
                                    <p:set>
                                      <p:cBhvr>
                                        <p:cTn id="563" dur="1" fill="hold">
                                          <p:stCondLst>
                                            <p:cond delay="2999"/>
                                          </p:stCondLst>
                                        </p:cTn>
                                        <p:tgtEl>
                                          <p:spTgt spid="32"/>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3000"/>
                                        <p:tgtEl>
                                          <p:spTgt spid="4"/>
                                        </p:tgtEl>
                                        <p:attrNameLst>
                                          <p:attrName>ppt_x</p:attrName>
                                        </p:attrNameLst>
                                      </p:cBhvr>
                                      <p:tavLst>
                                        <p:tav tm="0">
                                          <p:val>
                                            <p:strVal val="ppt_x"/>
                                          </p:val>
                                        </p:tav>
                                        <p:tav tm="100000">
                                          <p:val>
                                            <p:strVal val="ppt_x"/>
                                          </p:val>
                                        </p:tav>
                                      </p:tavLst>
                                    </p:anim>
                                    <p:anim calcmode="lin" valueType="num">
                                      <p:cBhvr additive="base">
                                        <p:cTn id="566" dur="3000"/>
                                        <p:tgtEl>
                                          <p:spTgt spid="4"/>
                                        </p:tgtEl>
                                        <p:attrNameLst>
                                          <p:attrName>ppt_y</p:attrName>
                                        </p:attrNameLst>
                                      </p:cBhvr>
                                      <p:tavLst>
                                        <p:tav tm="0">
                                          <p:val>
                                            <p:strVal val="ppt_y"/>
                                          </p:val>
                                        </p:tav>
                                        <p:tav tm="100000">
                                          <p:val>
                                            <p:strVal val="0-ppt_h/2"/>
                                          </p:val>
                                        </p:tav>
                                      </p:tavLst>
                                    </p:anim>
                                    <p:set>
                                      <p:cBhvr>
                                        <p:cTn id="567" dur="1" fill="hold">
                                          <p:stCondLst>
                                            <p:cond delay="2999"/>
                                          </p:stCondLst>
                                        </p:cTn>
                                        <p:tgtEl>
                                          <p:spTgt spid="4"/>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3000"/>
                                        <p:tgtEl>
                                          <p:spTgt spid="9"/>
                                        </p:tgtEl>
                                        <p:attrNameLst>
                                          <p:attrName>ppt_x</p:attrName>
                                        </p:attrNameLst>
                                      </p:cBhvr>
                                      <p:tavLst>
                                        <p:tav tm="0">
                                          <p:val>
                                            <p:strVal val="ppt_x"/>
                                          </p:val>
                                        </p:tav>
                                        <p:tav tm="100000">
                                          <p:val>
                                            <p:strVal val="ppt_x"/>
                                          </p:val>
                                        </p:tav>
                                      </p:tavLst>
                                    </p:anim>
                                    <p:anim calcmode="lin" valueType="num">
                                      <p:cBhvr additive="base">
                                        <p:cTn id="570" dur="3000"/>
                                        <p:tgtEl>
                                          <p:spTgt spid="9"/>
                                        </p:tgtEl>
                                        <p:attrNameLst>
                                          <p:attrName>ppt_y</p:attrName>
                                        </p:attrNameLst>
                                      </p:cBhvr>
                                      <p:tavLst>
                                        <p:tav tm="0">
                                          <p:val>
                                            <p:strVal val="ppt_y"/>
                                          </p:val>
                                        </p:tav>
                                        <p:tav tm="100000">
                                          <p:val>
                                            <p:strVal val="0-ppt_h/2"/>
                                          </p:val>
                                        </p:tav>
                                      </p:tavLst>
                                    </p:anim>
                                    <p:set>
                                      <p:cBhvr>
                                        <p:cTn id="571" dur="1" fill="hold">
                                          <p:stCondLst>
                                            <p:cond delay="2999"/>
                                          </p:stCondLst>
                                        </p:cTn>
                                        <p:tgtEl>
                                          <p:spTgt spid="9"/>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3000"/>
                                        <p:tgtEl>
                                          <p:spTgt spid="12"/>
                                        </p:tgtEl>
                                        <p:attrNameLst>
                                          <p:attrName>ppt_x</p:attrName>
                                        </p:attrNameLst>
                                      </p:cBhvr>
                                      <p:tavLst>
                                        <p:tav tm="0">
                                          <p:val>
                                            <p:strVal val="ppt_x"/>
                                          </p:val>
                                        </p:tav>
                                        <p:tav tm="100000">
                                          <p:val>
                                            <p:strVal val="ppt_x"/>
                                          </p:val>
                                        </p:tav>
                                      </p:tavLst>
                                    </p:anim>
                                    <p:anim calcmode="lin" valueType="num">
                                      <p:cBhvr additive="base">
                                        <p:cTn id="574" dur="3000"/>
                                        <p:tgtEl>
                                          <p:spTgt spid="12"/>
                                        </p:tgtEl>
                                        <p:attrNameLst>
                                          <p:attrName>ppt_y</p:attrName>
                                        </p:attrNameLst>
                                      </p:cBhvr>
                                      <p:tavLst>
                                        <p:tav tm="0">
                                          <p:val>
                                            <p:strVal val="ppt_y"/>
                                          </p:val>
                                        </p:tav>
                                        <p:tav tm="100000">
                                          <p:val>
                                            <p:strVal val="0-ppt_h/2"/>
                                          </p:val>
                                        </p:tav>
                                      </p:tavLst>
                                    </p:anim>
                                    <p:set>
                                      <p:cBhvr>
                                        <p:cTn id="575" dur="1" fill="hold">
                                          <p:stCondLst>
                                            <p:cond delay="2999"/>
                                          </p:stCondLst>
                                        </p:cTn>
                                        <p:tgtEl>
                                          <p:spTgt spid="12"/>
                                        </p:tgtEl>
                                        <p:attrNameLst>
                                          <p:attrName>style.visibility</p:attrName>
                                        </p:attrNameLst>
                                      </p:cBhvr>
                                      <p:to>
                                        <p:strVal val="hidden"/>
                                      </p:to>
                                    </p:set>
                                  </p:childTnLst>
                                </p:cTn>
                              </p:par>
                              <p:par>
                                <p:cTn id="576" presetID="2" presetClass="exit" presetSubtype="3" fill="hold" nodeType="withEffect">
                                  <p:stCondLst>
                                    <p:cond delay="0"/>
                                  </p:stCondLst>
                                  <p:childTnLst>
                                    <p:anim calcmode="lin" valueType="num">
                                      <p:cBhvr additive="base">
                                        <p:cTn id="577" dur="3000"/>
                                        <p:tgtEl>
                                          <p:spTgt spid="21"/>
                                        </p:tgtEl>
                                        <p:attrNameLst>
                                          <p:attrName>ppt_x</p:attrName>
                                        </p:attrNameLst>
                                      </p:cBhvr>
                                      <p:tavLst>
                                        <p:tav tm="0">
                                          <p:val>
                                            <p:strVal val="ppt_x"/>
                                          </p:val>
                                        </p:tav>
                                        <p:tav tm="100000">
                                          <p:val>
                                            <p:strVal val="1+ppt_w/2"/>
                                          </p:val>
                                        </p:tav>
                                      </p:tavLst>
                                    </p:anim>
                                    <p:anim calcmode="lin" valueType="num">
                                      <p:cBhvr additive="base">
                                        <p:cTn id="578" dur="3000"/>
                                        <p:tgtEl>
                                          <p:spTgt spid="21"/>
                                        </p:tgtEl>
                                        <p:attrNameLst>
                                          <p:attrName>ppt_y</p:attrName>
                                        </p:attrNameLst>
                                      </p:cBhvr>
                                      <p:tavLst>
                                        <p:tav tm="0">
                                          <p:val>
                                            <p:strVal val="ppt_y"/>
                                          </p:val>
                                        </p:tav>
                                        <p:tav tm="100000">
                                          <p:val>
                                            <p:strVal val="0-ppt_h/2"/>
                                          </p:val>
                                        </p:tav>
                                      </p:tavLst>
                                    </p:anim>
                                    <p:set>
                                      <p:cBhvr>
                                        <p:cTn id="579" dur="1" fill="hold">
                                          <p:stCondLst>
                                            <p:cond delay="2999"/>
                                          </p:stCondLst>
                                        </p:cTn>
                                        <p:tgtEl>
                                          <p:spTgt spid="21"/>
                                        </p:tgtEl>
                                        <p:attrNameLst>
                                          <p:attrName>style.visibility</p:attrName>
                                        </p:attrNameLst>
                                      </p:cBhvr>
                                      <p:to>
                                        <p:strVal val="hidden"/>
                                      </p:to>
                                    </p:set>
                                  </p:childTnLst>
                                </p:cTn>
                              </p:par>
                              <p:par>
                                <p:cTn id="580" presetID="2" presetClass="exit" presetSubtype="3" fill="hold" nodeType="withEffect">
                                  <p:stCondLst>
                                    <p:cond delay="0"/>
                                  </p:stCondLst>
                                  <p:childTnLst>
                                    <p:anim calcmode="lin" valueType="num">
                                      <p:cBhvr additive="base">
                                        <p:cTn id="581" dur="3000"/>
                                        <p:tgtEl>
                                          <p:spTgt spid="22"/>
                                        </p:tgtEl>
                                        <p:attrNameLst>
                                          <p:attrName>ppt_x</p:attrName>
                                        </p:attrNameLst>
                                      </p:cBhvr>
                                      <p:tavLst>
                                        <p:tav tm="0">
                                          <p:val>
                                            <p:strVal val="ppt_x"/>
                                          </p:val>
                                        </p:tav>
                                        <p:tav tm="100000">
                                          <p:val>
                                            <p:strVal val="1+ppt_w/2"/>
                                          </p:val>
                                        </p:tav>
                                      </p:tavLst>
                                    </p:anim>
                                    <p:anim calcmode="lin" valueType="num">
                                      <p:cBhvr additive="base">
                                        <p:cTn id="582" dur="3000"/>
                                        <p:tgtEl>
                                          <p:spTgt spid="22"/>
                                        </p:tgtEl>
                                        <p:attrNameLst>
                                          <p:attrName>ppt_y</p:attrName>
                                        </p:attrNameLst>
                                      </p:cBhvr>
                                      <p:tavLst>
                                        <p:tav tm="0">
                                          <p:val>
                                            <p:strVal val="ppt_y"/>
                                          </p:val>
                                        </p:tav>
                                        <p:tav tm="100000">
                                          <p:val>
                                            <p:strVal val="0-ppt_h/2"/>
                                          </p:val>
                                        </p:tav>
                                      </p:tavLst>
                                    </p:anim>
                                    <p:set>
                                      <p:cBhvr>
                                        <p:cTn id="583" dur="1" fill="hold">
                                          <p:stCondLst>
                                            <p:cond delay="2999"/>
                                          </p:stCondLst>
                                        </p:cTn>
                                        <p:tgtEl>
                                          <p:spTgt spid="22"/>
                                        </p:tgtEl>
                                        <p:attrNameLst>
                                          <p:attrName>style.visibility</p:attrName>
                                        </p:attrNameLst>
                                      </p:cBhvr>
                                      <p:to>
                                        <p:strVal val="hidden"/>
                                      </p:to>
                                    </p:set>
                                  </p:childTnLst>
                                </p:cTn>
                              </p:par>
                              <p:par>
                                <p:cTn id="584" presetID="2" presetClass="exit" presetSubtype="3" fill="hold" nodeType="withEffect">
                                  <p:stCondLst>
                                    <p:cond delay="0"/>
                                  </p:stCondLst>
                                  <p:childTnLst>
                                    <p:anim calcmode="lin" valueType="num">
                                      <p:cBhvr additive="base">
                                        <p:cTn id="585" dur="3000"/>
                                        <p:tgtEl>
                                          <p:spTgt spid="23"/>
                                        </p:tgtEl>
                                        <p:attrNameLst>
                                          <p:attrName>ppt_x</p:attrName>
                                        </p:attrNameLst>
                                      </p:cBhvr>
                                      <p:tavLst>
                                        <p:tav tm="0">
                                          <p:val>
                                            <p:strVal val="ppt_x"/>
                                          </p:val>
                                        </p:tav>
                                        <p:tav tm="100000">
                                          <p:val>
                                            <p:strVal val="1+ppt_w/2"/>
                                          </p:val>
                                        </p:tav>
                                      </p:tavLst>
                                    </p:anim>
                                    <p:anim calcmode="lin" valueType="num">
                                      <p:cBhvr additive="base">
                                        <p:cTn id="586" dur="3000"/>
                                        <p:tgtEl>
                                          <p:spTgt spid="23"/>
                                        </p:tgtEl>
                                        <p:attrNameLst>
                                          <p:attrName>ppt_y</p:attrName>
                                        </p:attrNameLst>
                                      </p:cBhvr>
                                      <p:tavLst>
                                        <p:tav tm="0">
                                          <p:val>
                                            <p:strVal val="ppt_y"/>
                                          </p:val>
                                        </p:tav>
                                        <p:tav tm="100000">
                                          <p:val>
                                            <p:strVal val="0-ppt_h/2"/>
                                          </p:val>
                                        </p:tav>
                                      </p:tavLst>
                                    </p:anim>
                                    <p:set>
                                      <p:cBhvr>
                                        <p:cTn id="587" dur="1" fill="hold">
                                          <p:stCondLst>
                                            <p:cond delay="2999"/>
                                          </p:stCondLst>
                                        </p:cTn>
                                        <p:tgtEl>
                                          <p:spTgt spid="23"/>
                                        </p:tgtEl>
                                        <p:attrNameLst>
                                          <p:attrName>style.visibility</p:attrName>
                                        </p:attrNameLst>
                                      </p:cBhvr>
                                      <p:to>
                                        <p:strVal val="hidden"/>
                                      </p:to>
                                    </p:set>
                                  </p:childTnLst>
                                </p:cTn>
                              </p:par>
                              <p:par>
                                <p:cTn id="588" presetID="2" presetClass="exit" presetSubtype="3" fill="hold" nodeType="withEffect">
                                  <p:stCondLst>
                                    <p:cond delay="0"/>
                                  </p:stCondLst>
                                  <p:childTnLst>
                                    <p:anim calcmode="lin" valueType="num">
                                      <p:cBhvr additive="base">
                                        <p:cTn id="589" dur="3000"/>
                                        <p:tgtEl>
                                          <p:spTgt spid="24"/>
                                        </p:tgtEl>
                                        <p:attrNameLst>
                                          <p:attrName>ppt_x</p:attrName>
                                        </p:attrNameLst>
                                      </p:cBhvr>
                                      <p:tavLst>
                                        <p:tav tm="0">
                                          <p:val>
                                            <p:strVal val="ppt_x"/>
                                          </p:val>
                                        </p:tav>
                                        <p:tav tm="100000">
                                          <p:val>
                                            <p:strVal val="1+ppt_w/2"/>
                                          </p:val>
                                        </p:tav>
                                      </p:tavLst>
                                    </p:anim>
                                    <p:anim calcmode="lin" valueType="num">
                                      <p:cBhvr additive="base">
                                        <p:cTn id="590" dur="3000"/>
                                        <p:tgtEl>
                                          <p:spTgt spid="24"/>
                                        </p:tgtEl>
                                        <p:attrNameLst>
                                          <p:attrName>ppt_y</p:attrName>
                                        </p:attrNameLst>
                                      </p:cBhvr>
                                      <p:tavLst>
                                        <p:tav tm="0">
                                          <p:val>
                                            <p:strVal val="ppt_y"/>
                                          </p:val>
                                        </p:tav>
                                        <p:tav tm="100000">
                                          <p:val>
                                            <p:strVal val="0-ppt_h/2"/>
                                          </p:val>
                                        </p:tav>
                                      </p:tavLst>
                                    </p:anim>
                                    <p:set>
                                      <p:cBhvr>
                                        <p:cTn id="591" dur="1" fill="hold">
                                          <p:stCondLst>
                                            <p:cond delay="2999"/>
                                          </p:stCondLst>
                                        </p:cTn>
                                        <p:tgtEl>
                                          <p:spTgt spid="24"/>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3000"/>
                                        <p:tgtEl>
                                          <p:spTgt spid="6"/>
                                        </p:tgtEl>
                                        <p:attrNameLst>
                                          <p:attrName>ppt_x</p:attrName>
                                        </p:attrNameLst>
                                      </p:cBhvr>
                                      <p:tavLst>
                                        <p:tav tm="0">
                                          <p:val>
                                            <p:strVal val="ppt_x"/>
                                          </p:val>
                                        </p:tav>
                                        <p:tav tm="100000">
                                          <p:val>
                                            <p:strVal val="1+ppt_w/2"/>
                                          </p:val>
                                        </p:tav>
                                      </p:tavLst>
                                    </p:anim>
                                    <p:anim calcmode="lin" valueType="num">
                                      <p:cBhvr additive="base">
                                        <p:cTn id="594" dur="3000"/>
                                        <p:tgtEl>
                                          <p:spTgt spid="6"/>
                                        </p:tgtEl>
                                        <p:attrNameLst>
                                          <p:attrName>ppt_y</p:attrName>
                                        </p:attrNameLst>
                                      </p:cBhvr>
                                      <p:tavLst>
                                        <p:tav tm="0">
                                          <p:val>
                                            <p:strVal val="ppt_y"/>
                                          </p:val>
                                        </p:tav>
                                        <p:tav tm="100000">
                                          <p:val>
                                            <p:strVal val="ppt_y"/>
                                          </p:val>
                                        </p:tav>
                                      </p:tavLst>
                                    </p:anim>
                                    <p:set>
                                      <p:cBhvr>
                                        <p:cTn id="595" dur="1" fill="hold">
                                          <p:stCondLst>
                                            <p:cond delay="2999"/>
                                          </p:stCondLst>
                                        </p:cTn>
                                        <p:tgtEl>
                                          <p:spTgt spid="6"/>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3000"/>
                                        <p:tgtEl>
                                          <p:spTgt spid="10"/>
                                        </p:tgtEl>
                                        <p:attrNameLst>
                                          <p:attrName>ppt_x</p:attrName>
                                        </p:attrNameLst>
                                      </p:cBhvr>
                                      <p:tavLst>
                                        <p:tav tm="0">
                                          <p:val>
                                            <p:strVal val="ppt_x"/>
                                          </p:val>
                                        </p:tav>
                                        <p:tav tm="100000">
                                          <p:val>
                                            <p:strVal val="1+ppt_w/2"/>
                                          </p:val>
                                        </p:tav>
                                      </p:tavLst>
                                    </p:anim>
                                    <p:anim calcmode="lin" valueType="num">
                                      <p:cBhvr additive="base">
                                        <p:cTn id="598" dur="3000"/>
                                        <p:tgtEl>
                                          <p:spTgt spid="10"/>
                                        </p:tgtEl>
                                        <p:attrNameLst>
                                          <p:attrName>ppt_y</p:attrName>
                                        </p:attrNameLst>
                                      </p:cBhvr>
                                      <p:tavLst>
                                        <p:tav tm="0">
                                          <p:val>
                                            <p:strVal val="ppt_y"/>
                                          </p:val>
                                        </p:tav>
                                        <p:tav tm="100000">
                                          <p:val>
                                            <p:strVal val="ppt_y"/>
                                          </p:val>
                                        </p:tav>
                                      </p:tavLst>
                                    </p:anim>
                                    <p:set>
                                      <p:cBhvr>
                                        <p:cTn id="599" dur="1" fill="hold">
                                          <p:stCondLst>
                                            <p:cond delay="2999"/>
                                          </p:stCondLst>
                                        </p:cTn>
                                        <p:tgtEl>
                                          <p:spTgt spid="10"/>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3000"/>
                                        <p:tgtEl>
                                          <p:spTgt spid="14"/>
                                        </p:tgtEl>
                                        <p:attrNameLst>
                                          <p:attrName>ppt_x</p:attrName>
                                        </p:attrNameLst>
                                      </p:cBhvr>
                                      <p:tavLst>
                                        <p:tav tm="0">
                                          <p:val>
                                            <p:strVal val="ppt_x"/>
                                          </p:val>
                                        </p:tav>
                                        <p:tav tm="100000">
                                          <p:val>
                                            <p:strVal val="1+ppt_w/2"/>
                                          </p:val>
                                        </p:tav>
                                      </p:tavLst>
                                    </p:anim>
                                    <p:anim calcmode="lin" valueType="num">
                                      <p:cBhvr additive="base">
                                        <p:cTn id="602" dur="3000"/>
                                        <p:tgtEl>
                                          <p:spTgt spid="14"/>
                                        </p:tgtEl>
                                        <p:attrNameLst>
                                          <p:attrName>ppt_y</p:attrName>
                                        </p:attrNameLst>
                                      </p:cBhvr>
                                      <p:tavLst>
                                        <p:tav tm="0">
                                          <p:val>
                                            <p:strVal val="ppt_y"/>
                                          </p:val>
                                        </p:tav>
                                        <p:tav tm="100000">
                                          <p:val>
                                            <p:strVal val="ppt_y"/>
                                          </p:val>
                                        </p:tav>
                                      </p:tavLst>
                                    </p:anim>
                                    <p:set>
                                      <p:cBhvr>
                                        <p:cTn id="603" dur="1" fill="hold">
                                          <p:stCondLst>
                                            <p:cond delay="2999"/>
                                          </p:stCondLst>
                                        </p:cTn>
                                        <p:tgtEl>
                                          <p:spTgt spid="14"/>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3000"/>
                                        <p:tgtEl>
                                          <p:spTgt spid="15"/>
                                        </p:tgtEl>
                                        <p:attrNameLst>
                                          <p:attrName>ppt_x</p:attrName>
                                        </p:attrNameLst>
                                      </p:cBhvr>
                                      <p:tavLst>
                                        <p:tav tm="0">
                                          <p:val>
                                            <p:strVal val="ppt_x"/>
                                          </p:val>
                                        </p:tav>
                                        <p:tav tm="100000">
                                          <p:val>
                                            <p:strVal val="1+ppt_w/2"/>
                                          </p:val>
                                        </p:tav>
                                      </p:tavLst>
                                    </p:anim>
                                    <p:anim calcmode="lin" valueType="num">
                                      <p:cBhvr additive="base">
                                        <p:cTn id="606" dur="3000"/>
                                        <p:tgtEl>
                                          <p:spTgt spid="15"/>
                                        </p:tgtEl>
                                        <p:attrNameLst>
                                          <p:attrName>ppt_y</p:attrName>
                                        </p:attrNameLst>
                                      </p:cBhvr>
                                      <p:tavLst>
                                        <p:tav tm="0">
                                          <p:val>
                                            <p:strVal val="ppt_y"/>
                                          </p:val>
                                        </p:tav>
                                        <p:tav tm="100000">
                                          <p:val>
                                            <p:strVal val="ppt_y"/>
                                          </p:val>
                                        </p:tav>
                                      </p:tavLst>
                                    </p:anim>
                                    <p:set>
                                      <p:cBhvr>
                                        <p:cTn id="607" dur="1" fill="hold">
                                          <p:stCondLst>
                                            <p:cond delay="2999"/>
                                          </p:stCondLst>
                                        </p:cTn>
                                        <p:tgtEl>
                                          <p:spTgt spid="15"/>
                                        </p:tgtEl>
                                        <p:attrNameLst>
                                          <p:attrName>style.visibility</p:attrName>
                                        </p:attrNameLst>
                                      </p:cBhvr>
                                      <p:to>
                                        <p:strVal val="hidden"/>
                                      </p:to>
                                    </p:set>
                                  </p:childTnLst>
                                </p:cTn>
                              </p:par>
                              <p:par>
                                <p:cTn id="608" presetID="23" presetClass="entr" presetSubtype="272" fill="hold" nodeType="withEffect">
                                  <p:stCondLst>
                                    <p:cond delay="0"/>
                                  </p:stCondLst>
                                  <p:childTnLst>
                                    <p:set>
                                      <p:cBhvr>
                                        <p:cTn id="609" dur="1" fill="hold">
                                          <p:stCondLst>
                                            <p:cond delay="0"/>
                                          </p:stCondLst>
                                        </p:cTn>
                                        <p:tgtEl>
                                          <p:spTgt spid="2"/>
                                        </p:tgtEl>
                                        <p:attrNameLst>
                                          <p:attrName>style.visibility</p:attrName>
                                        </p:attrNameLst>
                                      </p:cBhvr>
                                      <p:to>
                                        <p:strVal val="visible"/>
                                      </p:to>
                                    </p:set>
                                    <p:anim calcmode="lin" valueType="num">
                                      <p:cBhvr>
                                        <p:cTn id="610" dur="3000" fill="hold"/>
                                        <p:tgtEl>
                                          <p:spTgt spid="2"/>
                                        </p:tgtEl>
                                        <p:attrNameLst>
                                          <p:attrName>ppt_w</p:attrName>
                                        </p:attrNameLst>
                                      </p:cBhvr>
                                      <p:tavLst>
                                        <p:tav tm="0">
                                          <p:val>
                                            <p:strVal val="2/3*#ppt_w"/>
                                          </p:val>
                                        </p:tav>
                                        <p:tav tm="100000">
                                          <p:val>
                                            <p:strVal val="#ppt_w"/>
                                          </p:val>
                                        </p:tav>
                                      </p:tavLst>
                                    </p:anim>
                                    <p:anim calcmode="lin" valueType="num">
                                      <p:cBhvr>
                                        <p:cTn id="611" dur="3000" fill="hold"/>
                                        <p:tgtEl>
                                          <p:spTgt spid="2"/>
                                        </p:tgtEl>
                                        <p:attrNameLst>
                                          <p:attrName>ppt_h</p:attrName>
                                        </p:attrNameLst>
                                      </p:cBhvr>
                                      <p:tavLst>
                                        <p:tav tm="0">
                                          <p:val>
                                            <p:strVal val="2/3*#ppt_h"/>
                                          </p:val>
                                        </p:tav>
                                        <p:tav tm="100000">
                                          <p:val>
                                            <p:strVal val="#ppt_h"/>
                                          </p:val>
                                        </p:tav>
                                      </p:tavLst>
                                    </p:anim>
                                  </p:childTnLst>
                                </p:cTn>
                              </p:par>
                              <p:par>
                                <p:cTn id="612" presetID="4" presetClass="entr" presetSubtype="32" fill="hold" nodeType="withEffect">
                                  <p:stCondLst>
                                    <p:cond delay="0"/>
                                  </p:stCondLst>
                                  <p:childTnLst>
                                    <p:set>
                                      <p:cBhvr>
                                        <p:cTn id="613" dur="1" fill="hold">
                                          <p:stCondLst>
                                            <p:cond delay="0"/>
                                          </p:stCondLst>
                                        </p:cTn>
                                        <p:tgtEl>
                                          <p:spTgt spid="2"/>
                                        </p:tgtEl>
                                        <p:attrNameLst>
                                          <p:attrName>style.visibility</p:attrName>
                                        </p:attrNameLst>
                                      </p:cBhvr>
                                      <p:to>
                                        <p:strVal val="visible"/>
                                      </p:to>
                                    </p:set>
                                    <p:animEffect transition="in" filter="box(out)">
                                      <p:cBhvr>
                                        <p:cTn id="6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pic>
        <p:nvPicPr>
          <p:cNvPr id="2" name="1 Imagen" descr="Ikebana_Giardina_Ausstellung_2013_04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Triángulo rectángulo"/>
          <p:cNvSpPr/>
          <p:nvPr/>
        </p:nvSpPr>
        <p:spPr>
          <a:xfrm>
            <a:off x="4500562" y="-107169"/>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107169"/>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4500562" y="178559"/>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143240" y="178559"/>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00562" y="464335"/>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143240" y="464335"/>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00562" y="750063"/>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750063"/>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035839"/>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143240" y="1035839"/>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00562" y="1321567"/>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143240" y="1321567"/>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00562" y="1607343"/>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1607343"/>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1893071"/>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143240" y="1893071"/>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00562" y="2178847"/>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143240" y="2178847"/>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00562" y="2464575"/>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143240" y="2464575"/>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2750351"/>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143240" y="2750351"/>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00562" y="3036079"/>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143240" y="3036079"/>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3321855"/>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143240" y="3321855"/>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500562" y="3607583"/>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143240" y="3607583"/>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00562" y="3893359"/>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143240" y="3893359"/>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500562" y="4179087"/>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143240" y="4179087"/>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00562" y="4357694"/>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143240" y="4357694"/>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500562" y="4643422"/>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143240" y="4643422"/>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a:off x="4500562" y="4929198"/>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flipH="1">
            <a:off x="3143240" y="4929198"/>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a:off x="4500562" y="5214926"/>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flipH="1">
            <a:off x="3143240" y="5214926"/>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a:off x="4500562" y="5500702"/>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flipH="1">
            <a:off x="3143240" y="5500702"/>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a:off x="4500562" y="5786430"/>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flipH="1">
            <a:off x="3143240" y="5786430"/>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a:off x="4500562" y="6072206"/>
            <a:ext cx="1643074"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flipH="1">
            <a:off x="3143240" y="6072206"/>
            <a:ext cx="1652598" cy="785794"/>
          </a:xfrm>
          <a:prstGeom prst="rtTriangle">
            <a:avLst/>
          </a:prstGeom>
          <a:solidFill>
            <a:srgbClr val="8E7432">
              <a:alpha val="48000"/>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0-#ppt_w/2"/>
                                          </p:val>
                                        </p:tav>
                                        <p:tav tm="100000">
                                          <p:val>
                                            <p:strVal val="#ppt_x"/>
                                          </p:val>
                                        </p:tav>
                                      </p:tavLst>
                                    </p:anim>
                                    <p:anim calcmode="lin" valueType="num">
                                      <p:cBhvr additive="base">
                                        <p:cTn id="35" dur="3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0-#ppt_w/2"/>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0-#ppt_w/2"/>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0-#ppt_w/2"/>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0-#ppt_w/2"/>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3000" fill="hold"/>
                                        <p:tgtEl>
                                          <p:spTgt spid="28"/>
                                        </p:tgtEl>
                                        <p:attrNameLst>
                                          <p:attrName>ppt_x</p:attrName>
                                        </p:attrNameLst>
                                      </p:cBhvr>
                                      <p:tavLst>
                                        <p:tav tm="0">
                                          <p:val>
                                            <p:strVal val="0-#ppt_w/2"/>
                                          </p:val>
                                        </p:tav>
                                        <p:tav tm="100000">
                                          <p:val>
                                            <p:strVal val="#ppt_x"/>
                                          </p:val>
                                        </p:tav>
                                      </p:tavLst>
                                    </p:anim>
                                    <p:anim calcmode="lin" valueType="num">
                                      <p:cBhvr additive="base">
                                        <p:cTn id="59" dur="3000" fill="hold"/>
                                        <p:tgtEl>
                                          <p:spTgt spid="2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3000" fill="hold"/>
                                        <p:tgtEl>
                                          <p:spTgt spid="30"/>
                                        </p:tgtEl>
                                        <p:attrNameLst>
                                          <p:attrName>ppt_x</p:attrName>
                                        </p:attrNameLst>
                                      </p:cBhvr>
                                      <p:tavLst>
                                        <p:tav tm="0">
                                          <p:val>
                                            <p:strVal val="0-#ppt_w/2"/>
                                          </p:val>
                                        </p:tav>
                                        <p:tav tm="100000">
                                          <p:val>
                                            <p:strVal val="#ppt_x"/>
                                          </p:val>
                                        </p:tav>
                                      </p:tavLst>
                                    </p:anim>
                                    <p:anim calcmode="lin" valueType="num">
                                      <p:cBhvr additive="base">
                                        <p:cTn id="63" dur="3000" fill="hold"/>
                                        <p:tgtEl>
                                          <p:spTgt spid="30"/>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3000" fill="hold"/>
                                        <p:tgtEl>
                                          <p:spTgt spid="32"/>
                                        </p:tgtEl>
                                        <p:attrNameLst>
                                          <p:attrName>ppt_x</p:attrName>
                                        </p:attrNameLst>
                                      </p:cBhvr>
                                      <p:tavLst>
                                        <p:tav tm="0">
                                          <p:val>
                                            <p:strVal val="0-#ppt_w/2"/>
                                          </p:val>
                                        </p:tav>
                                        <p:tav tm="100000">
                                          <p:val>
                                            <p:strVal val="#ppt_x"/>
                                          </p:val>
                                        </p:tav>
                                      </p:tavLst>
                                    </p:anim>
                                    <p:anim calcmode="lin" valueType="num">
                                      <p:cBhvr additive="base">
                                        <p:cTn id="67" dur="3000" fill="hold"/>
                                        <p:tgtEl>
                                          <p:spTgt spid="32"/>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0-#ppt_w/2"/>
                                          </p:val>
                                        </p:tav>
                                        <p:tav tm="100000">
                                          <p:val>
                                            <p:strVal val="#ppt_x"/>
                                          </p:val>
                                        </p:tav>
                                      </p:tavLst>
                                    </p:anim>
                                    <p:anim calcmode="lin" valueType="num">
                                      <p:cBhvr additive="base">
                                        <p:cTn id="71" dur="3000" fill="hold"/>
                                        <p:tgtEl>
                                          <p:spTgt spid="34"/>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3000" fill="hold"/>
                                        <p:tgtEl>
                                          <p:spTgt spid="36"/>
                                        </p:tgtEl>
                                        <p:attrNameLst>
                                          <p:attrName>ppt_x</p:attrName>
                                        </p:attrNameLst>
                                      </p:cBhvr>
                                      <p:tavLst>
                                        <p:tav tm="0">
                                          <p:val>
                                            <p:strVal val="0-#ppt_w/2"/>
                                          </p:val>
                                        </p:tav>
                                        <p:tav tm="100000">
                                          <p:val>
                                            <p:strVal val="#ppt_x"/>
                                          </p:val>
                                        </p:tav>
                                      </p:tavLst>
                                    </p:anim>
                                    <p:anim calcmode="lin" valueType="num">
                                      <p:cBhvr additive="base">
                                        <p:cTn id="75" dur="3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3000" fill="hold"/>
                                        <p:tgtEl>
                                          <p:spTgt spid="38"/>
                                        </p:tgtEl>
                                        <p:attrNameLst>
                                          <p:attrName>ppt_x</p:attrName>
                                        </p:attrNameLst>
                                      </p:cBhvr>
                                      <p:tavLst>
                                        <p:tav tm="0">
                                          <p:val>
                                            <p:strVal val="0-#ppt_w/2"/>
                                          </p:val>
                                        </p:tav>
                                        <p:tav tm="100000">
                                          <p:val>
                                            <p:strVal val="#ppt_x"/>
                                          </p:val>
                                        </p:tav>
                                      </p:tavLst>
                                    </p:anim>
                                    <p:anim calcmode="lin" valueType="num">
                                      <p:cBhvr additive="base">
                                        <p:cTn id="79" dur="3000" fill="hold"/>
                                        <p:tgtEl>
                                          <p:spTgt spid="38"/>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3000" fill="hold"/>
                                        <p:tgtEl>
                                          <p:spTgt spid="40"/>
                                        </p:tgtEl>
                                        <p:attrNameLst>
                                          <p:attrName>ppt_x</p:attrName>
                                        </p:attrNameLst>
                                      </p:cBhvr>
                                      <p:tavLst>
                                        <p:tav tm="0">
                                          <p:val>
                                            <p:strVal val="0-#ppt_w/2"/>
                                          </p:val>
                                        </p:tav>
                                        <p:tav tm="100000">
                                          <p:val>
                                            <p:strVal val="#ppt_x"/>
                                          </p:val>
                                        </p:tav>
                                      </p:tavLst>
                                    </p:anim>
                                    <p:anim calcmode="lin" valueType="num">
                                      <p:cBhvr additive="base">
                                        <p:cTn id="83" dur="3000" fill="hold"/>
                                        <p:tgtEl>
                                          <p:spTgt spid="40"/>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 calcmode="lin" valueType="num">
                                      <p:cBhvr additive="base">
                                        <p:cTn id="86" dur="3000" fill="hold"/>
                                        <p:tgtEl>
                                          <p:spTgt spid="42"/>
                                        </p:tgtEl>
                                        <p:attrNameLst>
                                          <p:attrName>ppt_x</p:attrName>
                                        </p:attrNameLst>
                                      </p:cBhvr>
                                      <p:tavLst>
                                        <p:tav tm="0">
                                          <p:val>
                                            <p:strVal val="0-#ppt_w/2"/>
                                          </p:val>
                                        </p:tav>
                                        <p:tav tm="100000">
                                          <p:val>
                                            <p:strVal val="#ppt_x"/>
                                          </p:val>
                                        </p:tav>
                                      </p:tavLst>
                                    </p:anim>
                                    <p:anim calcmode="lin" valueType="num">
                                      <p:cBhvr additive="base">
                                        <p:cTn id="87" dur="3000" fill="hold"/>
                                        <p:tgtEl>
                                          <p:spTgt spid="42"/>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4"/>
                                        </p:tgtEl>
                                        <p:attrNameLst>
                                          <p:attrName>style.visibility</p:attrName>
                                        </p:attrNameLst>
                                      </p:cBhvr>
                                      <p:to>
                                        <p:strVal val="visible"/>
                                      </p:to>
                                    </p:set>
                                    <p:anim calcmode="lin" valueType="num">
                                      <p:cBhvr additive="base">
                                        <p:cTn id="90" dur="3000" fill="hold"/>
                                        <p:tgtEl>
                                          <p:spTgt spid="44"/>
                                        </p:tgtEl>
                                        <p:attrNameLst>
                                          <p:attrName>ppt_x</p:attrName>
                                        </p:attrNameLst>
                                      </p:cBhvr>
                                      <p:tavLst>
                                        <p:tav tm="0">
                                          <p:val>
                                            <p:strVal val="0-#ppt_w/2"/>
                                          </p:val>
                                        </p:tav>
                                        <p:tav tm="100000">
                                          <p:val>
                                            <p:strVal val="#ppt_x"/>
                                          </p:val>
                                        </p:tav>
                                      </p:tavLst>
                                    </p:anim>
                                    <p:anim calcmode="lin" valueType="num">
                                      <p:cBhvr additive="base">
                                        <p:cTn id="91" dur="3000" fill="hold"/>
                                        <p:tgtEl>
                                          <p:spTgt spid="44"/>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 calcmode="lin" valueType="num">
                                      <p:cBhvr additive="base">
                                        <p:cTn id="94" dur="3000" fill="hold"/>
                                        <p:tgtEl>
                                          <p:spTgt spid="46"/>
                                        </p:tgtEl>
                                        <p:attrNameLst>
                                          <p:attrName>ppt_x</p:attrName>
                                        </p:attrNameLst>
                                      </p:cBhvr>
                                      <p:tavLst>
                                        <p:tav tm="0">
                                          <p:val>
                                            <p:strVal val="0-#ppt_w/2"/>
                                          </p:val>
                                        </p:tav>
                                        <p:tav tm="100000">
                                          <p:val>
                                            <p:strVal val="#ppt_x"/>
                                          </p:val>
                                        </p:tav>
                                      </p:tavLst>
                                    </p:anim>
                                    <p:anim calcmode="lin" valueType="num">
                                      <p:cBhvr additive="base">
                                        <p:cTn id="95" dur="3000" fill="hold"/>
                                        <p:tgtEl>
                                          <p:spTgt spid="4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 calcmode="lin" valueType="num">
                                      <p:cBhvr additive="base">
                                        <p:cTn id="98" dur="3000" fill="hold"/>
                                        <p:tgtEl>
                                          <p:spTgt spid="48"/>
                                        </p:tgtEl>
                                        <p:attrNameLst>
                                          <p:attrName>ppt_x</p:attrName>
                                        </p:attrNameLst>
                                      </p:cBhvr>
                                      <p:tavLst>
                                        <p:tav tm="0">
                                          <p:val>
                                            <p:strVal val="0-#ppt_w/2"/>
                                          </p:val>
                                        </p:tav>
                                        <p:tav tm="100000">
                                          <p:val>
                                            <p:strVal val="#ppt_x"/>
                                          </p:val>
                                        </p:tav>
                                      </p:tavLst>
                                    </p:anim>
                                    <p:anim calcmode="lin" valueType="num">
                                      <p:cBhvr additive="base">
                                        <p:cTn id="99" dur="3000" fill="hold"/>
                                        <p:tgtEl>
                                          <p:spTgt spid="48"/>
                                        </p:tgtEl>
                                        <p:attrNameLst>
                                          <p:attrName>ppt_y</p:attrName>
                                        </p:attrNameLst>
                                      </p:cBhvr>
                                      <p:tavLst>
                                        <p:tav tm="0">
                                          <p:val>
                                            <p:strVal val="1+#ppt_h/2"/>
                                          </p:val>
                                        </p:tav>
                                        <p:tav tm="100000">
                                          <p:val>
                                            <p:strVal val="#ppt_y"/>
                                          </p:val>
                                        </p:tav>
                                      </p:tavLst>
                                    </p:anim>
                                  </p:childTnLst>
                                </p:cTn>
                              </p:par>
                              <p:par>
                                <p:cTn id="100" presetID="2" presetClass="entr" presetSubtype="6" fill="hold" grpId="0" nodeType="withEffect">
                                  <p:stCondLst>
                                    <p:cond delay="0"/>
                                  </p:stCondLst>
                                  <p:childTnLst>
                                    <p:set>
                                      <p:cBhvr>
                                        <p:cTn id="101" dur="1" fill="hold">
                                          <p:stCondLst>
                                            <p:cond delay="0"/>
                                          </p:stCondLst>
                                        </p:cTn>
                                        <p:tgtEl>
                                          <p:spTgt spid="3"/>
                                        </p:tgtEl>
                                        <p:attrNameLst>
                                          <p:attrName>style.visibility</p:attrName>
                                        </p:attrNameLst>
                                      </p:cBhvr>
                                      <p:to>
                                        <p:strVal val="visible"/>
                                      </p:to>
                                    </p:set>
                                    <p:anim calcmode="lin" valueType="num">
                                      <p:cBhvr additive="base">
                                        <p:cTn id="102" dur="3000" fill="hold"/>
                                        <p:tgtEl>
                                          <p:spTgt spid="3"/>
                                        </p:tgtEl>
                                        <p:attrNameLst>
                                          <p:attrName>ppt_x</p:attrName>
                                        </p:attrNameLst>
                                      </p:cBhvr>
                                      <p:tavLst>
                                        <p:tav tm="0">
                                          <p:val>
                                            <p:strVal val="1+#ppt_w/2"/>
                                          </p:val>
                                        </p:tav>
                                        <p:tav tm="100000">
                                          <p:val>
                                            <p:strVal val="#ppt_x"/>
                                          </p:val>
                                        </p:tav>
                                      </p:tavLst>
                                    </p:anim>
                                    <p:anim calcmode="lin" valueType="num">
                                      <p:cBhvr additive="base">
                                        <p:cTn id="103" dur="3000" fill="hold"/>
                                        <p:tgtEl>
                                          <p:spTgt spid="3"/>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1+#ppt_w/2"/>
                                          </p:val>
                                        </p:tav>
                                        <p:tav tm="100000">
                                          <p:val>
                                            <p:strVal val="#ppt_x"/>
                                          </p:val>
                                        </p:tav>
                                      </p:tavLst>
                                    </p:anim>
                                    <p:anim calcmode="lin" valueType="num">
                                      <p:cBhvr additive="base">
                                        <p:cTn id="107" dur="3000" fill="hold"/>
                                        <p:tgtEl>
                                          <p:spTgt spid="5"/>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additive="base">
                                        <p:cTn id="110" dur="3000" fill="hold"/>
                                        <p:tgtEl>
                                          <p:spTgt spid="7"/>
                                        </p:tgtEl>
                                        <p:attrNameLst>
                                          <p:attrName>ppt_x</p:attrName>
                                        </p:attrNameLst>
                                      </p:cBhvr>
                                      <p:tavLst>
                                        <p:tav tm="0">
                                          <p:val>
                                            <p:strVal val="1+#ppt_w/2"/>
                                          </p:val>
                                        </p:tav>
                                        <p:tav tm="100000">
                                          <p:val>
                                            <p:strVal val="#ppt_x"/>
                                          </p:val>
                                        </p:tav>
                                      </p:tavLst>
                                    </p:anim>
                                    <p:anim calcmode="lin" valueType="num">
                                      <p:cBhvr additive="base">
                                        <p:cTn id="111" dur="3000" fill="hold"/>
                                        <p:tgtEl>
                                          <p:spTgt spid="7"/>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additive="base">
                                        <p:cTn id="114" dur="3000" fill="hold"/>
                                        <p:tgtEl>
                                          <p:spTgt spid="9"/>
                                        </p:tgtEl>
                                        <p:attrNameLst>
                                          <p:attrName>ppt_x</p:attrName>
                                        </p:attrNameLst>
                                      </p:cBhvr>
                                      <p:tavLst>
                                        <p:tav tm="0">
                                          <p:val>
                                            <p:strVal val="1+#ppt_w/2"/>
                                          </p:val>
                                        </p:tav>
                                        <p:tav tm="100000">
                                          <p:val>
                                            <p:strVal val="#ppt_x"/>
                                          </p:val>
                                        </p:tav>
                                      </p:tavLst>
                                    </p:anim>
                                    <p:anim calcmode="lin" valueType="num">
                                      <p:cBhvr additive="base">
                                        <p:cTn id="115" dur="3000" fill="hold"/>
                                        <p:tgtEl>
                                          <p:spTgt spid="9"/>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additive="base">
                                        <p:cTn id="118" dur="3000" fill="hold"/>
                                        <p:tgtEl>
                                          <p:spTgt spid="11"/>
                                        </p:tgtEl>
                                        <p:attrNameLst>
                                          <p:attrName>ppt_x</p:attrName>
                                        </p:attrNameLst>
                                      </p:cBhvr>
                                      <p:tavLst>
                                        <p:tav tm="0">
                                          <p:val>
                                            <p:strVal val="1+#ppt_w/2"/>
                                          </p:val>
                                        </p:tav>
                                        <p:tav tm="100000">
                                          <p:val>
                                            <p:strVal val="#ppt_x"/>
                                          </p:val>
                                        </p:tav>
                                      </p:tavLst>
                                    </p:anim>
                                    <p:anim calcmode="lin" valueType="num">
                                      <p:cBhvr additive="base">
                                        <p:cTn id="119" dur="3000" fill="hold"/>
                                        <p:tgtEl>
                                          <p:spTgt spid="11"/>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1+#ppt_w/2"/>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3000" fill="hold"/>
                                        <p:tgtEl>
                                          <p:spTgt spid="15"/>
                                        </p:tgtEl>
                                        <p:attrNameLst>
                                          <p:attrName>ppt_x</p:attrName>
                                        </p:attrNameLst>
                                      </p:cBhvr>
                                      <p:tavLst>
                                        <p:tav tm="0">
                                          <p:val>
                                            <p:strVal val="1+#ppt_w/2"/>
                                          </p:val>
                                        </p:tav>
                                        <p:tav tm="100000">
                                          <p:val>
                                            <p:strVal val="#ppt_x"/>
                                          </p:val>
                                        </p:tav>
                                      </p:tavLst>
                                    </p:anim>
                                    <p:anim calcmode="lin" valueType="num">
                                      <p:cBhvr additive="base">
                                        <p:cTn id="127" dur="3000" fill="hold"/>
                                        <p:tgtEl>
                                          <p:spTgt spid="15"/>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additive="base">
                                        <p:cTn id="130" dur="3000" fill="hold"/>
                                        <p:tgtEl>
                                          <p:spTgt spid="17"/>
                                        </p:tgtEl>
                                        <p:attrNameLst>
                                          <p:attrName>ppt_x</p:attrName>
                                        </p:attrNameLst>
                                      </p:cBhvr>
                                      <p:tavLst>
                                        <p:tav tm="0">
                                          <p:val>
                                            <p:strVal val="1+#ppt_w/2"/>
                                          </p:val>
                                        </p:tav>
                                        <p:tav tm="100000">
                                          <p:val>
                                            <p:strVal val="#ppt_x"/>
                                          </p:val>
                                        </p:tav>
                                      </p:tavLst>
                                    </p:anim>
                                    <p:anim calcmode="lin" valueType="num">
                                      <p:cBhvr additive="base">
                                        <p:cTn id="131" dur="3000" fill="hold"/>
                                        <p:tgtEl>
                                          <p:spTgt spid="17"/>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19"/>
                                        </p:tgtEl>
                                        <p:attrNameLst>
                                          <p:attrName>style.visibility</p:attrName>
                                        </p:attrNameLst>
                                      </p:cBhvr>
                                      <p:to>
                                        <p:strVal val="visible"/>
                                      </p:to>
                                    </p:set>
                                    <p:anim calcmode="lin" valueType="num">
                                      <p:cBhvr additive="base">
                                        <p:cTn id="134" dur="3000" fill="hold"/>
                                        <p:tgtEl>
                                          <p:spTgt spid="19"/>
                                        </p:tgtEl>
                                        <p:attrNameLst>
                                          <p:attrName>ppt_x</p:attrName>
                                        </p:attrNameLst>
                                      </p:cBhvr>
                                      <p:tavLst>
                                        <p:tav tm="0">
                                          <p:val>
                                            <p:strVal val="1+#ppt_w/2"/>
                                          </p:val>
                                        </p:tav>
                                        <p:tav tm="100000">
                                          <p:val>
                                            <p:strVal val="#ppt_x"/>
                                          </p:val>
                                        </p:tav>
                                      </p:tavLst>
                                    </p:anim>
                                    <p:anim calcmode="lin" valueType="num">
                                      <p:cBhvr additive="base">
                                        <p:cTn id="135" dur="3000" fill="hold"/>
                                        <p:tgtEl>
                                          <p:spTgt spid="19"/>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3000" fill="hold"/>
                                        <p:tgtEl>
                                          <p:spTgt spid="21"/>
                                        </p:tgtEl>
                                        <p:attrNameLst>
                                          <p:attrName>ppt_x</p:attrName>
                                        </p:attrNameLst>
                                      </p:cBhvr>
                                      <p:tavLst>
                                        <p:tav tm="0">
                                          <p:val>
                                            <p:strVal val="1+#ppt_w/2"/>
                                          </p:val>
                                        </p:tav>
                                        <p:tav tm="100000">
                                          <p:val>
                                            <p:strVal val="#ppt_x"/>
                                          </p:val>
                                        </p:tav>
                                      </p:tavLst>
                                    </p:anim>
                                    <p:anim calcmode="lin" valueType="num">
                                      <p:cBhvr additive="base">
                                        <p:cTn id="139" dur="3000" fill="hold"/>
                                        <p:tgtEl>
                                          <p:spTgt spid="21"/>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3000" fill="hold"/>
                                        <p:tgtEl>
                                          <p:spTgt spid="23"/>
                                        </p:tgtEl>
                                        <p:attrNameLst>
                                          <p:attrName>ppt_x</p:attrName>
                                        </p:attrNameLst>
                                      </p:cBhvr>
                                      <p:tavLst>
                                        <p:tav tm="0">
                                          <p:val>
                                            <p:strVal val="1+#ppt_w/2"/>
                                          </p:val>
                                        </p:tav>
                                        <p:tav tm="100000">
                                          <p:val>
                                            <p:strVal val="#ppt_x"/>
                                          </p:val>
                                        </p:tav>
                                      </p:tavLst>
                                    </p:anim>
                                    <p:anim calcmode="lin" valueType="num">
                                      <p:cBhvr additive="base">
                                        <p:cTn id="143" dur="3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7"/>
                                        </p:tgtEl>
                                        <p:attrNameLst>
                                          <p:attrName>style.visibility</p:attrName>
                                        </p:attrNameLst>
                                      </p:cBhvr>
                                      <p:to>
                                        <p:strVal val="visible"/>
                                      </p:to>
                                    </p:set>
                                    <p:anim calcmode="lin" valueType="num">
                                      <p:cBhvr additive="base">
                                        <p:cTn id="150" dur="3000" fill="hold"/>
                                        <p:tgtEl>
                                          <p:spTgt spid="27"/>
                                        </p:tgtEl>
                                        <p:attrNameLst>
                                          <p:attrName>ppt_x</p:attrName>
                                        </p:attrNameLst>
                                      </p:cBhvr>
                                      <p:tavLst>
                                        <p:tav tm="0">
                                          <p:val>
                                            <p:strVal val="1+#ppt_w/2"/>
                                          </p:val>
                                        </p:tav>
                                        <p:tav tm="100000">
                                          <p:val>
                                            <p:strVal val="#ppt_x"/>
                                          </p:val>
                                        </p:tav>
                                      </p:tavLst>
                                    </p:anim>
                                    <p:anim calcmode="lin" valueType="num">
                                      <p:cBhvr additive="base">
                                        <p:cTn id="151" dur="3000" fill="hold"/>
                                        <p:tgtEl>
                                          <p:spTgt spid="27"/>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3000" fill="hold"/>
                                        <p:tgtEl>
                                          <p:spTgt spid="29"/>
                                        </p:tgtEl>
                                        <p:attrNameLst>
                                          <p:attrName>ppt_x</p:attrName>
                                        </p:attrNameLst>
                                      </p:cBhvr>
                                      <p:tavLst>
                                        <p:tav tm="0">
                                          <p:val>
                                            <p:strVal val="1+#ppt_w/2"/>
                                          </p:val>
                                        </p:tav>
                                        <p:tav tm="100000">
                                          <p:val>
                                            <p:strVal val="#ppt_x"/>
                                          </p:val>
                                        </p:tav>
                                      </p:tavLst>
                                    </p:anim>
                                    <p:anim calcmode="lin" valueType="num">
                                      <p:cBhvr additive="base">
                                        <p:cTn id="155" dur="3000" fill="hold"/>
                                        <p:tgtEl>
                                          <p:spTgt spid="29"/>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31"/>
                                        </p:tgtEl>
                                        <p:attrNameLst>
                                          <p:attrName>style.visibility</p:attrName>
                                        </p:attrNameLst>
                                      </p:cBhvr>
                                      <p:to>
                                        <p:strVal val="visible"/>
                                      </p:to>
                                    </p:set>
                                    <p:anim calcmode="lin" valueType="num">
                                      <p:cBhvr additive="base">
                                        <p:cTn id="158" dur="3000" fill="hold"/>
                                        <p:tgtEl>
                                          <p:spTgt spid="31"/>
                                        </p:tgtEl>
                                        <p:attrNameLst>
                                          <p:attrName>ppt_x</p:attrName>
                                        </p:attrNameLst>
                                      </p:cBhvr>
                                      <p:tavLst>
                                        <p:tav tm="0">
                                          <p:val>
                                            <p:strVal val="1+#ppt_w/2"/>
                                          </p:val>
                                        </p:tav>
                                        <p:tav tm="100000">
                                          <p:val>
                                            <p:strVal val="#ppt_x"/>
                                          </p:val>
                                        </p:tav>
                                      </p:tavLst>
                                    </p:anim>
                                    <p:anim calcmode="lin" valueType="num">
                                      <p:cBhvr additive="base">
                                        <p:cTn id="159" dur="3000" fill="hold"/>
                                        <p:tgtEl>
                                          <p:spTgt spid="31"/>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33"/>
                                        </p:tgtEl>
                                        <p:attrNameLst>
                                          <p:attrName>style.visibility</p:attrName>
                                        </p:attrNameLst>
                                      </p:cBhvr>
                                      <p:to>
                                        <p:strVal val="visible"/>
                                      </p:to>
                                    </p:set>
                                    <p:anim calcmode="lin" valueType="num">
                                      <p:cBhvr additive="base">
                                        <p:cTn id="162" dur="3000" fill="hold"/>
                                        <p:tgtEl>
                                          <p:spTgt spid="33"/>
                                        </p:tgtEl>
                                        <p:attrNameLst>
                                          <p:attrName>ppt_x</p:attrName>
                                        </p:attrNameLst>
                                      </p:cBhvr>
                                      <p:tavLst>
                                        <p:tav tm="0">
                                          <p:val>
                                            <p:strVal val="1+#ppt_w/2"/>
                                          </p:val>
                                        </p:tav>
                                        <p:tav tm="100000">
                                          <p:val>
                                            <p:strVal val="#ppt_x"/>
                                          </p:val>
                                        </p:tav>
                                      </p:tavLst>
                                    </p:anim>
                                    <p:anim calcmode="lin" valueType="num">
                                      <p:cBhvr additive="base">
                                        <p:cTn id="163" dur="3000" fill="hold"/>
                                        <p:tgtEl>
                                          <p:spTgt spid="33"/>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additive="base">
                                        <p:cTn id="166" dur="3000" fill="hold"/>
                                        <p:tgtEl>
                                          <p:spTgt spid="35"/>
                                        </p:tgtEl>
                                        <p:attrNameLst>
                                          <p:attrName>ppt_x</p:attrName>
                                        </p:attrNameLst>
                                      </p:cBhvr>
                                      <p:tavLst>
                                        <p:tav tm="0">
                                          <p:val>
                                            <p:strVal val="1+#ppt_w/2"/>
                                          </p:val>
                                        </p:tav>
                                        <p:tav tm="100000">
                                          <p:val>
                                            <p:strVal val="#ppt_x"/>
                                          </p:val>
                                        </p:tav>
                                      </p:tavLst>
                                    </p:anim>
                                    <p:anim calcmode="lin" valueType="num">
                                      <p:cBhvr additive="base">
                                        <p:cTn id="167" dur="3000" fill="hold"/>
                                        <p:tgtEl>
                                          <p:spTgt spid="35"/>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 calcmode="lin" valueType="num">
                                      <p:cBhvr additive="base">
                                        <p:cTn id="170" dur="3000" fill="hold"/>
                                        <p:tgtEl>
                                          <p:spTgt spid="37"/>
                                        </p:tgtEl>
                                        <p:attrNameLst>
                                          <p:attrName>ppt_x</p:attrName>
                                        </p:attrNameLst>
                                      </p:cBhvr>
                                      <p:tavLst>
                                        <p:tav tm="0">
                                          <p:val>
                                            <p:strVal val="1+#ppt_w/2"/>
                                          </p:val>
                                        </p:tav>
                                        <p:tav tm="100000">
                                          <p:val>
                                            <p:strVal val="#ppt_x"/>
                                          </p:val>
                                        </p:tav>
                                      </p:tavLst>
                                    </p:anim>
                                    <p:anim calcmode="lin" valueType="num">
                                      <p:cBhvr additive="base">
                                        <p:cTn id="171" dur="3000" fill="hold"/>
                                        <p:tgtEl>
                                          <p:spTgt spid="37"/>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39"/>
                                        </p:tgtEl>
                                        <p:attrNameLst>
                                          <p:attrName>style.visibility</p:attrName>
                                        </p:attrNameLst>
                                      </p:cBhvr>
                                      <p:to>
                                        <p:strVal val="visible"/>
                                      </p:to>
                                    </p:set>
                                    <p:anim calcmode="lin" valueType="num">
                                      <p:cBhvr additive="base">
                                        <p:cTn id="174" dur="3000" fill="hold"/>
                                        <p:tgtEl>
                                          <p:spTgt spid="39"/>
                                        </p:tgtEl>
                                        <p:attrNameLst>
                                          <p:attrName>ppt_x</p:attrName>
                                        </p:attrNameLst>
                                      </p:cBhvr>
                                      <p:tavLst>
                                        <p:tav tm="0">
                                          <p:val>
                                            <p:strVal val="1+#ppt_w/2"/>
                                          </p:val>
                                        </p:tav>
                                        <p:tav tm="100000">
                                          <p:val>
                                            <p:strVal val="#ppt_x"/>
                                          </p:val>
                                        </p:tav>
                                      </p:tavLst>
                                    </p:anim>
                                    <p:anim calcmode="lin" valueType="num">
                                      <p:cBhvr additive="base">
                                        <p:cTn id="175" dur="3000" fill="hold"/>
                                        <p:tgtEl>
                                          <p:spTgt spid="39"/>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41"/>
                                        </p:tgtEl>
                                        <p:attrNameLst>
                                          <p:attrName>style.visibility</p:attrName>
                                        </p:attrNameLst>
                                      </p:cBhvr>
                                      <p:to>
                                        <p:strVal val="visible"/>
                                      </p:to>
                                    </p:set>
                                    <p:anim calcmode="lin" valueType="num">
                                      <p:cBhvr additive="base">
                                        <p:cTn id="178" dur="3000" fill="hold"/>
                                        <p:tgtEl>
                                          <p:spTgt spid="41"/>
                                        </p:tgtEl>
                                        <p:attrNameLst>
                                          <p:attrName>ppt_x</p:attrName>
                                        </p:attrNameLst>
                                      </p:cBhvr>
                                      <p:tavLst>
                                        <p:tav tm="0">
                                          <p:val>
                                            <p:strVal val="1+#ppt_w/2"/>
                                          </p:val>
                                        </p:tav>
                                        <p:tav tm="100000">
                                          <p:val>
                                            <p:strVal val="#ppt_x"/>
                                          </p:val>
                                        </p:tav>
                                      </p:tavLst>
                                    </p:anim>
                                    <p:anim calcmode="lin" valueType="num">
                                      <p:cBhvr additive="base">
                                        <p:cTn id="179" dur="3000" fill="hold"/>
                                        <p:tgtEl>
                                          <p:spTgt spid="41"/>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3"/>
                                        </p:tgtEl>
                                        <p:attrNameLst>
                                          <p:attrName>style.visibility</p:attrName>
                                        </p:attrNameLst>
                                      </p:cBhvr>
                                      <p:to>
                                        <p:strVal val="visible"/>
                                      </p:to>
                                    </p:set>
                                    <p:anim calcmode="lin" valueType="num">
                                      <p:cBhvr additive="base">
                                        <p:cTn id="182" dur="3000" fill="hold"/>
                                        <p:tgtEl>
                                          <p:spTgt spid="43"/>
                                        </p:tgtEl>
                                        <p:attrNameLst>
                                          <p:attrName>ppt_x</p:attrName>
                                        </p:attrNameLst>
                                      </p:cBhvr>
                                      <p:tavLst>
                                        <p:tav tm="0">
                                          <p:val>
                                            <p:strVal val="1+#ppt_w/2"/>
                                          </p:val>
                                        </p:tav>
                                        <p:tav tm="100000">
                                          <p:val>
                                            <p:strVal val="#ppt_x"/>
                                          </p:val>
                                        </p:tav>
                                      </p:tavLst>
                                    </p:anim>
                                    <p:anim calcmode="lin" valueType="num">
                                      <p:cBhvr additive="base">
                                        <p:cTn id="183" dur="3000" fill="hold"/>
                                        <p:tgtEl>
                                          <p:spTgt spid="43"/>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5"/>
                                        </p:tgtEl>
                                        <p:attrNameLst>
                                          <p:attrName>style.visibility</p:attrName>
                                        </p:attrNameLst>
                                      </p:cBhvr>
                                      <p:to>
                                        <p:strVal val="visible"/>
                                      </p:to>
                                    </p:set>
                                    <p:anim calcmode="lin" valueType="num">
                                      <p:cBhvr additive="base">
                                        <p:cTn id="186" dur="3000" fill="hold"/>
                                        <p:tgtEl>
                                          <p:spTgt spid="45"/>
                                        </p:tgtEl>
                                        <p:attrNameLst>
                                          <p:attrName>ppt_x</p:attrName>
                                        </p:attrNameLst>
                                      </p:cBhvr>
                                      <p:tavLst>
                                        <p:tav tm="0">
                                          <p:val>
                                            <p:strVal val="1+#ppt_w/2"/>
                                          </p:val>
                                        </p:tav>
                                        <p:tav tm="100000">
                                          <p:val>
                                            <p:strVal val="#ppt_x"/>
                                          </p:val>
                                        </p:tav>
                                      </p:tavLst>
                                    </p:anim>
                                    <p:anim calcmode="lin" valueType="num">
                                      <p:cBhvr additive="base">
                                        <p:cTn id="187" dur="3000" fill="hold"/>
                                        <p:tgtEl>
                                          <p:spTgt spid="45"/>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47"/>
                                        </p:tgtEl>
                                        <p:attrNameLst>
                                          <p:attrName>style.visibility</p:attrName>
                                        </p:attrNameLst>
                                      </p:cBhvr>
                                      <p:to>
                                        <p:strVal val="visible"/>
                                      </p:to>
                                    </p:set>
                                    <p:anim calcmode="lin" valueType="num">
                                      <p:cBhvr additive="base">
                                        <p:cTn id="190" dur="3000" fill="hold"/>
                                        <p:tgtEl>
                                          <p:spTgt spid="47"/>
                                        </p:tgtEl>
                                        <p:attrNameLst>
                                          <p:attrName>ppt_x</p:attrName>
                                        </p:attrNameLst>
                                      </p:cBhvr>
                                      <p:tavLst>
                                        <p:tav tm="0">
                                          <p:val>
                                            <p:strVal val="1+#ppt_w/2"/>
                                          </p:val>
                                        </p:tav>
                                        <p:tav tm="100000">
                                          <p:val>
                                            <p:strVal val="#ppt_x"/>
                                          </p:val>
                                        </p:tav>
                                      </p:tavLst>
                                    </p:anim>
                                    <p:anim calcmode="lin" valueType="num">
                                      <p:cBhvr additive="base">
                                        <p:cTn id="191" dur="3000" fill="hold"/>
                                        <p:tgtEl>
                                          <p:spTgt spid="47"/>
                                        </p:tgtEl>
                                        <p:attrNameLst>
                                          <p:attrName>ppt_y</p:attrName>
                                        </p:attrNameLst>
                                      </p:cBhvr>
                                      <p:tavLst>
                                        <p:tav tm="0">
                                          <p:val>
                                            <p:strVal val="1+#ppt_h/2"/>
                                          </p:val>
                                        </p:tav>
                                        <p:tav tm="100000">
                                          <p:val>
                                            <p:strVal val="#ppt_y"/>
                                          </p:val>
                                        </p:tav>
                                      </p:tavLst>
                                    </p:anim>
                                  </p:childTnLst>
                                </p:cTn>
                              </p:par>
                              <p:par>
                                <p:cTn id="192" presetID="3" presetClass="entr" presetSubtype="5" fill="hold" grpId="1" nodeType="withEffect">
                                  <p:stCondLst>
                                    <p:cond delay="0"/>
                                  </p:stCondLst>
                                  <p:childTnLst>
                                    <p:set>
                                      <p:cBhvr>
                                        <p:cTn id="193" dur="1" fill="hold">
                                          <p:stCondLst>
                                            <p:cond delay="0"/>
                                          </p:stCondLst>
                                        </p:cTn>
                                        <p:tgtEl>
                                          <p:spTgt spid="4"/>
                                        </p:tgtEl>
                                        <p:attrNameLst>
                                          <p:attrName>style.visibility</p:attrName>
                                        </p:attrNameLst>
                                      </p:cBhvr>
                                      <p:to>
                                        <p:strVal val="visible"/>
                                      </p:to>
                                    </p:set>
                                    <p:animEffect transition="in" filter="blinds(vertical)">
                                      <p:cBhvr>
                                        <p:cTn id="194" dur="3000"/>
                                        <p:tgtEl>
                                          <p:spTgt spid="4"/>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6"/>
                                        </p:tgtEl>
                                        <p:attrNameLst>
                                          <p:attrName>style.visibility</p:attrName>
                                        </p:attrNameLst>
                                      </p:cBhvr>
                                      <p:to>
                                        <p:strVal val="visible"/>
                                      </p:to>
                                    </p:set>
                                    <p:animEffect transition="in" filter="blinds(vertical)">
                                      <p:cBhvr>
                                        <p:cTn id="197" dur="3000"/>
                                        <p:tgtEl>
                                          <p:spTgt spid="6"/>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8"/>
                                        </p:tgtEl>
                                        <p:attrNameLst>
                                          <p:attrName>style.visibility</p:attrName>
                                        </p:attrNameLst>
                                      </p:cBhvr>
                                      <p:to>
                                        <p:strVal val="visible"/>
                                      </p:to>
                                    </p:set>
                                    <p:animEffect transition="in" filter="blinds(vertical)">
                                      <p:cBhvr>
                                        <p:cTn id="200" dur="3000"/>
                                        <p:tgtEl>
                                          <p:spTgt spid="8"/>
                                        </p:tgtEl>
                                      </p:cBhvr>
                                    </p:animEffect>
                                  </p:childTnLst>
                                </p:cTn>
                              </p:par>
                              <p:par>
                                <p:cTn id="201" presetID="3" presetClass="entr" presetSubtype="5" fill="hold" grpId="1" nodeType="withEffect">
                                  <p:stCondLst>
                                    <p:cond delay="0"/>
                                  </p:stCondLst>
                                  <p:childTnLst>
                                    <p:set>
                                      <p:cBhvr>
                                        <p:cTn id="202" dur="1" fill="hold">
                                          <p:stCondLst>
                                            <p:cond delay="0"/>
                                          </p:stCondLst>
                                        </p:cTn>
                                        <p:tgtEl>
                                          <p:spTgt spid="10"/>
                                        </p:tgtEl>
                                        <p:attrNameLst>
                                          <p:attrName>style.visibility</p:attrName>
                                        </p:attrNameLst>
                                      </p:cBhvr>
                                      <p:to>
                                        <p:strVal val="visible"/>
                                      </p:to>
                                    </p:set>
                                    <p:animEffect transition="in" filter="blinds(vertical)">
                                      <p:cBhvr>
                                        <p:cTn id="203" dur="3000"/>
                                        <p:tgtEl>
                                          <p:spTgt spid="10"/>
                                        </p:tgtEl>
                                      </p:cBhvr>
                                    </p:animEffect>
                                  </p:childTnLst>
                                </p:cTn>
                              </p:par>
                              <p:par>
                                <p:cTn id="204" presetID="3" presetClass="entr" presetSubtype="5"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Effect transition="in" filter="blinds(vertical)">
                                      <p:cBhvr>
                                        <p:cTn id="206" dur="3000"/>
                                        <p:tgtEl>
                                          <p:spTgt spid="12"/>
                                        </p:tgtEl>
                                      </p:cBhvr>
                                    </p:animEffect>
                                  </p:childTnLst>
                                </p:cTn>
                              </p:par>
                              <p:par>
                                <p:cTn id="207" presetID="3" presetClass="entr" presetSubtype="5" fill="hold" grpId="1" nodeType="withEffect">
                                  <p:stCondLst>
                                    <p:cond delay="0"/>
                                  </p:stCondLst>
                                  <p:childTnLst>
                                    <p:set>
                                      <p:cBhvr>
                                        <p:cTn id="208" dur="1" fill="hold">
                                          <p:stCondLst>
                                            <p:cond delay="0"/>
                                          </p:stCondLst>
                                        </p:cTn>
                                        <p:tgtEl>
                                          <p:spTgt spid="14"/>
                                        </p:tgtEl>
                                        <p:attrNameLst>
                                          <p:attrName>style.visibility</p:attrName>
                                        </p:attrNameLst>
                                      </p:cBhvr>
                                      <p:to>
                                        <p:strVal val="visible"/>
                                      </p:to>
                                    </p:set>
                                    <p:animEffect transition="in" filter="blinds(vertical)">
                                      <p:cBhvr>
                                        <p:cTn id="209" dur="3000"/>
                                        <p:tgtEl>
                                          <p:spTgt spid="14"/>
                                        </p:tgtEl>
                                      </p:cBhvr>
                                    </p:animEffect>
                                  </p:childTnLst>
                                </p:cTn>
                              </p:par>
                              <p:par>
                                <p:cTn id="210" presetID="3" presetClass="entr" presetSubtype="5" fill="hold" grpId="1" nodeType="withEffect">
                                  <p:stCondLst>
                                    <p:cond delay="0"/>
                                  </p:stCondLst>
                                  <p:childTnLst>
                                    <p:set>
                                      <p:cBhvr>
                                        <p:cTn id="211" dur="1" fill="hold">
                                          <p:stCondLst>
                                            <p:cond delay="0"/>
                                          </p:stCondLst>
                                        </p:cTn>
                                        <p:tgtEl>
                                          <p:spTgt spid="16"/>
                                        </p:tgtEl>
                                        <p:attrNameLst>
                                          <p:attrName>style.visibility</p:attrName>
                                        </p:attrNameLst>
                                      </p:cBhvr>
                                      <p:to>
                                        <p:strVal val="visible"/>
                                      </p:to>
                                    </p:set>
                                    <p:animEffect transition="in" filter="blinds(vertical)">
                                      <p:cBhvr>
                                        <p:cTn id="212" dur="3000"/>
                                        <p:tgtEl>
                                          <p:spTgt spid="16"/>
                                        </p:tgtEl>
                                      </p:cBhvr>
                                    </p:animEffect>
                                  </p:childTnLst>
                                </p:cTn>
                              </p:par>
                              <p:par>
                                <p:cTn id="213" presetID="3" presetClass="entr" presetSubtype="5" fill="hold" grpId="1" nodeType="withEffect">
                                  <p:stCondLst>
                                    <p:cond delay="0"/>
                                  </p:stCondLst>
                                  <p:childTnLst>
                                    <p:set>
                                      <p:cBhvr>
                                        <p:cTn id="214" dur="1" fill="hold">
                                          <p:stCondLst>
                                            <p:cond delay="0"/>
                                          </p:stCondLst>
                                        </p:cTn>
                                        <p:tgtEl>
                                          <p:spTgt spid="18"/>
                                        </p:tgtEl>
                                        <p:attrNameLst>
                                          <p:attrName>style.visibility</p:attrName>
                                        </p:attrNameLst>
                                      </p:cBhvr>
                                      <p:to>
                                        <p:strVal val="visible"/>
                                      </p:to>
                                    </p:set>
                                    <p:animEffect transition="in" filter="blinds(vertical)">
                                      <p:cBhvr>
                                        <p:cTn id="215" dur="3000"/>
                                        <p:tgtEl>
                                          <p:spTgt spid="18"/>
                                        </p:tgtEl>
                                      </p:cBhvr>
                                    </p:animEffect>
                                  </p:childTnLst>
                                </p:cTn>
                              </p:par>
                              <p:par>
                                <p:cTn id="216" presetID="3" presetClass="entr" presetSubtype="5" fill="hold" grpId="1" nodeType="withEffect">
                                  <p:stCondLst>
                                    <p:cond delay="0"/>
                                  </p:stCondLst>
                                  <p:childTnLst>
                                    <p:set>
                                      <p:cBhvr>
                                        <p:cTn id="217" dur="1" fill="hold">
                                          <p:stCondLst>
                                            <p:cond delay="0"/>
                                          </p:stCondLst>
                                        </p:cTn>
                                        <p:tgtEl>
                                          <p:spTgt spid="20"/>
                                        </p:tgtEl>
                                        <p:attrNameLst>
                                          <p:attrName>style.visibility</p:attrName>
                                        </p:attrNameLst>
                                      </p:cBhvr>
                                      <p:to>
                                        <p:strVal val="visible"/>
                                      </p:to>
                                    </p:set>
                                    <p:animEffect transition="in" filter="blinds(vertical)">
                                      <p:cBhvr>
                                        <p:cTn id="218" dur="3000"/>
                                        <p:tgtEl>
                                          <p:spTgt spid="20"/>
                                        </p:tgtEl>
                                      </p:cBhvr>
                                    </p:animEffect>
                                  </p:childTnLst>
                                </p:cTn>
                              </p:par>
                              <p:par>
                                <p:cTn id="219" presetID="3" presetClass="entr" presetSubtype="5" fill="hold" grpId="1" nodeType="withEffect">
                                  <p:stCondLst>
                                    <p:cond delay="0"/>
                                  </p:stCondLst>
                                  <p:childTnLst>
                                    <p:set>
                                      <p:cBhvr>
                                        <p:cTn id="220" dur="1" fill="hold">
                                          <p:stCondLst>
                                            <p:cond delay="0"/>
                                          </p:stCondLst>
                                        </p:cTn>
                                        <p:tgtEl>
                                          <p:spTgt spid="22"/>
                                        </p:tgtEl>
                                        <p:attrNameLst>
                                          <p:attrName>style.visibility</p:attrName>
                                        </p:attrNameLst>
                                      </p:cBhvr>
                                      <p:to>
                                        <p:strVal val="visible"/>
                                      </p:to>
                                    </p:set>
                                    <p:animEffect transition="in" filter="blinds(vertical)">
                                      <p:cBhvr>
                                        <p:cTn id="221" dur="3000"/>
                                        <p:tgtEl>
                                          <p:spTgt spid="22"/>
                                        </p:tgtEl>
                                      </p:cBhvr>
                                    </p:animEffect>
                                  </p:childTnLst>
                                </p:cTn>
                              </p:par>
                              <p:par>
                                <p:cTn id="222" presetID="3" presetClass="entr" presetSubtype="5" fill="hold" grpId="1" nodeType="withEffect">
                                  <p:stCondLst>
                                    <p:cond delay="0"/>
                                  </p:stCondLst>
                                  <p:childTnLst>
                                    <p:set>
                                      <p:cBhvr>
                                        <p:cTn id="223" dur="1" fill="hold">
                                          <p:stCondLst>
                                            <p:cond delay="0"/>
                                          </p:stCondLst>
                                        </p:cTn>
                                        <p:tgtEl>
                                          <p:spTgt spid="24"/>
                                        </p:tgtEl>
                                        <p:attrNameLst>
                                          <p:attrName>style.visibility</p:attrName>
                                        </p:attrNameLst>
                                      </p:cBhvr>
                                      <p:to>
                                        <p:strVal val="visible"/>
                                      </p:to>
                                    </p:set>
                                    <p:animEffect transition="in" filter="blinds(vertical)">
                                      <p:cBhvr>
                                        <p:cTn id="224" dur="3000"/>
                                        <p:tgtEl>
                                          <p:spTgt spid="24"/>
                                        </p:tgtEl>
                                      </p:cBhvr>
                                    </p:animEffect>
                                  </p:childTnLst>
                                </p:cTn>
                              </p:par>
                              <p:par>
                                <p:cTn id="225" presetID="3" presetClass="entr" presetSubtype="5" fill="hold" grpId="1" nodeType="withEffect">
                                  <p:stCondLst>
                                    <p:cond delay="0"/>
                                  </p:stCondLst>
                                  <p:childTnLst>
                                    <p:set>
                                      <p:cBhvr>
                                        <p:cTn id="226" dur="1" fill="hold">
                                          <p:stCondLst>
                                            <p:cond delay="0"/>
                                          </p:stCondLst>
                                        </p:cTn>
                                        <p:tgtEl>
                                          <p:spTgt spid="26"/>
                                        </p:tgtEl>
                                        <p:attrNameLst>
                                          <p:attrName>style.visibility</p:attrName>
                                        </p:attrNameLst>
                                      </p:cBhvr>
                                      <p:to>
                                        <p:strVal val="visible"/>
                                      </p:to>
                                    </p:set>
                                    <p:animEffect transition="in" filter="blinds(vertical)">
                                      <p:cBhvr>
                                        <p:cTn id="227" dur="3000"/>
                                        <p:tgtEl>
                                          <p:spTgt spid="26"/>
                                        </p:tgtEl>
                                      </p:cBhvr>
                                    </p:animEffect>
                                  </p:childTnLst>
                                </p:cTn>
                              </p:par>
                              <p:par>
                                <p:cTn id="228" presetID="3" presetClass="entr" presetSubtype="5" fill="hold" grpId="1" nodeType="withEffect">
                                  <p:stCondLst>
                                    <p:cond delay="0"/>
                                  </p:stCondLst>
                                  <p:childTnLst>
                                    <p:set>
                                      <p:cBhvr>
                                        <p:cTn id="229" dur="1" fill="hold">
                                          <p:stCondLst>
                                            <p:cond delay="0"/>
                                          </p:stCondLst>
                                        </p:cTn>
                                        <p:tgtEl>
                                          <p:spTgt spid="28"/>
                                        </p:tgtEl>
                                        <p:attrNameLst>
                                          <p:attrName>style.visibility</p:attrName>
                                        </p:attrNameLst>
                                      </p:cBhvr>
                                      <p:to>
                                        <p:strVal val="visible"/>
                                      </p:to>
                                    </p:set>
                                    <p:animEffect transition="in" filter="blinds(vertical)">
                                      <p:cBhvr>
                                        <p:cTn id="230" dur="3000"/>
                                        <p:tgtEl>
                                          <p:spTgt spid="28"/>
                                        </p:tgtEl>
                                      </p:cBhvr>
                                    </p:animEffect>
                                  </p:childTnLst>
                                </p:cTn>
                              </p:par>
                              <p:par>
                                <p:cTn id="231" presetID="3" presetClass="entr" presetSubtype="5" fill="hold" grpId="1" nodeType="withEffect">
                                  <p:stCondLst>
                                    <p:cond delay="0"/>
                                  </p:stCondLst>
                                  <p:childTnLst>
                                    <p:set>
                                      <p:cBhvr>
                                        <p:cTn id="232" dur="1" fill="hold">
                                          <p:stCondLst>
                                            <p:cond delay="0"/>
                                          </p:stCondLst>
                                        </p:cTn>
                                        <p:tgtEl>
                                          <p:spTgt spid="30"/>
                                        </p:tgtEl>
                                        <p:attrNameLst>
                                          <p:attrName>style.visibility</p:attrName>
                                        </p:attrNameLst>
                                      </p:cBhvr>
                                      <p:to>
                                        <p:strVal val="visible"/>
                                      </p:to>
                                    </p:set>
                                    <p:animEffect transition="in" filter="blinds(vertical)">
                                      <p:cBhvr>
                                        <p:cTn id="233" dur="3000"/>
                                        <p:tgtEl>
                                          <p:spTgt spid="30"/>
                                        </p:tgtEl>
                                      </p:cBhvr>
                                    </p:animEffect>
                                  </p:childTnLst>
                                </p:cTn>
                              </p:par>
                              <p:par>
                                <p:cTn id="234" presetID="3" presetClass="entr" presetSubtype="5" fill="hold" grpId="1" nodeType="withEffect">
                                  <p:stCondLst>
                                    <p:cond delay="0"/>
                                  </p:stCondLst>
                                  <p:childTnLst>
                                    <p:set>
                                      <p:cBhvr>
                                        <p:cTn id="235" dur="1" fill="hold">
                                          <p:stCondLst>
                                            <p:cond delay="0"/>
                                          </p:stCondLst>
                                        </p:cTn>
                                        <p:tgtEl>
                                          <p:spTgt spid="32"/>
                                        </p:tgtEl>
                                        <p:attrNameLst>
                                          <p:attrName>style.visibility</p:attrName>
                                        </p:attrNameLst>
                                      </p:cBhvr>
                                      <p:to>
                                        <p:strVal val="visible"/>
                                      </p:to>
                                    </p:set>
                                    <p:animEffect transition="in" filter="blinds(vertical)">
                                      <p:cBhvr>
                                        <p:cTn id="236" dur="3000"/>
                                        <p:tgtEl>
                                          <p:spTgt spid="32"/>
                                        </p:tgtEl>
                                      </p:cBhvr>
                                    </p:animEffect>
                                  </p:childTnLst>
                                </p:cTn>
                              </p:par>
                              <p:par>
                                <p:cTn id="237" presetID="3" presetClass="entr" presetSubtype="5" fill="hold" grpId="1" nodeType="withEffect">
                                  <p:stCondLst>
                                    <p:cond delay="0"/>
                                  </p:stCondLst>
                                  <p:childTnLst>
                                    <p:set>
                                      <p:cBhvr>
                                        <p:cTn id="238" dur="1" fill="hold">
                                          <p:stCondLst>
                                            <p:cond delay="0"/>
                                          </p:stCondLst>
                                        </p:cTn>
                                        <p:tgtEl>
                                          <p:spTgt spid="34"/>
                                        </p:tgtEl>
                                        <p:attrNameLst>
                                          <p:attrName>style.visibility</p:attrName>
                                        </p:attrNameLst>
                                      </p:cBhvr>
                                      <p:to>
                                        <p:strVal val="visible"/>
                                      </p:to>
                                    </p:set>
                                    <p:animEffect transition="in" filter="blinds(vertical)">
                                      <p:cBhvr>
                                        <p:cTn id="239" dur="3000"/>
                                        <p:tgtEl>
                                          <p:spTgt spid="34"/>
                                        </p:tgtEl>
                                      </p:cBhvr>
                                    </p:animEffect>
                                  </p:childTnLst>
                                </p:cTn>
                              </p:par>
                              <p:par>
                                <p:cTn id="240" presetID="3" presetClass="entr" presetSubtype="5" fill="hold" grpId="1" nodeType="withEffect">
                                  <p:stCondLst>
                                    <p:cond delay="0"/>
                                  </p:stCondLst>
                                  <p:childTnLst>
                                    <p:set>
                                      <p:cBhvr>
                                        <p:cTn id="241" dur="1" fill="hold">
                                          <p:stCondLst>
                                            <p:cond delay="0"/>
                                          </p:stCondLst>
                                        </p:cTn>
                                        <p:tgtEl>
                                          <p:spTgt spid="36"/>
                                        </p:tgtEl>
                                        <p:attrNameLst>
                                          <p:attrName>style.visibility</p:attrName>
                                        </p:attrNameLst>
                                      </p:cBhvr>
                                      <p:to>
                                        <p:strVal val="visible"/>
                                      </p:to>
                                    </p:set>
                                    <p:animEffect transition="in" filter="blinds(vertical)">
                                      <p:cBhvr>
                                        <p:cTn id="242" dur="3000"/>
                                        <p:tgtEl>
                                          <p:spTgt spid="36"/>
                                        </p:tgtEl>
                                      </p:cBhvr>
                                    </p:animEffect>
                                  </p:childTnLst>
                                </p:cTn>
                              </p:par>
                              <p:par>
                                <p:cTn id="243" presetID="3" presetClass="entr" presetSubtype="5" fill="hold" grpId="1" nodeType="withEffect">
                                  <p:stCondLst>
                                    <p:cond delay="0"/>
                                  </p:stCondLst>
                                  <p:childTnLst>
                                    <p:set>
                                      <p:cBhvr>
                                        <p:cTn id="244" dur="1" fill="hold">
                                          <p:stCondLst>
                                            <p:cond delay="0"/>
                                          </p:stCondLst>
                                        </p:cTn>
                                        <p:tgtEl>
                                          <p:spTgt spid="38"/>
                                        </p:tgtEl>
                                        <p:attrNameLst>
                                          <p:attrName>style.visibility</p:attrName>
                                        </p:attrNameLst>
                                      </p:cBhvr>
                                      <p:to>
                                        <p:strVal val="visible"/>
                                      </p:to>
                                    </p:set>
                                    <p:animEffect transition="in" filter="blinds(vertical)">
                                      <p:cBhvr>
                                        <p:cTn id="245" dur="3000"/>
                                        <p:tgtEl>
                                          <p:spTgt spid="38"/>
                                        </p:tgtEl>
                                      </p:cBhvr>
                                    </p:animEffect>
                                  </p:childTnLst>
                                </p:cTn>
                              </p:par>
                              <p:par>
                                <p:cTn id="246" presetID="3" presetClass="entr" presetSubtype="5" fill="hold" grpId="1" nodeType="withEffect">
                                  <p:stCondLst>
                                    <p:cond delay="0"/>
                                  </p:stCondLst>
                                  <p:childTnLst>
                                    <p:set>
                                      <p:cBhvr>
                                        <p:cTn id="247" dur="1" fill="hold">
                                          <p:stCondLst>
                                            <p:cond delay="0"/>
                                          </p:stCondLst>
                                        </p:cTn>
                                        <p:tgtEl>
                                          <p:spTgt spid="40"/>
                                        </p:tgtEl>
                                        <p:attrNameLst>
                                          <p:attrName>style.visibility</p:attrName>
                                        </p:attrNameLst>
                                      </p:cBhvr>
                                      <p:to>
                                        <p:strVal val="visible"/>
                                      </p:to>
                                    </p:set>
                                    <p:animEffect transition="in" filter="blinds(vertical)">
                                      <p:cBhvr>
                                        <p:cTn id="248" dur="3000"/>
                                        <p:tgtEl>
                                          <p:spTgt spid="40"/>
                                        </p:tgtEl>
                                      </p:cBhvr>
                                    </p:animEffect>
                                  </p:childTnLst>
                                </p:cTn>
                              </p:par>
                              <p:par>
                                <p:cTn id="249" presetID="3" presetClass="entr" presetSubtype="5" fill="hold" grpId="1" nodeType="withEffect">
                                  <p:stCondLst>
                                    <p:cond delay="0"/>
                                  </p:stCondLst>
                                  <p:childTnLst>
                                    <p:set>
                                      <p:cBhvr>
                                        <p:cTn id="250" dur="1" fill="hold">
                                          <p:stCondLst>
                                            <p:cond delay="0"/>
                                          </p:stCondLst>
                                        </p:cTn>
                                        <p:tgtEl>
                                          <p:spTgt spid="42"/>
                                        </p:tgtEl>
                                        <p:attrNameLst>
                                          <p:attrName>style.visibility</p:attrName>
                                        </p:attrNameLst>
                                      </p:cBhvr>
                                      <p:to>
                                        <p:strVal val="visible"/>
                                      </p:to>
                                    </p:set>
                                    <p:animEffect transition="in" filter="blinds(vertical)">
                                      <p:cBhvr>
                                        <p:cTn id="251" dur="3000"/>
                                        <p:tgtEl>
                                          <p:spTgt spid="42"/>
                                        </p:tgtEl>
                                      </p:cBhvr>
                                    </p:animEffect>
                                  </p:childTnLst>
                                </p:cTn>
                              </p:par>
                              <p:par>
                                <p:cTn id="252" presetID="3" presetClass="entr" presetSubtype="5" fill="hold" grpId="1" nodeType="withEffect">
                                  <p:stCondLst>
                                    <p:cond delay="0"/>
                                  </p:stCondLst>
                                  <p:childTnLst>
                                    <p:set>
                                      <p:cBhvr>
                                        <p:cTn id="253" dur="1" fill="hold">
                                          <p:stCondLst>
                                            <p:cond delay="0"/>
                                          </p:stCondLst>
                                        </p:cTn>
                                        <p:tgtEl>
                                          <p:spTgt spid="44"/>
                                        </p:tgtEl>
                                        <p:attrNameLst>
                                          <p:attrName>style.visibility</p:attrName>
                                        </p:attrNameLst>
                                      </p:cBhvr>
                                      <p:to>
                                        <p:strVal val="visible"/>
                                      </p:to>
                                    </p:set>
                                    <p:animEffect transition="in" filter="blinds(vertical)">
                                      <p:cBhvr>
                                        <p:cTn id="254" dur="3000"/>
                                        <p:tgtEl>
                                          <p:spTgt spid="44"/>
                                        </p:tgtEl>
                                      </p:cBhvr>
                                    </p:animEffect>
                                  </p:childTnLst>
                                </p:cTn>
                              </p:par>
                              <p:par>
                                <p:cTn id="255" presetID="3" presetClass="entr" presetSubtype="5" fill="hold" grpId="1" nodeType="withEffect">
                                  <p:stCondLst>
                                    <p:cond delay="0"/>
                                  </p:stCondLst>
                                  <p:childTnLst>
                                    <p:set>
                                      <p:cBhvr>
                                        <p:cTn id="256" dur="1" fill="hold">
                                          <p:stCondLst>
                                            <p:cond delay="0"/>
                                          </p:stCondLst>
                                        </p:cTn>
                                        <p:tgtEl>
                                          <p:spTgt spid="46"/>
                                        </p:tgtEl>
                                        <p:attrNameLst>
                                          <p:attrName>style.visibility</p:attrName>
                                        </p:attrNameLst>
                                      </p:cBhvr>
                                      <p:to>
                                        <p:strVal val="visible"/>
                                      </p:to>
                                    </p:set>
                                    <p:animEffect transition="in" filter="blinds(vertical)">
                                      <p:cBhvr>
                                        <p:cTn id="257" dur="3000"/>
                                        <p:tgtEl>
                                          <p:spTgt spid="46"/>
                                        </p:tgtEl>
                                      </p:cBhvr>
                                    </p:animEffect>
                                  </p:childTnLst>
                                </p:cTn>
                              </p:par>
                              <p:par>
                                <p:cTn id="258" presetID="3" presetClass="entr" presetSubtype="5" fill="hold" grpId="1" nodeType="withEffect">
                                  <p:stCondLst>
                                    <p:cond delay="0"/>
                                  </p:stCondLst>
                                  <p:childTnLst>
                                    <p:set>
                                      <p:cBhvr>
                                        <p:cTn id="259" dur="1" fill="hold">
                                          <p:stCondLst>
                                            <p:cond delay="0"/>
                                          </p:stCondLst>
                                        </p:cTn>
                                        <p:tgtEl>
                                          <p:spTgt spid="48"/>
                                        </p:tgtEl>
                                        <p:attrNameLst>
                                          <p:attrName>style.visibility</p:attrName>
                                        </p:attrNameLst>
                                      </p:cBhvr>
                                      <p:to>
                                        <p:strVal val="visible"/>
                                      </p:to>
                                    </p:set>
                                    <p:animEffect transition="in" filter="blinds(vertical)">
                                      <p:cBhvr>
                                        <p:cTn id="260" dur="3000"/>
                                        <p:tgtEl>
                                          <p:spTgt spid="48"/>
                                        </p:tgtEl>
                                      </p:cBhvr>
                                    </p:animEffect>
                                  </p:childTnLst>
                                </p:cTn>
                              </p:par>
                              <p:par>
                                <p:cTn id="261" presetID="3" presetClass="entr" presetSubtype="5" fill="hold" grpId="1" nodeType="withEffect">
                                  <p:stCondLst>
                                    <p:cond delay="0"/>
                                  </p:stCondLst>
                                  <p:childTnLst>
                                    <p:set>
                                      <p:cBhvr>
                                        <p:cTn id="262" dur="1" fill="hold">
                                          <p:stCondLst>
                                            <p:cond delay="0"/>
                                          </p:stCondLst>
                                        </p:cTn>
                                        <p:tgtEl>
                                          <p:spTgt spid="3"/>
                                        </p:tgtEl>
                                        <p:attrNameLst>
                                          <p:attrName>style.visibility</p:attrName>
                                        </p:attrNameLst>
                                      </p:cBhvr>
                                      <p:to>
                                        <p:strVal val="visible"/>
                                      </p:to>
                                    </p:set>
                                    <p:animEffect transition="in" filter="blinds(vertical)">
                                      <p:cBhvr>
                                        <p:cTn id="263" dur="3000"/>
                                        <p:tgtEl>
                                          <p:spTgt spid="3"/>
                                        </p:tgtEl>
                                      </p:cBhvr>
                                    </p:animEffect>
                                  </p:childTnLst>
                                </p:cTn>
                              </p:par>
                              <p:par>
                                <p:cTn id="264" presetID="3" presetClass="entr" presetSubtype="5" fill="hold" grpId="1" nodeType="withEffect">
                                  <p:stCondLst>
                                    <p:cond delay="0"/>
                                  </p:stCondLst>
                                  <p:childTnLst>
                                    <p:set>
                                      <p:cBhvr>
                                        <p:cTn id="265" dur="1" fill="hold">
                                          <p:stCondLst>
                                            <p:cond delay="0"/>
                                          </p:stCondLst>
                                        </p:cTn>
                                        <p:tgtEl>
                                          <p:spTgt spid="5"/>
                                        </p:tgtEl>
                                        <p:attrNameLst>
                                          <p:attrName>style.visibility</p:attrName>
                                        </p:attrNameLst>
                                      </p:cBhvr>
                                      <p:to>
                                        <p:strVal val="visible"/>
                                      </p:to>
                                    </p:set>
                                    <p:animEffect transition="in" filter="blinds(vertical)">
                                      <p:cBhvr>
                                        <p:cTn id="266" dur="3000"/>
                                        <p:tgtEl>
                                          <p:spTgt spid="5"/>
                                        </p:tgtEl>
                                      </p:cBhvr>
                                    </p:animEffect>
                                  </p:childTnLst>
                                </p:cTn>
                              </p:par>
                              <p:par>
                                <p:cTn id="267" presetID="3" presetClass="entr" presetSubtype="5" fill="hold" grpId="1" nodeType="withEffect">
                                  <p:stCondLst>
                                    <p:cond delay="0"/>
                                  </p:stCondLst>
                                  <p:childTnLst>
                                    <p:set>
                                      <p:cBhvr>
                                        <p:cTn id="268" dur="1" fill="hold">
                                          <p:stCondLst>
                                            <p:cond delay="0"/>
                                          </p:stCondLst>
                                        </p:cTn>
                                        <p:tgtEl>
                                          <p:spTgt spid="7"/>
                                        </p:tgtEl>
                                        <p:attrNameLst>
                                          <p:attrName>style.visibility</p:attrName>
                                        </p:attrNameLst>
                                      </p:cBhvr>
                                      <p:to>
                                        <p:strVal val="visible"/>
                                      </p:to>
                                    </p:set>
                                    <p:animEffect transition="in" filter="blinds(vertical)">
                                      <p:cBhvr>
                                        <p:cTn id="269" dur="3000"/>
                                        <p:tgtEl>
                                          <p:spTgt spid="7"/>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9"/>
                                        </p:tgtEl>
                                        <p:attrNameLst>
                                          <p:attrName>style.visibility</p:attrName>
                                        </p:attrNameLst>
                                      </p:cBhvr>
                                      <p:to>
                                        <p:strVal val="visible"/>
                                      </p:to>
                                    </p:set>
                                    <p:animEffect transition="in" filter="blinds(vertical)">
                                      <p:cBhvr>
                                        <p:cTn id="272" dur="3000"/>
                                        <p:tgtEl>
                                          <p:spTgt spid="9"/>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11"/>
                                        </p:tgtEl>
                                        <p:attrNameLst>
                                          <p:attrName>style.visibility</p:attrName>
                                        </p:attrNameLst>
                                      </p:cBhvr>
                                      <p:to>
                                        <p:strVal val="visible"/>
                                      </p:to>
                                    </p:set>
                                    <p:animEffect transition="in" filter="blinds(vertical)">
                                      <p:cBhvr>
                                        <p:cTn id="275" dur="3000"/>
                                        <p:tgtEl>
                                          <p:spTgt spid="11"/>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13"/>
                                        </p:tgtEl>
                                        <p:attrNameLst>
                                          <p:attrName>style.visibility</p:attrName>
                                        </p:attrNameLst>
                                      </p:cBhvr>
                                      <p:to>
                                        <p:strVal val="visible"/>
                                      </p:to>
                                    </p:set>
                                    <p:animEffect transition="in" filter="blinds(vertical)">
                                      <p:cBhvr>
                                        <p:cTn id="278" dur="3000"/>
                                        <p:tgtEl>
                                          <p:spTgt spid="13"/>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15"/>
                                        </p:tgtEl>
                                        <p:attrNameLst>
                                          <p:attrName>style.visibility</p:attrName>
                                        </p:attrNameLst>
                                      </p:cBhvr>
                                      <p:to>
                                        <p:strVal val="visible"/>
                                      </p:to>
                                    </p:set>
                                    <p:animEffect transition="in" filter="blinds(vertical)">
                                      <p:cBhvr>
                                        <p:cTn id="281" dur="3000"/>
                                        <p:tgtEl>
                                          <p:spTgt spid="15"/>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17"/>
                                        </p:tgtEl>
                                        <p:attrNameLst>
                                          <p:attrName>style.visibility</p:attrName>
                                        </p:attrNameLst>
                                      </p:cBhvr>
                                      <p:to>
                                        <p:strVal val="visible"/>
                                      </p:to>
                                    </p:set>
                                    <p:animEffect transition="in" filter="blinds(vertical)">
                                      <p:cBhvr>
                                        <p:cTn id="284" dur="3000"/>
                                        <p:tgtEl>
                                          <p:spTgt spid="17"/>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9"/>
                                        </p:tgtEl>
                                        <p:attrNameLst>
                                          <p:attrName>style.visibility</p:attrName>
                                        </p:attrNameLst>
                                      </p:cBhvr>
                                      <p:to>
                                        <p:strVal val="visible"/>
                                      </p:to>
                                    </p:set>
                                    <p:animEffect transition="in" filter="blinds(vertical)">
                                      <p:cBhvr>
                                        <p:cTn id="287" dur="3000"/>
                                        <p:tgtEl>
                                          <p:spTgt spid="1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1"/>
                                        </p:tgtEl>
                                        <p:attrNameLst>
                                          <p:attrName>style.visibility</p:attrName>
                                        </p:attrNameLst>
                                      </p:cBhvr>
                                      <p:to>
                                        <p:strVal val="visible"/>
                                      </p:to>
                                    </p:set>
                                    <p:animEffect transition="in" filter="blinds(vertical)">
                                      <p:cBhvr>
                                        <p:cTn id="290" dur="3000"/>
                                        <p:tgtEl>
                                          <p:spTgt spid="21"/>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23"/>
                                        </p:tgtEl>
                                        <p:attrNameLst>
                                          <p:attrName>style.visibility</p:attrName>
                                        </p:attrNameLst>
                                      </p:cBhvr>
                                      <p:to>
                                        <p:strVal val="visible"/>
                                      </p:to>
                                    </p:set>
                                    <p:animEffect transition="in" filter="blinds(vertical)">
                                      <p:cBhvr>
                                        <p:cTn id="293" dur="3000"/>
                                        <p:tgtEl>
                                          <p:spTgt spid="23"/>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25"/>
                                        </p:tgtEl>
                                        <p:attrNameLst>
                                          <p:attrName>style.visibility</p:attrName>
                                        </p:attrNameLst>
                                      </p:cBhvr>
                                      <p:to>
                                        <p:strVal val="visible"/>
                                      </p:to>
                                    </p:set>
                                    <p:animEffect transition="in" filter="blinds(vertical)">
                                      <p:cBhvr>
                                        <p:cTn id="296" dur="3000"/>
                                        <p:tgtEl>
                                          <p:spTgt spid="25"/>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3000"/>
                                        <p:tgtEl>
                                          <p:spTgt spid="2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29"/>
                                        </p:tgtEl>
                                        <p:attrNameLst>
                                          <p:attrName>style.visibility</p:attrName>
                                        </p:attrNameLst>
                                      </p:cBhvr>
                                      <p:to>
                                        <p:strVal val="visible"/>
                                      </p:to>
                                    </p:set>
                                    <p:animEffect transition="in" filter="blinds(vertical)">
                                      <p:cBhvr>
                                        <p:cTn id="302" dur="3000"/>
                                        <p:tgtEl>
                                          <p:spTgt spid="29"/>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31"/>
                                        </p:tgtEl>
                                        <p:attrNameLst>
                                          <p:attrName>style.visibility</p:attrName>
                                        </p:attrNameLst>
                                      </p:cBhvr>
                                      <p:to>
                                        <p:strVal val="visible"/>
                                      </p:to>
                                    </p:set>
                                    <p:animEffect transition="in" filter="blinds(vertical)">
                                      <p:cBhvr>
                                        <p:cTn id="305" dur="3000"/>
                                        <p:tgtEl>
                                          <p:spTgt spid="31"/>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33"/>
                                        </p:tgtEl>
                                        <p:attrNameLst>
                                          <p:attrName>style.visibility</p:attrName>
                                        </p:attrNameLst>
                                      </p:cBhvr>
                                      <p:to>
                                        <p:strVal val="visible"/>
                                      </p:to>
                                    </p:set>
                                    <p:animEffect transition="in" filter="blinds(vertical)">
                                      <p:cBhvr>
                                        <p:cTn id="308" dur="3000"/>
                                        <p:tgtEl>
                                          <p:spTgt spid="33"/>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35"/>
                                        </p:tgtEl>
                                        <p:attrNameLst>
                                          <p:attrName>style.visibility</p:attrName>
                                        </p:attrNameLst>
                                      </p:cBhvr>
                                      <p:to>
                                        <p:strVal val="visible"/>
                                      </p:to>
                                    </p:set>
                                    <p:animEffect transition="in" filter="blinds(vertical)">
                                      <p:cBhvr>
                                        <p:cTn id="311" dur="3000"/>
                                        <p:tgtEl>
                                          <p:spTgt spid="35"/>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37"/>
                                        </p:tgtEl>
                                        <p:attrNameLst>
                                          <p:attrName>style.visibility</p:attrName>
                                        </p:attrNameLst>
                                      </p:cBhvr>
                                      <p:to>
                                        <p:strVal val="visible"/>
                                      </p:to>
                                    </p:set>
                                    <p:animEffect transition="in" filter="blinds(vertical)">
                                      <p:cBhvr>
                                        <p:cTn id="314" dur="3000"/>
                                        <p:tgtEl>
                                          <p:spTgt spid="3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39"/>
                                        </p:tgtEl>
                                        <p:attrNameLst>
                                          <p:attrName>style.visibility</p:attrName>
                                        </p:attrNameLst>
                                      </p:cBhvr>
                                      <p:to>
                                        <p:strVal val="visible"/>
                                      </p:to>
                                    </p:set>
                                    <p:animEffect transition="in" filter="blinds(vertical)">
                                      <p:cBhvr>
                                        <p:cTn id="317" dur="3000"/>
                                        <p:tgtEl>
                                          <p:spTgt spid="3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41"/>
                                        </p:tgtEl>
                                        <p:attrNameLst>
                                          <p:attrName>style.visibility</p:attrName>
                                        </p:attrNameLst>
                                      </p:cBhvr>
                                      <p:to>
                                        <p:strVal val="visible"/>
                                      </p:to>
                                    </p:set>
                                    <p:animEffect transition="in" filter="blinds(vertical)">
                                      <p:cBhvr>
                                        <p:cTn id="320" dur="3000"/>
                                        <p:tgtEl>
                                          <p:spTgt spid="41"/>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43"/>
                                        </p:tgtEl>
                                        <p:attrNameLst>
                                          <p:attrName>style.visibility</p:attrName>
                                        </p:attrNameLst>
                                      </p:cBhvr>
                                      <p:to>
                                        <p:strVal val="visible"/>
                                      </p:to>
                                    </p:set>
                                    <p:animEffect transition="in" filter="blinds(vertical)">
                                      <p:cBhvr>
                                        <p:cTn id="323" dur="3000"/>
                                        <p:tgtEl>
                                          <p:spTgt spid="43"/>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45"/>
                                        </p:tgtEl>
                                        <p:attrNameLst>
                                          <p:attrName>style.visibility</p:attrName>
                                        </p:attrNameLst>
                                      </p:cBhvr>
                                      <p:to>
                                        <p:strVal val="visible"/>
                                      </p:to>
                                    </p:set>
                                    <p:animEffect transition="in" filter="blinds(vertical)">
                                      <p:cBhvr>
                                        <p:cTn id="326" dur="3000"/>
                                        <p:tgtEl>
                                          <p:spTgt spid="45"/>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47"/>
                                        </p:tgtEl>
                                        <p:attrNameLst>
                                          <p:attrName>style.visibility</p:attrName>
                                        </p:attrNameLst>
                                      </p:cBhvr>
                                      <p:to>
                                        <p:strVal val="visible"/>
                                      </p:to>
                                    </p:set>
                                    <p:animEffect transition="in" filter="blinds(vertical)">
                                      <p:cBhvr>
                                        <p:cTn id="329" dur="3000"/>
                                        <p:tgtEl>
                                          <p:spTgt spid="47"/>
                                        </p:tgtEl>
                                      </p:cBhvr>
                                    </p:animEffect>
                                  </p:childTnLst>
                                </p:cTn>
                              </p:par>
                              <p:par>
                                <p:cTn id="330" presetID="8" presetClass="emph" presetSubtype="0" fill="hold" grpId="2" nodeType="withEffect">
                                  <p:stCondLst>
                                    <p:cond delay="0"/>
                                  </p:stCondLst>
                                  <p:childTnLst>
                                    <p:animRot by="21600000">
                                      <p:cBhvr>
                                        <p:cTn id="331" dur="3000" fill="hold"/>
                                        <p:tgtEl>
                                          <p:spTgt spid="4"/>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6"/>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8"/>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2"/>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14"/>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16"/>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8"/>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20"/>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22"/>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24"/>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26"/>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28"/>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30"/>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32"/>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34"/>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6"/>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0"/>
                                        </p:tgtEl>
                                        <p:attrNameLst>
                                          <p:attrName>r</p:attrName>
                                        </p:attrNameLst>
                                      </p:cBhvr>
                                    </p:animRot>
                                  </p:childTnLst>
                                </p:cTn>
                              </p:par>
                              <p:par>
                                <p:cTn id="368" presetID="8" presetClass="emph" presetSubtype="0" fill="hold" grpId="2" nodeType="withEffect">
                                  <p:stCondLst>
                                    <p:cond delay="0"/>
                                  </p:stCondLst>
                                  <p:childTnLst>
                                    <p:animRot by="21600000">
                                      <p:cBhvr>
                                        <p:cTn id="369" dur="3000" fill="hold"/>
                                        <p:tgtEl>
                                          <p:spTgt spid="42"/>
                                        </p:tgtEl>
                                        <p:attrNameLst>
                                          <p:attrName>r</p:attrName>
                                        </p:attrNameLst>
                                      </p:cBhvr>
                                    </p:animRot>
                                  </p:childTnLst>
                                </p:cTn>
                              </p:par>
                              <p:par>
                                <p:cTn id="370" presetID="8" presetClass="emph" presetSubtype="0" fill="hold" grpId="2" nodeType="withEffect">
                                  <p:stCondLst>
                                    <p:cond delay="0"/>
                                  </p:stCondLst>
                                  <p:childTnLst>
                                    <p:animRot by="21600000">
                                      <p:cBhvr>
                                        <p:cTn id="371" dur="3000" fill="hold"/>
                                        <p:tgtEl>
                                          <p:spTgt spid="44"/>
                                        </p:tgtEl>
                                        <p:attrNameLst>
                                          <p:attrName>r</p:attrName>
                                        </p:attrNameLst>
                                      </p:cBhvr>
                                    </p:animRot>
                                  </p:childTnLst>
                                </p:cTn>
                              </p:par>
                              <p:par>
                                <p:cTn id="372" presetID="8" presetClass="emph" presetSubtype="0" fill="hold" grpId="2" nodeType="withEffect">
                                  <p:stCondLst>
                                    <p:cond delay="0"/>
                                  </p:stCondLst>
                                  <p:childTnLst>
                                    <p:animRot by="21600000">
                                      <p:cBhvr>
                                        <p:cTn id="373" dur="3000" fill="hold"/>
                                        <p:tgtEl>
                                          <p:spTgt spid="46"/>
                                        </p:tgtEl>
                                        <p:attrNameLst>
                                          <p:attrName>r</p:attrName>
                                        </p:attrNameLst>
                                      </p:cBhvr>
                                    </p:animRot>
                                  </p:childTnLst>
                                </p:cTn>
                              </p:par>
                              <p:par>
                                <p:cTn id="374" presetID="8" presetClass="emph" presetSubtype="0" fill="hold" grpId="2" nodeType="withEffect">
                                  <p:stCondLst>
                                    <p:cond delay="0"/>
                                  </p:stCondLst>
                                  <p:childTnLst>
                                    <p:animRot by="21600000">
                                      <p:cBhvr>
                                        <p:cTn id="375" dur="3000" fill="hold"/>
                                        <p:tgtEl>
                                          <p:spTgt spid="48"/>
                                        </p:tgtEl>
                                        <p:attrNameLst>
                                          <p:attrName>r</p:attrName>
                                        </p:attrNameLst>
                                      </p:cBhvr>
                                    </p:animRot>
                                  </p:childTnLst>
                                </p:cTn>
                              </p:par>
                              <p:par>
                                <p:cTn id="376" presetID="8" presetClass="emph" presetSubtype="0" fill="hold" grpId="2" nodeType="withEffect">
                                  <p:stCondLst>
                                    <p:cond delay="0"/>
                                  </p:stCondLst>
                                  <p:childTnLst>
                                    <p:animRot by="-21600000">
                                      <p:cBhvr>
                                        <p:cTn id="377" dur="3000" fill="hold"/>
                                        <p:tgtEl>
                                          <p:spTgt spid="3"/>
                                        </p:tgtEl>
                                        <p:attrNameLst>
                                          <p:attrName>r</p:attrName>
                                        </p:attrNameLst>
                                      </p:cBhvr>
                                    </p:animRot>
                                  </p:childTnLst>
                                </p:cTn>
                              </p:par>
                              <p:par>
                                <p:cTn id="378" presetID="8" presetClass="emph" presetSubtype="0" fill="hold" grpId="2" nodeType="withEffect">
                                  <p:stCondLst>
                                    <p:cond delay="0"/>
                                  </p:stCondLst>
                                  <p:childTnLst>
                                    <p:animRot by="-21600000">
                                      <p:cBhvr>
                                        <p:cTn id="379" dur="3000" fill="hold"/>
                                        <p:tgtEl>
                                          <p:spTgt spid="5"/>
                                        </p:tgtEl>
                                        <p:attrNameLst>
                                          <p:attrName>r</p:attrName>
                                        </p:attrNameLst>
                                      </p:cBhvr>
                                    </p:animRot>
                                  </p:childTnLst>
                                </p:cTn>
                              </p:par>
                              <p:par>
                                <p:cTn id="380" presetID="8" presetClass="emph" presetSubtype="0" fill="hold" grpId="2" nodeType="withEffect">
                                  <p:stCondLst>
                                    <p:cond delay="0"/>
                                  </p:stCondLst>
                                  <p:childTnLst>
                                    <p:animRot by="-21600000">
                                      <p:cBhvr>
                                        <p:cTn id="381" dur="3000" fill="hold"/>
                                        <p:tgtEl>
                                          <p:spTgt spid="7"/>
                                        </p:tgtEl>
                                        <p:attrNameLst>
                                          <p:attrName>r</p:attrName>
                                        </p:attrNameLst>
                                      </p:cBhvr>
                                    </p:animRot>
                                  </p:childTnLst>
                                </p:cTn>
                              </p:par>
                              <p:par>
                                <p:cTn id="382" presetID="8" presetClass="emph" presetSubtype="0" fill="hold" grpId="2" nodeType="withEffect">
                                  <p:stCondLst>
                                    <p:cond delay="0"/>
                                  </p:stCondLst>
                                  <p:childTnLst>
                                    <p:animRot by="-21600000">
                                      <p:cBhvr>
                                        <p:cTn id="383" dur="3000" fill="hold"/>
                                        <p:tgtEl>
                                          <p:spTgt spid="9"/>
                                        </p:tgtEl>
                                        <p:attrNameLst>
                                          <p:attrName>r</p:attrName>
                                        </p:attrNameLst>
                                      </p:cBhvr>
                                    </p:animRot>
                                  </p:childTnLst>
                                </p:cTn>
                              </p:par>
                              <p:par>
                                <p:cTn id="384" presetID="8" presetClass="emph" presetSubtype="0" fill="hold" grpId="2" nodeType="withEffect">
                                  <p:stCondLst>
                                    <p:cond delay="0"/>
                                  </p:stCondLst>
                                  <p:childTnLst>
                                    <p:animRot by="-21600000">
                                      <p:cBhvr>
                                        <p:cTn id="385" dur="3000" fill="hold"/>
                                        <p:tgtEl>
                                          <p:spTgt spid="11"/>
                                        </p:tgtEl>
                                        <p:attrNameLst>
                                          <p:attrName>r</p:attrName>
                                        </p:attrNameLst>
                                      </p:cBhvr>
                                    </p:animRot>
                                  </p:childTnLst>
                                </p:cTn>
                              </p:par>
                              <p:par>
                                <p:cTn id="386" presetID="8" presetClass="emph" presetSubtype="0" fill="hold" grpId="2" nodeType="withEffect">
                                  <p:stCondLst>
                                    <p:cond delay="0"/>
                                  </p:stCondLst>
                                  <p:childTnLst>
                                    <p:animRot by="-21600000">
                                      <p:cBhvr>
                                        <p:cTn id="387" dur="3000" fill="hold"/>
                                        <p:tgtEl>
                                          <p:spTgt spid="13"/>
                                        </p:tgtEl>
                                        <p:attrNameLst>
                                          <p:attrName>r</p:attrName>
                                        </p:attrNameLst>
                                      </p:cBhvr>
                                    </p:animRot>
                                  </p:childTnLst>
                                </p:cTn>
                              </p:par>
                              <p:par>
                                <p:cTn id="388" presetID="8" presetClass="emph" presetSubtype="0" fill="hold" grpId="2" nodeType="withEffect">
                                  <p:stCondLst>
                                    <p:cond delay="0"/>
                                  </p:stCondLst>
                                  <p:childTnLst>
                                    <p:animRot by="-21600000">
                                      <p:cBhvr>
                                        <p:cTn id="389" dur="3000" fill="hold"/>
                                        <p:tgtEl>
                                          <p:spTgt spid="15"/>
                                        </p:tgtEl>
                                        <p:attrNameLst>
                                          <p:attrName>r</p:attrName>
                                        </p:attrNameLst>
                                      </p:cBhvr>
                                    </p:animRot>
                                  </p:childTnLst>
                                </p:cTn>
                              </p:par>
                              <p:par>
                                <p:cTn id="390" presetID="8" presetClass="emph" presetSubtype="0" fill="hold" grpId="2" nodeType="withEffect">
                                  <p:stCondLst>
                                    <p:cond delay="0"/>
                                  </p:stCondLst>
                                  <p:childTnLst>
                                    <p:animRot by="-21600000">
                                      <p:cBhvr>
                                        <p:cTn id="391" dur="3000" fill="hold"/>
                                        <p:tgtEl>
                                          <p:spTgt spid="17"/>
                                        </p:tgtEl>
                                        <p:attrNameLst>
                                          <p:attrName>r</p:attrName>
                                        </p:attrNameLst>
                                      </p:cBhvr>
                                    </p:animRot>
                                  </p:childTnLst>
                                </p:cTn>
                              </p:par>
                              <p:par>
                                <p:cTn id="392" presetID="8" presetClass="emph" presetSubtype="0" fill="hold" grpId="2" nodeType="withEffect">
                                  <p:stCondLst>
                                    <p:cond delay="0"/>
                                  </p:stCondLst>
                                  <p:childTnLst>
                                    <p:animRot by="-21600000">
                                      <p:cBhvr>
                                        <p:cTn id="393" dur="3000" fill="hold"/>
                                        <p:tgtEl>
                                          <p:spTgt spid="19"/>
                                        </p:tgtEl>
                                        <p:attrNameLst>
                                          <p:attrName>r</p:attrName>
                                        </p:attrNameLst>
                                      </p:cBhvr>
                                    </p:animRot>
                                  </p:childTnLst>
                                </p:cTn>
                              </p:par>
                              <p:par>
                                <p:cTn id="394" presetID="8" presetClass="emph" presetSubtype="0" fill="hold" grpId="2" nodeType="withEffect">
                                  <p:stCondLst>
                                    <p:cond delay="0"/>
                                  </p:stCondLst>
                                  <p:childTnLst>
                                    <p:animRot by="-21600000">
                                      <p:cBhvr>
                                        <p:cTn id="395" dur="3000" fill="hold"/>
                                        <p:tgtEl>
                                          <p:spTgt spid="21"/>
                                        </p:tgtEl>
                                        <p:attrNameLst>
                                          <p:attrName>r</p:attrName>
                                        </p:attrNameLst>
                                      </p:cBhvr>
                                    </p:animRot>
                                  </p:childTnLst>
                                </p:cTn>
                              </p:par>
                              <p:par>
                                <p:cTn id="396" presetID="8" presetClass="emph" presetSubtype="0" fill="hold" grpId="2" nodeType="withEffect">
                                  <p:stCondLst>
                                    <p:cond delay="0"/>
                                  </p:stCondLst>
                                  <p:childTnLst>
                                    <p:animRot by="-21600000">
                                      <p:cBhvr>
                                        <p:cTn id="397" dur="3000" fill="hold"/>
                                        <p:tgtEl>
                                          <p:spTgt spid="23"/>
                                        </p:tgtEl>
                                        <p:attrNameLst>
                                          <p:attrName>r</p:attrName>
                                        </p:attrNameLst>
                                      </p:cBhvr>
                                    </p:animRot>
                                  </p:childTnLst>
                                </p:cTn>
                              </p:par>
                              <p:par>
                                <p:cTn id="398" presetID="8" presetClass="emph" presetSubtype="0" fill="hold" grpId="2" nodeType="withEffect">
                                  <p:stCondLst>
                                    <p:cond delay="0"/>
                                  </p:stCondLst>
                                  <p:childTnLst>
                                    <p:animRot by="-21600000">
                                      <p:cBhvr>
                                        <p:cTn id="399" dur="3000" fill="hold"/>
                                        <p:tgtEl>
                                          <p:spTgt spid="25"/>
                                        </p:tgtEl>
                                        <p:attrNameLst>
                                          <p:attrName>r</p:attrName>
                                        </p:attrNameLst>
                                      </p:cBhvr>
                                    </p:animRot>
                                  </p:childTnLst>
                                </p:cTn>
                              </p:par>
                              <p:par>
                                <p:cTn id="400" presetID="8" presetClass="emph" presetSubtype="0" fill="hold" grpId="2" nodeType="withEffect">
                                  <p:stCondLst>
                                    <p:cond delay="0"/>
                                  </p:stCondLst>
                                  <p:childTnLst>
                                    <p:animRot by="-21600000">
                                      <p:cBhvr>
                                        <p:cTn id="401" dur="3000" fill="hold"/>
                                        <p:tgtEl>
                                          <p:spTgt spid="27"/>
                                        </p:tgtEl>
                                        <p:attrNameLst>
                                          <p:attrName>r</p:attrName>
                                        </p:attrNameLst>
                                      </p:cBhvr>
                                    </p:animRot>
                                  </p:childTnLst>
                                </p:cTn>
                              </p:par>
                              <p:par>
                                <p:cTn id="402" presetID="8" presetClass="emph" presetSubtype="0" fill="hold" grpId="2" nodeType="withEffect">
                                  <p:stCondLst>
                                    <p:cond delay="0"/>
                                  </p:stCondLst>
                                  <p:childTnLst>
                                    <p:animRot by="-21600000">
                                      <p:cBhvr>
                                        <p:cTn id="403" dur="3000" fill="hold"/>
                                        <p:tgtEl>
                                          <p:spTgt spid="29"/>
                                        </p:tgtEl>
                                        <p:attrNameLst>
                                          <p:attrName>r</p:attrName>
                                        </p:attrNameLst>
                                      </p:cBhvr>
                                    </p:animRot>
                                  </p:childTnLst>
                                </p:cTn>
                              </p:par>
                              <p:par>
                                <p:cTn id="404" presetID="8" presetClass="emph" presetSubtype="0" fill="hold" grpId="2" nodeType="withEffect">
                                  <p:stCondLst>
                                    <p:cond delay="0"/>
                                  </p:stCondLst>
                                  <p:childTnLst>
                                    <p:animRot by="-21600000">
                                      <p:cBhvr>
                                        <p:cTn id="405" dur="3000" fill="hold"/>
                                        <p:tgtEl>
                                          <p:spTgt spid="31"/>
                                        </p:tgtEl>
                                        <p:attrNameLst>
                                          <p:attrName>r</p:attrName>
                                        </p:attrNameLst>
                                      </p:cBhvr>
                                    </p:animRot>
                                  </p:childTnLst>
                                </p:cTn>
                              </p:par>
                              <p:par>
                                <p:cTn id="406" presetID="8" presetClass="emph" presetSubtype="0" fill="hold" grpId="2" nodeType="withEffect">
                                  <p:stCondLst>
                                    <p:cond delay="0"/>
                                  </p:stCondLst>
                                  <p:childTnLst>
                                    <p:animRot by="-21600000">
                                      <p:cBhvr>
                                        <p:cTn id="407" dur="3000" fill="hold"/>
                                        <p:tgtEl>
                                          <p:spTgt spid="33"/>
                                        </p:tgtEl>
                                        <p:attrNameLst>
                                          <p:attrName>r</p:attrName>
                                        </p:attrNameLst>
                                      </p:cBhvr>
                                    </p:animRot>
                                  </p:childTnLst>
                                </p:cTn>
                              </p:par>
                              <p:par>
                                <p:cTn id="408" presetID="8" presetClass="emph" presetSubtype="0" fill="hold" grpId="2" nodeType="withEffect">
                                  <p:stCondLst>
                                    <p:cond delay="0"/>
                                  </p:stCondLst>
                                  <p:childTnLst>
                                    <p:animRot by="-21600000">
                                      <p:cBhvr>
                                        <p:cTn id="409" dur="3000" fill="hold"/>
                                        <p:tgtEl>
                                          <p:spTgt spid="35"/>
                                        </p:tgtEl>
                                        <p:attrNameLst>
                                          <p:attrName>r</p:attrName>
                                        </p:attrNameLst>
                                      </p:cBhvr>
                                    </p:animRot>
                                  </p:childTnLst>
                                </p:cTn>
                              </p:par>
                              <p:par>
                                <p:cTn id="410" presetID="8" presetClass="emph" presetSubtype="0" fill="hold" grpId="2" nodeType="withEffect">
                                  <p:stCondLst>
                                    <p:cond delay="0"/>
                                  </p:stCondLst>
                                  <p:childTnLst>
                                    <p:animRot by="-21600000">
                                      <p:cBhvr>
                                        <p:cTn id="411" dur="3000" fill="hold"/>
                                        <p:tgtEl>
                                          <p:spTgt spid="37"/>
                                        </p:tgtEl>
                                        <p:attrNameLst>
                                          <p:attrName>r</p:attrName>
                                        </p:attrNameLst>
                                      </p:cBhvr>
                                    </p:animRot>
                                  </p:childTnLst>
                                </p:cTn>
                              </p:par>
                              <p:par>
                                <p:cTn id="412" presetID="8" presetClass="emph" presetSubtype="0" fill="hold" grpId="2" nodeType="withEffect">
                                  <p:stCondLst>
                                    <p:cond delay="0"/>
                                  </p:stCondLst>
                                  <p:childTnLst>
                                    <p:animRot by="-21600000">
                                      <p:cBhvr>
                                        <p:cTn id="413" dur="3000" fill="hold"/>
                                        <p:tgtEl>
                                          <p:spTgt spid="39"/>
                                        </p:tgtEl>
                                        <p:attrNameLst>
                                          <p:attrName>r</p:attrName>
                                        </p:attrNameLst>
                                      </p:cBhvr>
                                    </p:animRot>
                                  </p:childTnLst>
                                </p:cTn>
                              </p:par>
                              <p:par>
                                <p:cTn id="414" presetID="8" presetClass="emph" presetSubtype="0" fill="hold" grpId="2" nodeType="withEffect">
                                  <p:stCondLst>
                                    <p:cond delay="0"/>
                                  </p:stCondLst>
                                  <p:childTnLst>
                                    <p:animRot by="-21600000">
                                      <p:cBhvr>
                                        <p:cTn id="415" dur="3000" fill="hold"/>
                                        <p:tgtEl>
                                          <p:spTgt spid="41"/>
                                        </p:tgtEl>
                                        <p:attrNameLst>
                                          <p:attrName>r</p:attrName>
                                        </p:attrNameLst>
                                      </p:cBhvr>
                                    </p:animRot>
                                  </p:childTnLst>
                                </p:cTn>
                              </p:par>
                              <p:par>
                                <p:cTn id="416" presetID="8" presetClass="emph" presetSubtype="0" fill="hold" grpId="2" nodeType="withEffect">
                                  <p:stCondLst>
                                    <p:cond delay="0"/>
                                  </p:stCondLst>
                                  <p:childTnLst>
                                    <p:animRot by="-21600000">
                                      <p:cBhvr>
                                        <p:cTn id="417" dur="3000" fill="hold"/>
                                        <p:tgtEl>
                                          <p:spTgt spid="43"/>
                                        </p:tgtEl>
                                        <p:attrNameLst>
                                          <p:attrName>r</p:attrName>
                                        </p:attrNameLst>
                                      </p:cBhvr>
                                    </p:animRot>
                                  </p:childTnLst>
                                </p:cTn>
                              </p:par>
                              <p:par>
                                <p:cTn id="418" presetID="8" presetClass="emph" presetSubtype="0" fill="hold" grpId="2" nodeType="withEffect">
                                  <p:stCondLst>
                                    <p:cond delay="0"/>
                                  </p:stCondLst>
                                  <p:childTnLst>
                                    <p:animRot by="-21600000">
                                      <p:cBhvr>
                                        <p:cTn id="419" dur="3000" fill="hold"/>
                                        <p:tgtEl>
                                          <p:spTgt spid="45"/>
                                        </p:tgtEl>
                                        <p:attrNameLst>
                                          <p:attrName>r</p:attrName>
                                        </p:attrNameLst>
                                      </p:cBhvr>
                                    </p:animRot>
                                  </p:childTnLst>
                                </p:cTn>
                              </p:par>
                              <p:par>
                                <p:cTn id="420" presetID="8" presetClass="emph" presetSubtype="0" fill="hold" grpId="2" nodeType="withEffect">
                                  <p:stCondLst>
                                    <p:cond delay="0"/>
                                  </p:stCondLst>
                                  <p:childTnLst>
                                    <p:animRot by="-21600000">
                                      <p:cBhvr>
                                        <p:cTn id="421" dur="3000" fill="hold"/>
                                        <p:tgtEl>
                                          <p:spTgt spid="47"/>
                                        </p:tgtEl>
                                        <p:attrNameLst>
                                          <p:attrName>r</p:attrName>
                                        </p:attrNameLst>
                                      </p:cBhvr>
                                    </p:animRot>
                                  </p:childTnLst>
                                </p:cTn>
                              </p:par>
                            </p:childTnLst>
                          </p:cTn>
                        </p:par>
                        <p:par>
                          <p:cTn id="422" fill="hold">
                            <p:stCondLst>
                              <p:cond delay="3000"/>
                            </p:stCondLst>
                            <p:childTnLst>
                              <p:par>
                                <p:cTn id="423" presetID="2" presetClass="exit" presetSubtype="4" fill="hold" grpId="3" nodeType="afterEffect">
                                  <p:stCondLst>
                                    <p:cond delay="0"/>
                                  </p:stCondLst>
                                  <p:childTnLst>
                                    <p:anim calcmode="lin" valueType="num">
                                      <p:cBhvr additive="base">
                                        <p:cTn id="424" dur="3000"/>
                                        <p:tgtEl>
                                          <p:spTgt spid="4"/>
                                        </p:tgtEl>
                                        <p:attrNameLst>
                                          <p:attrName>ppt_x</p:attrName>
                                        </p:attrNameLst>
                                      </p:cBhvr>
                                      <p:tavLst>
                                        <p:tav tm="0">
                                          <p:val>
                                            <p:strVal val="ppt_x"/>
                                          </p:val>
                                        </p:tav>
                                        <p:tav tm="100000">
                                          <p:val>
                                            <p:strVal val="ppt_x"/>
                                          </p:val>
                                        </p:tav>
                                      </p:tavLst>
                                    </p:anim>
                                    <p:anim calcmode="lin" valueType="num">
                                      <p:cBhvr additive="base">
                                        <p:cTn id="425" dur="3000"/>
                                        <p:tgtEl>
                                          <p:spTgt spid="4"/>
                                        </p:tgtEl>
                                        <p:attrNameLst>
                                          <p:attrName>ppt_y</p:attrName>
                                        </p:attrNameLst>
                                      </p:cBhvr>
                                      <p:tavLst>
                                        <p:tav tm="0">
                                          <p:val>
                                            <p:strVal val="ppt_y"/>
                                          </p:val>
                                        </p:tav>
                                        <p:tav tm="100000">
                                          <p:val>
                                            <p:strVal val="1+ppt_h/2"/>
                                          </p:val>
                                        </p:tav>
                                      </p:tavLst>
                                    </p:anim>
                                    <p:set>
                                      <p:cBhvr>
                                        <p:cTn id="426" dur="1" fill="hold">
                                          <p:stCondLst>
                                            <p:cond delay="2999"/>
                                          </p:stCondLst>
                                        </p:cTn>
                                        <p:tgtEl>
                                          <p:spTgt spid="4"/>
                                        </p:tgtEl>
                                        <p:attrNameLst>
                                          <p:attrName>style.visibility</p:attrName>
                                        </p:attrNameLst>
                                      </p:cBhvr>
                                      <p:to>
                                        <p:strVal val="hidden"/>
                                      </p:to>
                                    </p:set>
                                  </p:childTnLst>
                                </p:cTn>
                              </p:par>
                              <p:par>
                                <p:cTn id="427" presetID="2" presetClass="exit" presetSubtype="4" fill="hold" grpId="3" nodeType="withEffect">
                                  <p:stCondLst>
                                    <p:cond delay="0"/>
                                  </p:stCondLst>
                                  <p:childTnLst>
                                    <p:anim calcmode="lin" valueType="num">
                                      <p:cBhvr additive="base">
                                        <p:cTn id="428" dur="3000"/>
                                        <p:tgtEl>
                                          <p:spTgt spid="6"/>
                                        </p:tgtEl>
                                        <p:attrNameLst>
                                          <p:attrName>ppt_x</p:attrName>
                                        </p:attrNameLst>
                                      </p:cBhvr>
                                      <p:tavLst>
                                        <p:tav tm="0">
                                          <p:val>
                                            <p:strVal val="ppt_x"/>
                                          </p:val>
                                        </p:tav>
                                        <p:tav tm="100000">
                                          <p:val>
                                            <p:strVal val="ppt_x"/>
                                          </p:val>
                                        </p:tav>
                                      </p:tavLst>
                                    </p:anim>
                                    <p:anim calcmode="lin" valueType="num">
                                      <p:cBhvr additive="base">
                                        <p:cTn id="429" dur="3000"/>
                                        <p:tgtEl>
                                          <p:spTgt spid="6"/>
                                        </p:tgtEl>
                                        <p:attrNameLst>
                                          <p:attrName>ppt_y</p:attrName>
                                        </p:attrNameLst>
                                      </p:cBhvr>
                                      <p:tavLst>
                                        <p:tav tm="0">
                                          <p:val>
                                            <p:strVal val="ppt_y"/>
                                          </p:val>
                                        </p:tav>
                                        <p:tav tm="100000">
                                          <p:val>
                                            <p:strVal val="1+ppt_h/2"/>
                                          </p:val>
                                        </p:tav>
                                      </p:tavLst>
                                    </p:anim>
                                    <p:set>
                                      <p:cBhvr>
                                        <p:cTn id="430" dur="1" fill="hold">
                                          <p:stCondLst>
                                            <p:cond delay="2999"/>
                                          </p:stCondLst>
                                        </p:cTn>
                                        <p:tgtEl>
                                          <p:spTgt spid="6"/>
                                        </p:tgtEl>
                                        <p:attrNameLst>
                                          <p:attrName>style.visibility</p:attrName>
                                        </p:attrNameLst>
                                      </p:cBhvr>
                                      <p:to>
                                        <p:strVal val="hidden"/>
                                      </p:to>
                                    </p:set>
                                  </p:childTnLst>
                                </p:cTn>
                              </p:par>
                              <p:par>
                                <p:cTn id="431" presetID="2" presetClass="exit" presetSubtype="4" fill="hold" grpId="3" nodeType="withEffect">
                                  <p:stCondLst>
                                    <p:cond delay="0"/>
                                  </p:stCondLst>
                                  <p:childTnLst>
                                    <p:anim calcmode="lin" valueType="num">
                                      <p:cBhvr additive="base">
                                        <p:cTn id="432" dur="3000"/>
                                        <p:tgtEl>
                                          <p:spTgt spid="8"/>
                                        </p:tgtEl>
                                        <p:attrNameLst>
                                          <p:attrName>ppt_x</p:attrName>
                                        </p:attrNameLst>
                                      </p:cBhvr>
                                      <p:tavLst>
                                        <p:tav tm="0">
                                          <p:val>
                                            <p:strVal val="ppt_x"/>
                                          </p:val>
                                        </p:tav>
                                        <p:tav tm="100000">
                                          <p:val>
                                            <p:strVal val="ppt_x"/>
                                          </p:val>
                                        </p:tav>
                                      </p:tavLst>
                                    </p:anim>
                                    <p:anim calcmode="lin" valueType="num">
                                      <p:cBhvr additive="base">
                                        <p:cTn id="433" dur="3000"/>
                                        <p:tgtEl>
                                          <p:spTgt spid="8"/>
                                        </p:tgtEl>
                                        <p:attrNameLst>
                                          <p:attrName>ppt_y</p:attrName>
                                        </p:attrNameLst>
                                      </p:cBhvr>
                                      <p:tavLst>
                                        <p:tav tm="0">
                                          <p:val>
                                            <p:strVal val="ppt_y"/>
                                          </p:val>
                                        </p:tav>
                                        <p:tav tm="100000">
                                          <p:val>
                                            <p:strVal val="1+ppt_h/2"/>
                                          </p:val>
                                        </p:tav>
                                      </p:tavLst>
                                    </p:anim>
                                    <p:set>
                                      <p:cBhvr>
                                        <p:cTn id="434" dur="1" fill="hold">
                                          <p:stCondLst>
                                            <p:cond delay="2999"/>
                                          </p:stCondLst>
                                        </p:cTn>
                                        <p:tgtEl>
                                          <p:spTgt spid="8"/>
                                        </p:tgtEl>
                                        <p:attrNameLst>
                                          <p:attrName>style.visibility</p:attrName>
                                        </p:attrNameLst>
                                      </p:cBhvr>
                                      <p:to>
                                        <p:strVal val="hidden"/>
                                      </p:to>
                                    </p:set>
                                  </p:childTnLst>
                                </p:cTn>
                              </p:par>
                              <p:par>
                                <p:cTn id="435" presetID="2" presetClass="exit" presetSubtype="4" fill="hold" grpId="3" nodeType="withEffect">
                                  <p:stCondLst>
                                    <p:cond delay="0"/>
                                  </p:stCondLst>
                                  <p:childTnLst>
                                    <p:anim calcmode="lin" valueType="num">
                                      <p:cBhvr additive="base">
                                        <p:cTn id="436" dur="3000"/>
                                        <p:tgtEl>
                                          <p:spTgt spid="10"/>
                                        </p:tgtEl>
                                        <p:attrNameLst>
                                          <p:attrName>ppt_x</p:attrName>
                                        </p:attrNameLst>
                                      </p:cBhvr>
                                      <p:tavLst>
                                        <p:tav tm="0">
                                          <p:val>
                                            <p:strVal val="ppt_x"/>
                                          </p:val>
                                        </p:tav>
                                        <p:tav tm="100000">
                                          <p:val>
                                            <p:strVal val="ppt_x"/>
                                          </p:val>
                                        </p:tav>
                                      </p:tavLst>
                                    </p:anim>
                                    <p:anim calcmode="lin" valueType="num">
                                      <p:cBhvr additive="base">
                                        <p:cTn id="437" dur="3000"/>
                                        <p:tgtEl>
                                          <p:spTgt spid="10"/>
                                        </p:tgtEl>
                                        <p:attrNameLst>
                                          <p:attrName>ppt_y</p:attrName>
                                        </p:attrNameLst>
                                      </p:cBhvr>
                                      <p:tavLst>
                                        <p:tav tm="0">
                                          <p:val>
                                            <p:strVal val="ppt_y"/>
                                          </p:val>
                                        </p:tav>
                                        <p:tav tm="100000">
                                          <p:val>
                                            <p:strVal val="1+ppt_h/2"/>
                                          </p:val>
                                        </p:tav>
                                      </p:tavLst>
                                    </p:anim>
                                    <p:set>
                                      <p:cBhvr>
                                        <p:cTn id="438" dur="1" fill="hold">
                                          <p:stCondLst>
                                            <p:cond delay="2999"/>
                                          </p:stCondLst>
                                        </p:cTn>
                                        <p:tgtEl>
                                          <p:spTgt spid="10"/>
                                        </p:tgtEl>
                                        <p:attrNameLst>
                                          <p:attrName>style.visibility</p:attrName>
                                        </p:attrNameLst>
                                      </p:cBhvr>
                                      <p:to>
                                        <p:strVal val="hidden"/>
                                      </p:to>
                                    </p:set>
                                  </p:childTnLst>
                                </p:cTn>
                              </p:par>
                              <p:par>
                                <p:cTn id="439" presetID="2" presetClass="exit" presetSubtype="4" fill="hold" grpId="3" nodeType="withEffect">
                                  <p:stCondLst>
                                    <p:cond delay="0"/>
                                  </p:stCondLst>
                                  <p:childTnLst>
                                    <p:anim calcmode="lin" valueType="num">
                                      <p:cBhvr additive="base">
                                        <p:cTn id="440" dur="3000"/>
                                        <p:tgtEl>
                                          <p:spTgt spid="12"/>
                                        </p:tgtEl>
                                        <p:attrNameLst>
                                          <p:attrName>ppt_x</p:attrName>
                                        </p:attrNameLst>
                                      </p:cBhvr>
                                      <p:tavLst>
                                        <p:tav tm="0">
                                          <p:val>
                                            <p:strVal val="ppt_x"/>
                                          </p:val>
                                        </p:tav>
                                        <p:tav tm="100000">
                                          <p:val>
                                            <p:strVal val="ppt_x"/>
                                          </p:val>
                                        </p:tav>
                                      </p:tavLst>
                                    </p:anim>
                                    <p:anim calcmode="lin" valueType="num">
                                      <p:cBhvr additive="base">
                                        <p:cTn id="441" dur="3000"/>
                                        <p:tgtEl>
                                          <p:spTgt spid="12"/>
                                        </p:tgtEl>
                                        <p:attrNameLst>
                                          <p:attrName>ppt_y</p:attrName>
                                        </p:attrNameLst>
                                      </p:cBhvr>
                                      <p:tavLst>
                                        <p:tav tm="0">
                                          <p:val>
                                            <p:strVal val="ppt_y"/>
                                          </p:val>
                                        </p:tav>
                                        <p:tav tm="100000">
                                          <p:val>
                                            <p:strVal val="1+ppt_h/2"/>
                                          </p:val>
                                        </p:tav>
                                      </p:tavLst>
                                    </p:anim>
                                    <p:set>
                                      <p:cBhvr>
                                        <p:cTn id="442" dur="1" fill="hold">
                                          <p:stCondLst>
                                            <p:cond delay="2999"/>
                                          </p:stCondLst>
                                        </p:cTn>
                                        <p:tgtEl>
                                          <p:spTgt spid="12"/>
                                        </p:tgtEl>
                                        <p:attrNameLst>
                                          <p:attrName>style.visibility</p:attrName>
                                        </p:attrNameLst>
                                      </p:cBhvr>
                                      <p:to>
                                        <p:strVal val="hidden"/>
                                      </p:to>
                                    </p:set>
                                  </p:childTnLst>
                                </p:cTn>
                              </p:par>
                              <p:par>
                                <p:cTn id="443" presetID="2" presetClass="exit" presetSubtype="4" fill="hold" grpId="3" nodeType="withEffect">
                                  <p:stCondLst>
                                    <p:cond delay="0"/>
                                  </p:stCondLst>
                                  <p:childTnLst>
                                    <p:anim calcmode="lin" valueType="num">
                                      <p:cBhvr additive="base">
                                        <p:cTn id="444" dur="3000"/>
                                        <p:tgtEl>
                                          <p:spTgt spid="14"/>
                                        </p:tgtEl>
                                        <p:attrNameLst>
                                          <p:attrName>ppt_x</p:attrName>
                                        </p:attrNameLst>
                                      </p:cBhvr>
                                      <p:tavLst>
                                        <p:tav tm="0">
                                          <p:val>
                                            <p:strVal val="ppt_x"/>
                                          </p:val>
                                        </p:tav>
                                        <p:tav tm="100000">
                                          <p:val>
                                            <p:strVal val="ppt_x"/>
                                          </p:val>
                                        </p:tav>
                                      </p:tavLst>
                                    </p:anim>
                                    <p:anim calcmode="lin" valueType="num">
                                      <p:cBhvr additive="base">
                                        <p:cTn id="445" dur="3000"/>
                                        <p:tgtEl>
                                          <p:spTgt spid="14"/>
                                        </p:tgtEl>
                                        <p:attrNameLst>
                                          <p:attrName>ppt_y</p:attrName>
                                        </p:attrNameLst>
                                      </p:cBhvr>
                                      <p:tavLst>
                                        <p:tav tm="0">
                                          <p:val>
                                            <p:strVal val="ppt_y"/>
                                          </p:val>
                                        </p:tav>
                                        <p:tav tm="100000">
                                          <p:val>
                                            <p:strVal val="1+ppt_h/2"/>
                                          </p:val>
                                        </p:tav>
                                      </p:tavLst>
                                    </p:anim>
                                    <p:set>
                                      <p:cBhvr>
                                        <p:cTn id="446" dur="1" fill="hold">
                                          <p:stCondLst>
                                            <p:cond delay="2999"/>
                                          </p:stCondLst>
                                        </p:cTn>
                                        <p:tgtEl>
                                          <p:spTgt spid="14"/>
                                        </p:tgtEl>
                                        <p:attrNameLst>
                                          <p:attrName>style.visibility</p:attrName>
                                        </p:attrNameLst>
                                      </p:cBhvr>
                                      <p:to>
                                        <p:strVal val="hidden"/>
                                      </p:to>
                                    </p:set>
                                  </p:childTnLst>
                                </p:cTn>
                              </p:par>
                              <p:par>
                                <p:cTn id="447" presetID="2" presetClass="exit" presetSubtype="4" fill="hold" grpId="3" nodeType="withEffect">
                                  <p:stCondLst>
                                    <p:cond delay="0"/>
                                  </p:stCondLst>
                                  <p:childTnLst>
                                    <p:anim calcmode="lin" valueType="num">
                                      <p:cBhvr additive="base">
                                        <p:cTn id="448" dur="3000"/>
                                        <p:tgtEl>
                                          <p:spTgt spid="16"/>
                                        </p:tgtEl>
                                        <p:attrNameLst>
                                          <p:attrName>ppt_x</p:attrName>
                                        </p:attrNameLst>
                                      </p:cBhvr>
                                      <p:tavLst>
                                        <p:tav tm="0">
                                          <p:val>
                                            <p:strVal val="ppt_x"/>
                                          </p:val>
                                        </p:tav>
                                        <p:tav tm="100000">
                                          <p:val>
                                            <p:strVal val="ppt_x"/>
                                          </p:val>
                                        </p:tav>
                                      </p:tavLst>
                                    </p:anim>
                                    <p:anim calcmode="lin" valueType="num">
                                      <p:cBhvr additive="base">
                                        <p:cTn id="449" dur="3000"/>
                                        <p:tgtEl>
                                          <p:spTgt spid="16"/>
                                        </p:tgtEl>
                                        <p:attrNameLst>
                                          <p:attrName>ppt_y</p:attrName>
                                        </p:attrNameLst>
                                      </p:cBhvr>
                                      <p:tavLst>
                                        <p:tav tm="0">
                                          <p:val>
                                            <p:strVal val="ppt_y"/>
                                          </p:val>
                                        </p:tav>
                                        <p:tav tm="100000">
                                          <p:val>
                                            <p:strVal val="1+ppt_h/2"/>
                                          </p:val>
                                        </p:tav>
                                      </p:tavLst>
                                    </p:anim>
                                    <p:set>
                                      <p:cBhvr>
                                        <p:cTn id="450" dur="1" fill="hold">
                                          <p:stCondLst>
                                            <p:cond delay="2999"/>
                                          </p:stCondLst>
                                        </p:cTn>
                                        <p:tgtEl>
                                          <p:spTgt spid="16"/>
                                        </p:tgtEl>
                                        <p:attrNameLst>
                                          <p:attrName>style.visibility</p:attrName>
                                        </p:attrNameLst>
                                      </p:cBhvr>
                                      <p:to>
                                        <p:strVal val="hidden"/>
                                      </p:to>
                                    </p:set>
                                  </p:childTnLst>
                                </p:cTn>
                              </p:par>
                              <p:par>
                                <p:cTn id="451" presetID="2" presetClass="exit" presetSubtype="4" fill="hold" grpId="3" nodeType="withEffect">
                                  <p:stCondLst>
                                    <p:cond delay="0"/>
                                  </p:stCondLst>
                                  <p:childTnLst>
                                    <p:anim calcmode="lin" valueType="num">
                                      <p:cBhvr additive="base">
                                        <p:cTn id="452" dur="3000"/>
                                        <p:tgtEl>
                                          <p:spTgt spid="18"/>
                                        </p:tgtEl>
                                        <p:attrNameLst>
                                          <p:attrName>ppt_x</p:attrName>
                                        </p:attrNameLst>
                                      </p:cBhvr>
                                      <p:tavLst>
                                        <p:tav tm="0">
                                          <p:val>
                                            <p:strVal val="ppt_x"/>
                                          </p:val>
                                        </p:tav>
                                        <p:tav tm="100000">
                                          <p:val>
                                            <p:strVal val="ppt_x"/>
                                          </p:val>
                                        </p:tav>
                                      </p:tavLst>
                                    </p:anim>
                                    <p:anim calcmode="lin" valueType="num">
                                      <p:cBhvr additive="base">
                                        <p:cTn id="453" dur="3000"/>
                                        <p:tgtEl>
                                          <p:spTgt spid="18"/>
                                        </p:tgtEl>
                                        <p:attrNameLst>
                                          <p:attrName>ppt_y</p:attrName>
                                        </p:attrNameLst>
                                      </p:cBhvr>
                                      <p:tavLst>
                                        <p:tav tm="0">
                                          <p:val>
                                            <p:strVal val="ppt_y"/>
                                          </p:val>
                                        </p:tav>
                                        <p:tav tm="100000">
                                          <p:val>
                                            <p:strVal val="1+ppt_h/2"/>
                                          </p:val>
                                        </p:tav>
                                      </p:tavLst>
                                    </p:anim>
                                    <p:set>
                                      <p:cBhvr>
                                        <p:cTn id="454" dur="1" fill="hold">
                                          <p:stCondLst>
                                            <p:cond delay="2999"/>
                                          </p:stCondLst>
                                        </p:cTn>
                                        <p:tgtEl>
                                          <p:spTgt spid="18"/>
                                        </p:tgtEl>
                                        <p:attrNameLst>
                                          <p:attrName>style.visibility</p:attrName>
                                        </p:attrNameLst>
                                      </p:cBhvr>
                                      <p:to>
                                        <p:strVal val="hidden"/>
                                      </p:to>
                                    </p:set>
                                  </p:childTnLst>
                                </p:cTn>
                              </p:par>
                              <p:par>
                                <p:cTn id="455" presetID="2" presetClass="exit" presetSubtype="4" fill="hold" grpId="3" nodeType="withEffect">
                                  <p:stCondLst>
                                    <p:cond delay="0"/>
                                  </p:stCondLst>
                                  <p:childTnLst>
                                    <p:anim calcmode="lin" valueType="num">
                                      <p:cBhvr additive="base">
                                        <p:cTn id="456" dur="3000"/>
                                        <p:tgtEl>
                                          <p:spTgt spid="20"/>
                                        </p:tgtEl>
                                        <p:attrNameLst>
                                          <p:attrName>ppt_x</p:attrName>
                                        </p:attrNameLst>
                                      </p:cBhvr>
                                      <p:tavLst>
                                        <p:tav tm="0">
                                          <p:val>
                                            <p:strVal val="ppt_x"/>
                                          </p:val>
                                        </p:tav>
                                        <p:tav tm="100000">
                                          <p:val>
                                            <p:strVal val="ppt_x"/>
                                          </p:val>
                                        </p:tav>
                                      </p:tavLst>
                                    </p:anim>
                                    <p:anim calcmode="lin" valueType="num">
                                      <p:cBhvr additive="base">
                                        <p:cTn id="457" dur="3000"/>
                                        <p:tgtEl>
                                          <p:spTgt spid="20"/>
                                        </p:tgtEl>
                                        <p:attrNameLst>
                                          <p:attrName>ppt_y</p:attrName>
                                        </p:attrNameLst>
                                      </p:cBhvr>
                                      <p:tavLst>
                                        <p:tav tm="0">
                                          <p:val>
                                            <p:strVal val="ppt_y"/>
                                          </p:val>
                                        </p:tav>
                                        <p:tav tm="100000">
                                          <p:val>
                                            <p:strVal val="1+ppt_h/2"/>
                                          </p:val>
                                        </p:tav>
                                      </p:tavLst>
                                    </p:anim>
                                    <p:set>
                                      <p:cBhvr>
                                        <p:cTn id="458" dur="1" fill="hold">
                                          <p:stCondLst>
                                            <p:cond delay="2999"/>
                                          </p:stCondLst>
                                        </p:cTn>
                                        <p:tgtEl>
                                          <p:spTgt spid="20"/>
                                        </p:tgtEl>
                                        <p:attrNameLst>
                                          <p:attrName>style.visibility</p:attrName>
                                        </p:attrNameLst>
                                      </p:cBhvr>
                                      <p:to>
                                        <p:strVal val="hidden"/>
                                      </p:to>
                                    </p:set>
                                  </p:childTnLst>
                                </p:cTn>
                              </p:par>
                              <p:par>
                                <p:cTn id="459" presetID="2" presetClass="exit" presetSubtype="4" fill="hold" grpId="3" nodeType="withEffect">
                                  <p:stCondLst>
                                    <p:cond delay="0"/>
                                  </p:stCondLst>
                                  <p:childTnLst>
                                    <p:anim calcmode="lin" valueType="num">
                                      <p:cBhvr additive="base">
                                        <p:cTn id="460" dur="3000"/>
                                        <p:tgtEl>
                                          <p:spTgt spid="22"/>
                                        </p:tgtEl>
                                        <p:attrNameLst>
                                          <p:attrName>ppt_x</p:attrName>
                                        </p:attrNameLst>
                                      </p:cBhvr>
                                      <p:tavLst>
                                        <p:tav tm="0">
                                          <p:val>
                                            <p:strVal val="ppt_x"/>
                                          </p:val>
                                        </p:tav>
                                        <p:tav tm="100000">
                                          <p:val>
                                            <p:strVal val="ppt_x"/>
                                          </p:val>
                                        </p:tav>
                                      </p:tavLst>
                                    </p:anim>
                                    <p:anim calcmode="lin" valueType="num">
                                      <p:cBhvr additive="base">
                                        <p:cTn id="461" dur="3000"/>
                                        <p:tgtEl>
                                          <p:spTgt spid="22"/>
                                        </p:tgtEl>
                                        <p:attrNameLst>
                                          <p:attrName>ppt_y</p:attrName>
                                        </p:attrNameLst>
                                      </p:cBhvr>
                                      <p:tavLst>
                                        <p:tav tm="0">
                                          <p:val>
                                            <p:strVal val="ppt_y"/>
                                          </p:val>
                                        </p:tav>
                                        <p:tav tm="100000">
                                          <p:val>
                                            <p:strVal val="1+ppt_h/2"/>
                                          </p:val>
                                        </p:tav>
                                      </p:tavLst>
                                    </p:anim>
                                    <p:set>
                                      <p:cBhvr>
                                        <p:cTn id="462" dur="1" fill="hold">
                                          <p:stCondLst>
                                            <p:cond delay="2999"/>
                                          </p:stCondLst>
                                        </p:cTn>
                                        <p:tgtEl>
                                          <p:spTgt spid="22"/>
                                        </p:tgtEl>
                                        <p:attrNameLst>
                                          <p:attrName>style.visibility</p:attrName>
                                        </p:attrNameLst>
                                      </p:cBhvr>
                                      <p:to>
                                        <p:strVal val="hidden"/>
                                      </p:to>
                                    </p:set>
                                  </p:childTnLst>
                                </p:cTn>
                              </p:par>
                              <p:par>
                                <p:cTn id="463" presetID="2" presetClass="exit" presetSubtype="4" fill="hold" grpId="3" nodeType="withEffect">
                                  <p:stCondLst>
                                    <p:cond delay="0"/>
                                  </p:stCondLst>
                                  <p:childTnLst>
                                    <p:anim calcmode="lin" valueType="num">
                                      <p:cBhvr additive="base">
                                        <p:cTn id="464" dur="3000"/>
                                        <p:tgtEl>
                                          <p:spTgt spid="24"/>
                                        </p:tgtEl>
                                        <p:attrNameLst>
                                          <p:attrName>ppt_x</p:attrName>
                                        </p:attrNameLst>
                                      </p:cBhvr>
                                      <p:tavLst>
                                        <p:tav tm="0">
                                          <p:val>
                                            <p:strVal val="ppt_x"/>
                                          </p:val>
                                        </p:tav>
                                        <p:tav tm="100000">
                                          <p:val>
                                            <p:strVal val="ppt_x"/>
                                          </p:val>
                                        </p:tav>
                                      </p:tavLst>
                                    </p:anim>
                                    <p:anim calcmode="lin" valueType="num">
                                      <p:cBhvr additive="base">
                                        <p:cTn id="465" dur="3000"/>
                                        <p:tgtEl>
                                          <p:spTgt spid="24"/>
                                        </p:tgtEl>
                                        <p:attrNameLst>
                                          <p:attrName>ppt_y</p:attrName>
                                        </p:attrNameLst>
                                      </p:cBhvr>
                                      <p:tavLst>
                                        <p:tav tm="0">
                                          <p:val>
                                            <p:strVal val="ppt_y"/>
                                          </p:val>
                                        </p:tav>
                                        <p:tav tm="100000">
                                          <p:val>
                                            <p:strVal val="1+ppt_h/2"/>
                                          </p:val>
                                        </p:tav>
                                      </p:tavLst>
                                    </p:anim>
                                    <p:set>
                                      <p:cBhvr>
                                        <p:cTn id="466" dur="1" fill="hold">
                                          <p:stCondLst>
                                            <p:cond delay="2999"/>
                                          </p:stCondLst>
                                        </p:cTn>
                                        <p:tgtEl>
                                          <p:spTgt spid="24"/>
                                        </p:tgtEl>
                                        <p:attrNameLst>
                                          <p:attrName>style.visibility</p:attrName>
                                        </p:attrNameLst>
                                      </p:cBhvr>
                                      <p:to>
                                        <p:strVal val="hidden"/>
                                      </p:to>
                                    </p:set>
                                  </p:childTnLst>
                                </p:cTn>
                              </p:par>
                              <p:par>
                                <p:cTn id="467" presetID="2" presetClass="exit" presetSubtype="4" fill="hold" grpId="3" nodeType="withEffect">
                                  <p:stCondLst>
                                    <p:cond delay="0"/>
                                  </p:stCondLst>
                                  <p:childTnLst>
                                    <p:anim calcmode="lin" valueType="num">
                                      <p:cBhvr additive="base">
                                        <p:cTn id="468" dur="3000"/>
                                        <p:tgtEl>
                                          <p:spTgt spid="26"/>
                                        </p:tgtEl>
                                        <p:attrNameLst>
                                          <p:attrName>ppt_x</p:attrName>
                                        </p:attrNameLst>
                                      </p:cBhvr>
                                      <p:tavLst>
                                        <p:tav tm="0">
                                          <p:val>
                                            <p:strVal val="ppt_x"/>
                                          </p:val>
                                        </p:tav>
                                        <p:tav tm="100000">
                                          <p:val>
                                            <p:strVal val="ppt_x"/>
                                          </p:val>
                                        </p:tav>
                                      </p:tavLst>
                                    </p:anim>
                                    <p:anim calcmode="lin" valueType="num">
                                      <p:cBhvr additive="base">
                                        <p:cTn id="469" dur="3000"/>
                                        <p:tgtEl>
                                          <p:spTgt spid="26"/>
                                        </p:tgtEl>
                                        <p:attrNameLst>
                                          <p:attrName>ppt_y</p:attrName>
                                        </p:attrNameLst>
                                      </p:cBhvr>
                                      <p:tavLst>
                                        <p:tav tm="0">
                                          <p:val>
                                            <p:strVal val="ppt_y"/>
                                          </p:val>
                                        </p:tav>
                                        <p:tav tm="100000">
                                          <p:val>
                                            <p:strVal val="1+ppt_h/2"/>
                                          </p:val>
                                        </p:tav>
                                      </p:tavLst>
                                    </p:anim>
                                    <p:set>
                                      <p:cBhvr>
                                        <p:cTn id="470" dur="1" fill="hold">
                                          <p:stCondLst>
                                            <p:cond delay="2999"/>
                                          </p:stCondLst>
                                        </p:cTn>
                                        <p:tgtEl>
                                          <p:spTgt spid="26"/>
                                        </p:tgtEl>
                                        <p:attrNameLst>
                                          <p:attrName>style.visibility</p:attrName>
                                        </p:attrNameLst>
                                      </p:cBhvr>
                                      <p:to>
                                        <p:strVal val="hidden"/>
                                      </p:to>
                                    </p:set>
                                  </p:childTnLst>
                                </p:cTn>
                              </p:par>
                              <p:par>
                                <p:cTn id="471" presetID="2" presetClass="exit" presetSubtype="4" fill="hold" grpId="3" nodeType="withEffect">
                                  <p:stCondLst>
                                    <p:cond delay="0"/>
                                  </p:stCondLst>
                                  <p:childTnLst>
                                    <p:anim calcmode="lin" valueType="num">
                                      <p:cBhvr additive="base">
                                        <p:cTn id="472" dur="3000"/>
                                        <p:tgtEl>
                                          <p:spTgt spid="28"/>
                                        </p:tgtEl>
                                        <p:attrNameLst>
                                          <p:attrName>ppt_x</p:attrName>
                                        </p:attrNameLst>
                                      </p:cBhvr>
                                      <p:tavLst>
                                        <p:tav tm="0">
                                          <p:val>
                                            <p:strVal val="ppt_x"/>
                                          </p:val>
                                        </p:tav>
                                        <p:tav tm="100000">
                                          <p:val>
                                            <p:strVal val="ppt_x"/>
                                          </p:val>
                                        </p:tav>
                                      </p:tavLst>
                                    </p:anim>
                                    <p:anim calcmode="lin" valueType="num">
                                      <p:cBhvr additive="base">
                                        <p:cTn id="473" dur="3000"/>
                                        <p:tgtEl>
                                          <p:spTgt spid="28"/>
                                        </p:tgtEl>
                                        <p:attrNameLst>
                                          <p:attrName>ppt_y</p:attrName>
                                        </p:attrNameLst>
                                      </p:cBhvr>
                                      <p:tavLst>
                                        <p:tav tm="0">
                                          <p:val>
                                            <p:strVal val="ppt_y"/>
                                          </p:val>
                                        </p:tav>
                                        <p:tav tm="100000">
                                          <p:val>
                                            <p:strVal val="1+ppt_h/2"/>
                                          </p:val>
                                        </p:tav>
                                      </p:tavLst>
                                    </p:anim>
                                    <p:set>
                                      <p:cBhvr>
                                        <p:cTn id="474" dur="1" fill="hold">
                                          <p:stCondLst>
                                            <p:cond delay="2999"/>
                                          </p:stCondLst>
                                        </p:cTn>
                                        <p:tgtEl>
                                          <p:spTgt spid="28"/>
                                        </p:tgtEl>
                                        <p:attrNameLst>
                                          <p:attrName>style.visibility</p:attrName>
                                        </p:attrNameLst>
                                      </p:cBhvr>
                                      <p:to>
                                        <p:strVal val="hidden"/>
                                      </p:to>
                                    </p:set>
                                  </p:childTnLst>
                                </p:cTn>
                              </p:par>
                              <p:par>
                                <p:cTn id="475" presetID="2" presetClass="exit" presetSubtype="4" fill="hold" grpId="3" nodeType="withEffect">
                                  <p:stCondLst>
                                    <p:cond delay="0"/>
                                  </p:stCondLst>
                                  <p:childTnLst>
                                    <p:anim calcmode="lin" valueType="num">
                                      <p:cBhvr additive="base">
                                        <p:cTn id="476" dur="3000"/>
                                        <p:tgtEl>
                                          <p:spTgt spid="30"/>
                                        </p:tgtEl>
                                        <p:attrNameLst>
                                          <p:attrName>ppt_x</p:attrName>
                                        </p:attrNameLst>
                                      </p:cBhvr>
                                      <p:tavLst>
                                        <p:tav tm="0">
                                          <p:val>
                                            <p:strVal val="ppt_x"/>
                                          </p:val>
                                        </p:tav>
                                        <p:tav tm="100000">
                                          <p:val>
                                            <p:strVal val="ppt_x"/>
                                          </p:val>
                                        </p:tav>
                                      </p:tavLst>
                                    </p:anim>
                                    <p:anim calcmode="lin" valueType="num">
                                      <p:cBhvr additive="base">
                                        <p:cTn id="477" dur="3000"/>
                                        <p:tgtEl>
                                          <p:spTgt spid="30"/>
                                        </p:tgtEl>
                                        <p:attrNameLst>
                                          <p:attrName>ppt_y</p:attrName>
                                        </p:attrNameLst>
                                      </p:cBhvr>
                                      <p:tavLst>
                                        <p:tav tm="0">
                                          <p:val>
                                            <p:strVal val="ppt_y"/>
                                          </p:val>
                                        </p:tav>
                                        <p:tav tm="100000">
                                          <p:val>
                                            <p:strVal val="1+ppt_h/2"/>
                                          </p:val>
                                        </p:tav>
                                      </p:tavLst>
                                    </p:anim>
                                    <p:set>
                                      <p:cBhvr>
                                        <p:cTn id="478" dur="1" fill="hold">
                                          <p:stCondLst>
                                            <p:cond delay="2999"/>
                                          </p:stCondLst>
                                        </p:cTn>
                                        <p:tgtEl>
                                          <p:spTgt spid="30"/>
                                        </p:tgtEl>
                                        <p:attrNameLst>
                                          <p:attrName>style.visibility</p:attrName>
                                        </p:attrNameLst>
                                      </p:cBhvr>
                                      <p:to>
                                        <p:strVal val="hidden"/>
                                      </p:to>
                                    </p:set>
                                  </p:childTnLst>
                                </p:cTn>
                              </p:par>
                              <p:par>
                                <p:cTn id="479" presetID="2" presetClass="exit" presetSubtype="4" fill="hold" grpId="3" nodeType="withEffect">
                                  <p:stCondLst>
                                    <p:cond delay="0"/>
                                  </p:stCondLst>
                                  <p:childTnLst>
                                    <p:anim calcmode="lin" valueType="num">
                                      <p:cBhvr additive="base">
                                        <p:cTn id="480" dur="3000"/>
                                        <p:tgtEl>
                                          <p:spTgt spid="32"/>
                                        </p:tgtEl>
                                        <p:attrNameLst>
                                          <p:attrName>ppt_x</p:attrName>
                                        </p:attrNameLst>
                                      </p:cBhvr>
                                      <p:tavLst>
                                        <p:tav tm="0">
                                          <p:val>
                                            <p:strVal val="ppt_x"/>
                                          </p:val>
                                        </p:tav>
                                        <p:tav tm="100000">
                                          <p:val>
                                            <p:strVal val="ppt_x"/>
                                          </p:val>
                                        </p:tav>
                                      </p:tavLst>
                                    </p:anim>
                                    <p:anim calcmode="lin" valueType="num">
                                      <p:cBhvr additive="base">
                                        <p:cTn id="481" dur="3000"/>
                                        <p:tgtEl>
                                          <p:spTgt spid="32"/>
                                        </p:tgtEl>
                                        <p:attrNameLst>
                                          <p:attrName>ppt_y</p:attrName>
                                        </p:attrNameLst>
                                      </p:cBhvr>
                                      <p:tavLst>
                                        <p:tav tm="0">
                                          <p:val>
                                            <p:strVal val="ppt_y"/>
                                          </p:val>
                                        </p:tav>
                                        <p:tav tm="100000">
                                          <p:val>
                                            <p:strVal val="1+ppt_h/2"/>
                                          </p:val>
                                        </p:tav>
                                      </p:tavLst>
                                    </p:anim>
                                    <p:set>
                                      <p:cBhvr>
                                        <p:cTn id="482" dur="1" fill="hold">
                                          <p:stCondLst>
                                            <p:cond delay="2999"/>
                                          </p:stCondLst>
                                        </p:cTn>
                                        <p:tgtEl>
                                          <p:spTgt spid="32"/>
                                        </p:tgtEl>
                                        <p:attrNameLst>
                                          <p:attrName>style.visibility</p:attrName>
                                        </p:attrNameLst>
                                      </p:cBhvr>
                                      <p:to>
                                        <p:strVal val="hidden"/>
                                      </p:to>
                                    </p:set>
                                  </p:childTnLst>
                                </p:cTn>
                              </p:par>
                              <p:par>
                                <p:cTn id="483" presetID="2" presetClass="exit" presetSubtype="4" fill="hold" grpId="3" nodeType="withEffect">
                                  <p:stCondLst>
                                    <p:cond delay="0"/>
                                  </p:stCondLst>
                                  <p:childTnLst>
                                    <p:anim calcmode="lin" valueType="num">
                                      <p:cBhvr additive="base">
                                        <p:cTn id="484" dur="3000"/>
                                        <p:tgtEl>
                                          <p:spTgt spid="34"/>
                                        </p:tgtEl>
                                        <p:attrNameLst>
                                          <p:attrName>ppt_x</p:attrName>
                                        </p:attrNameLst>
                                      </p:cBhvr>
                                      <p:tavLst>
                                        <p:tav tm="0">
                                          <p:val>
                                            <p:strVal val="ppt_x"/>
                                          </p:val>
                                        </p:tav>
                                        <p:tav tm="100000">
                                          <p:val>
                                            <p:strVal val="ppt_x"/>
                                          </p:val>
                                        </p:tav>
                                      </p:tavLst>
                                    </p:anim>
                                    <p:anim calcmode="lin" valueType="num">
                                      <p:cBhvr additive="base">
                                        <p:cTn id="485" dur="3000"/>
                                        <p:tgtEl>
                                          <p:spTgt spid="34"/>
                                        </p:tgtEl>
                                        <p:attrNameLst>
                                          <p:attrName>ppt_y</p:attrName>
                                        </p:attrNameLst>
                                      </p:cBhvr>
                                      <p:tavLst>
                                        <p:tav tm="0">
                                          <p:val>
                                            <p:strVal val="ppt_y"/>
                                          </p:val>
                                        </p:tav>
                                        <p:tav tm="100000">
                                          <p:val>
                                            <p:strVal val="1+ppt_h/2"/>
                                          </p:val>
                                        </p:tav>
                                      </p:tavLst>
                                    </p:anim>
                                    <p:set>
                                      <p:cBhvr>
                                        <p:cTn id="486" dur="1" fill="hold">
                                          <p:stCondLst>
                                            <p:cond delay="2999"/>
                                          </p:stCondLst>
                                        </p:cTn>
                                        <p:tgtEl>
                                          <p:spTgt spid="34"/>
                                        </p:tgtEl>
                                        <p:attrNameLst>
                                          <p:attrName>style.visibility</p:attrName>
                                        </p:attrNameLst>
                                      </p:cBhvr>
                                      <p:to>
                                        <p:strVal val="hidden"/>
                                      </p:to>
                                    </p:set>
                                  </p:childTnLst>
                                </p:cTn>
                              </p:par>
                              <p:par>
                                <p:cTn id="487" presetID="2" presetClass="exit" presetSubtype="4" fill="hold" grpId="3" nodeType="withEffect">
                                  <p:stCondLst>
                                    <p:cond delay="0"/>
                                  </p:stCondLst>
                                  <p:childTnLst>
                                    <p:anim calcmode="lin" valueType="num">
                                      <p:cBhvr additive="base">
                                        <p:cTn id="488" dur="3000"/>
                                        <p:tgtEl>
                                          <p:spTgt spid="36"/>
                                        </p:tgtEl>
                                        <p:attrNameLst>
                                          <p:attrName>ppt_x</p:attrName>
                                        </p:attrNameLst>
                                      </p:cBhvr>
                                      <p:tavLst>
                                        <p:tav tm="0">
                                          <p:val>
                                            <p:strVal val="ppt_x"/>
                                          </p:val>
                                        </p:tav>
                                        <p:tav tm="100000">
                                          <p:val>
                                            <p:strVal val="ppt_x"/>
                                          </p:val>
                                        </p:tav>
                                      </p:tavLst>
                                    </p:anim>
                                    <p:anim calcmode="lin" valueType="num">
                                      <p:cBhvr additive="base">
                                        <p:cTn id="489" dur="3000"/>
                                        <p:tgtEl>
                                          <p:spTgt spid="36"/>
                                        </p:tgtEl>
                                        <p:attrNameLst>
                                          <p:attrName>ppt_y</p:attrName>
                                        </p:attrNameLst>
                                      </p:cBhvr>
                                      <p:tavLst>
                                        <p:tav tm="0">
                                          <p:val>
                                            <p:strVal val="ppt_y"/>
                                          </p:val>
                                        </p:tav>
                                        <p:tav tm="100000">
                                          <p:val>
                                            <p:strVal val="1+ppt_h/2"/>
                                          </p:val>
                                        </p:tav>
                                      </p:tavLst>
                                    </p:anim>
                                    <p:set>
                                      <p:cBhvr>
                                        <p:cTn id="490" dur="1" fill="hold">
                                          <p:stCondLst>
                                            <p:cond delay="2999"/>
                                          </p:stCondLst>
                                        </p:cTn>
                                        <p:tgtEl>
                                          <p:spTgt spid="36"/>
                                        </p:tgtEl>
                                        <p:attrNameLst>
                                          <p:attrName>style.visibility</p:attrName>
                                        </p:attrNameLst>
                                      </p:cBhvr>
                                      <p:to>
                                        <p:strVal val="hidden"/>
                                      </p:to>
                                    </p:set>
                                  </p:childTnLst>
                                </p:cTn>
                              </p:par>
                              <p:par>
                                <p:cTn id="491" presetID="2" presetClass="exit" presetSubtype="4" fill="hold" grpId="3" nodeType="withEffect">
                                  <p:stCondLst>
                                    <p:cond delay="0"/>
                                  </p:stCondLst>
                                  <p:childTnLst>
                                    <p:anim calcmode="lin" valueType="num">
                                      <p:cBhvr additive="base">
                                        <p:cTn id="492" dur="3000"/>
                                        <p:tgtEl>
                                          <p:spTgt spid="38"/>
                                        </p:tgtEl>
                                        <p:attrNameLst>
                                          <p:attrName>ppt_x</p:attrName>
                                        </p:attrNameLst>
                                      </p:cBhvr>
                                      <p:tavLst>
                                        <p:tav tm="0">
                                          <p:val>
                                            <p:strVal val="ppt_x"/>
                                          </p:val>
                                        </p:tav>
                                        <p:tav tm="100000">
                                          <p:val>
                                            <p:strVal val="ppt_x"/>
                                          </p:val>
                                        </p:tav>
                                      </p:tavLst>
                                    </p:anim>
                                    <p:anim calcmode="lin" valueType="num">
                                      <p:cBhvr additive="base">
                                        <p:cTn id="493" dur="3000"/>
                                        <p:tgtEl>
                                          <p:spTgt spid="38"/>
                                        </p:tgtEl>
                                        <p:attrNameLst>
                                          <p:attrName>ppt_y</p:attrName>
                                        </p:attrNameLst>
                                      </p:cBhvr>
                                      <p:tavLst>
                                        <p:tav tm="0">
                                          <p:val>
                                            <p:strVal val="ppt_y"/>
                                          </p:val>
                                        </p:tav>
                                        <p:tav tm="100000">
                                          <p:val>
                                            <p:strVal val="1+ppt_h/2"/>
                                          </p:val>
                                        </p:tav>
                                      </p:tavLst>
                                    </p:anim>
                                    <p:set>
                                      <p:cBhvr>
                                        <p:cTn id="494" dur="1" fill="hold">
                                          <p:stCondLst>
                                            <p:cond delay="2999"/>
                                          </p:stCondLst>
                                        </p:cTn>
                                        <p:tgtEl>
                                          <p:spTgt spid="38"/>
                                        </p:tgtEl>
                                        <p:attrNameLst>
                                          <p:attrName>style.visibility</p:attrName>
                                        </p:attrNameLst>
                                      </p:cBhvr>
                                      <p:to>
                                        <p:strVal val="hidden"/>
                                      </p:to>
                                    </p:set>
                                  </p:childTnLst>
                                </p:cTn>
                              </p:par>
                              <p:par>
                                <p:cTn id="495" presetID="2" presetClass="exit" presetSubtype="4" fill="hold" grpId="3" nodeType="withEffect">
                                  <p:stCondLst>
                                    <p:cond delay="0"/>
                                  </p:stCondLst>
                                  <p:childTnLst>
                                    <p:anim calcmode="lin" valueType="num">
                                      <p:cBhvr additive="base">
                                        <p:cTn id="496" dur="3000"/>
                                        <p:tgtEl>
                                          <p:spTgt spid="40"/>
                                        </p:tgtEl>
                                        <p:attrNameLst>
                                          <p:attrName>ppt_x</p:attrName>
                                        </p:attrNameLst>
                                      </p:cBhvr>
                                      <p:tavLst>
                                        <p:tav tm="0">
                                          <p:val>
                                            <p:strVal val="ppt_x"/>
                                          </p:val>
                                        </p:tav>
                                        <p:tav tm="100000">
                                          <p:val>
                                            <p:strVal val="ppt_x"/>
                                          </p:val>
                                        </p:tav>
                                      </p:tavLst>
                                    </p:anim>
                                    <p:anim calcmode="lin" valueType="num">
                                      <p:cBhvr additive="base">
                                        <p:cTn id="497" dur="3000"/>
                                        <p:tgtEl>
                                          <p:spTgt spid="40"/>
                                        </p:tgtEl>
                                        <p:attrNameLst>
                                          <p:attrName>ppt_y</p:attrName>
                                        </p:attrNameLst>
                                      </p:cBhvr>
                                      <p:tavLst>
                                        <p:tav tm="0">
                                          <p:val>
                                            <p:strVal val="ppt_y"/>
                                          </p:val>
                                        </p:tav>
                                        <p:tav tm="100000">
                                          <p:val>
                                            <p:strVal val="1+ppt_h/2"/>
                                          </p:val>
                                        </p:tav>
                                      </p:tavLst>
                                    </p:anim>
                                    <p:set>
                                      <p:cBhvr>
                                        <p:cTn id="498" dur="1" fill="hold">
                                          <p:stCondLst>
                                            <p:cond delay="2999"/>
                                          </p:stCondLst>
                                        </p:cTn>
                                        <p:tgtEl>
                                          <p:spTgt spid="40"/>
                                        </p:tgtEl>
                                        <p:attrNameLst>
                                          <p:attrName>style.visibility</p:attrName>
                                        </p:attrNameLst>
                                      </p:cBhvr>
                                      <p:to>
                                        <p:strVal val="hidden"/>
                                      </p:to>
                                    </p:set>
                                  </p:childTnLst>
                                </p:cTn>
                              </p:par>
                              <p:par>
                                <p:cTn id="499" presetID="2" presetClass="exit" presetSubtype="4" fill="hold" grpId="3" nodeType="withEffect">
                                  <p:stCondLst>
                                    <p:cond delay="0"/>
                                  </p:stCondLst>
                                  <p:childTnLst>
                                    <p:anim calcmode="lin" valueType="num">
                                      <p:cBhvr additive="base">
                                        <p:cTn id="500" dur="3000"/>
                                        <p:tgtEl>
                                          <p:spTgt spid="42"/>
                                        </p:tgtEl>
                                        <p:attrNameLst>
                                          <p:attrName>ppt_x</p:attrName>
                                        </p:attrNameLst>
                                      </p:cBhvr>
                                      <p:tavLst>
                                        <p:tav tm="0">
                                          <p:val>
                                            <p:strVal val="ppt_x"/>
                                          </p:val>
                                        </p:tav>
                                        <p:tav tm="100000">
                                          <p:val>
                                            <p:strVal val="ppt_x"/>
                                          </p:val>
                                        </p:tav>
                                      </p:tavLst>
                                    </p:anim>
                                    <p:anim calcmode="lin" valueType="num">
                                      <p:cBhvr additive="base">
                                        <p:cTn id="501" dur="3000"/>
                                        <p:tgtEl>
                                          <p:spTgt spid="42"/>
                                        </p:tgtEl>
                                        <p:attrNameLst>
                                          <p:attrName>ppt_y</p:attrName>
                                        </p:attrNameLst>
                                      </p:cBhvr>
                                      <p:tavLst>
                                        <p:tav tm="0">
                                          <p:val>
                                            <p:strVal val="ppt_y"/>
                                          </p:val>
                                        </p:tav>
                                        <p:tav tm="100000">
                                          <p:val>
                                            <p:strVal val="1+ppt_h/2"/>
                                          </p:val>
                                        </p:tav>
                                      </p:tavLst>
                                    </p:anim>
                                    <p:set>
                                      <p:cBhvr>
                                        <p:cTn id="502" dur="1" fill="hold">
                                          <p:stCondLst>
                                            <p:cond delay="2999"/>
                                          </p:stCondLst>
                                        </p:cTn>
                                        <p:tgtEl>
                                          <p:spTgt spid="42"/>
                                        </p:tgtEl>
                                        <p:attrNameLst>
                                          <p:attrName>style.visibility</p:attrName>
                                        </p:attrNameLst>
                                      </p:cBhvr>
                                      <p:to>
                                        <p:strVal val="hidden"/>
                                      </p:to>
                                    </p:set>
                                  </p:childTnLst>
                                </p:cTn>
                              </p:par>
                              <p:par>
                                <p:cTn id="503" presetID="2" presetClass="exit" presetSubtype="4" fill="hold" grpId="3" nodeType="withEffect">
                                  <p:stCondLst>
                                    <p:cond delay="0"/>
                                  </p:stCondLst>
                                  <p:childTnLst>
                                    <p:anim calcmode="lin" valueType="num">
                                      <p:cBhvr additive="base">
                                        <p:cTn id="504" dur="3000"/>
                                        <p:tgtEl>
                                          <p:spTgt spid="44"/>
                                        </p:tgtEl>
                                        <p:attrNameLst>
                                          <p:attrName>ppt_x</p:attrName>
                                        </p:attrNameLst>
                                      </p:cBhvr>
                                      <p:tavLst>
                                        <p:tav tm="0">
                                          <p:val>
                                            <p:strVal val="ppt_x"/>
                                          </p:val>
                                        </p:tav>
                                        <p:tav tm="100000">
                                          <p:val>
                                            <p:strVal val="ppt_x"/>
                                          </p:val>
                                        </p:tav>
                                      </p:tavLst>
                                    </p:anim>
                                    <p:anim calcmode="lin" valueType="num">
                                      <p:cBhvr additive="base">
                                        <p:cTn id="505" dur="3000"/>
                                        <p:tgtEl>
                                          <p:spTgt spid="44"/>
                                        </p:tgtEl>
                                        <p:attrNameLst>
                                          <p:attrName>ppt_y</p:attrName>
                                        </p:attrNameLst>
                                      </p:cBhvr>
                                      <p:tavLst>
                                        <p:tav tm="0">
                                          <p:val>
                                            <p:strVal val="ppt_y"/>
                                          </p:val>
                                        </p:tav>
                                        <p:tav tm="100000">
                                          <p:val>
                                            <p:strVal val="1+ppt_h/2"/>
                                          </p:val>
                                        </p:tav>
                                      </p:tavLst>
                                    </p:anim>
                                    <p:set>
                                      <p:cBhvr>
                                        <p:cTn id="506" dur="1" fill="hold">
                                          <p:stCondLst>
                                            <p:cond delay="2999"/>
                                          </p:stCondLst>
                                        </p:cTn>
                                        <p:tgtEl>
                                          <p:spTgt spid="44"/>
                                        </p:tgtEl>
                                        <p:attrNameLst>
                                          <p:attrName>style.visibility</p:attrName>
                                        </p:attrNameLst>
                                      </p:cBhvr>
                                      <p:to>
                                        <p:strVal val="hidden"/>
                                      </p:to>
                                    </p:set>
                                  </p:childTnLst>
                                </p:cTn>
                              </p:par>
                              <p:par>
                                <p:cTn id="507" presetID="2" presetClass="exit" presetSubtype="4" fill="hold" grpId="3" nodeType="withEffect">
                                  <p:stCondLst>
                                    <p:cond delay="0"/>
                                  </p:stCondLst>
                                  <p:childTnLst>
                                    <p:anim calcmode="lin" valueType="num">
                                      <p:cBhvr additive="base">
                                        <p:cTn id="508" dur="3000"/>
                                        <p:tgtEl>
                                          <p:spTgt spid="46"/>
                                        </p:tgtEl>
                                        <p:attrNameLst>
                                          <p:attrName>ppt_x</p:attrName>
                                        </p:attrNameLst>
                                      </p:cBhvr>
                                      <p:tavLst>
                                        <p:tav tm="0">
                                          <p:val>
                                            <p:strVal val="ppt_x"/>
                                          </p:val>
                                        </p:tav>
                                        <p:tav tm="100000">
                                          <p:val>
                                            <p:strVal val="ppt_x"/>
                                          </p:val>
                                        </p:tav>
                                      </p:tavLst>
                                    </p:anim>
                                    <p:anim calcmode="lin" valueType="num">
                                      <p:cBhvr additive="base">
                                        <p:cTn id="509" dur="3000"/>
                                        <p:tgtEl>
                                          <p:spTgt spid="46"/>
                                        </p:tgtEl>
                                        <p:attrNameLst>
                                          <p:attrName>ppt_y</p:attrName>
                                        </p:attrNameLst>
                                      </p:cBhvr>
                                      <p:tavLst>
                                        <p:tav tm="0">
                                          <p:val>
                                            <p:strVal val="ppt_y"/>
                                          </p:val>
                                        </p:tav>
                                        <p:tav tm="100000">
                                          <p:val>
                                            <p:strVal val="1+ppt_h/2"/>
                                          </p:val>
                                        </p:tav>
                                      </p:tavLst>
                                    </p:anim>
                                    <p:set>
                                      <p:cBhvr>
                                        <p:cTn id="510" dur="1" fill="hold">
                                          <p:stCondLst>
                                            <p:cond delay="2999"/>
                                          </p:stCondLst>
                                        </p:cTn>
                                        <p:tgtEl>
                                          <p:spTgt spid="46"/>
                                        </p:tgtEl>
                                        <p:attrNameLst>
                                          <p:attrName>style.visibility</p:attrName>
                                        </p:attrNameLst>
                                      </p:cBhvr>
                                      <p:to>
                                        <p:strVal val="hidden"/>
                                      </p:to>
                                    </p:set>
                                  </p:childTnLst>
                                </p:cTn>
                              </p:par>
                              <p:par>
                                <p:cTn id="511" presetID="2" presetClass="exit" presetSubtype="4" fill="hold" grpId="3" nodeType="withEffect">
                                  <p:stCondLst>
                                    <p:cond delay="0"/>
                                  </p:stCondLst>
                                  <p:childTnLst>
                                    <p:anim calcmode="lin" valueType="num">
                                      <p:cBhvr additive="base">
                                        <p:cTn id="512" dur="3000"/>
                                        <p:tgtEl>
                                          <p:spTgt spid="48"/>
                                        </p:tgtEl>
                                        <p:attrNameLst>
                                          <p:attrName>ppt_x</p:attrName>
                                        </p:attrNameLst>
                                      </p:cBhvr>
                                      <p:tavLst>
                                        <p:tav tm="0">
                                          <p:val>
                                            <p:strVal val="ppt_x"/>
                                          </p:val>
                                        </p:tav>
                                        <p:tav tm="100000">
                                          <p:val>
                                            <p:strVal val="ppt_x"/>
                                          </p:val>
                                        </p:tav>
                                      </p:tavLst>
                                    </p:anim>
                                    <p:anim calcmode="lin" valueType="num">
                                      <p:cBhvr additive="base">
                                        <p:cTn id="513" dur="3000"/>
                                        <p:tgtEl>
                                          <p:spTgt spid="48"/>
                                        </p:tgtEl>
                                        <p:attrNameLst>
                                          <p:attrName>ppt_y</p:attrName>
                                        </p:attrNameLst>
                                      </p:cBhvr>
                                      <p:tavLst>
                                        <p:tav tm="0">
                                          <p:val>
                                            <p:strVal val="ppt_y"/>
                                          </p:val>
                                        </p:tav>
                                        <p:tav tm="100000">
                                          <p:val>
                                            <p:strVal val="1+ppt_h/2"/>
                                          </p:val>
                                        </p:tav>
                                      </p:tavLst>
                                    </p:anim>
                                    <p:set>
                                      <p:cBhvr>
                                        <p:cTn id="514" dur="1" fill="hold">
                                          <p:stCondLst>
                                            <p:cond delay="2999"/>
                                          </p:stCondLst>
                                        </p:cTn>
                                        <p:tgtEl>
                                          <p:spTgt spid="48"/>
                                        </p:tgtEl>
                                        <p:attrNameLst>
                                          <p:attrName>style.visibility</p:attrName>
                                        </p:attrNameLst>
                                      </p:cBhvr>
                                      <p:to>
                                        <p:strVal val="hidden"/>
                                      </p:to>
                                    </p:set>
                                  </p:childTnLst>
                                </p:cTn>
                              </p:par>
                              <p:par>
                                <p:cTn id="515" presetID="2" presetClass="exit" presetSubtype="1" fill="hold" grpId="3" nodeType="withEffect">
                                  <p:stCondLst>
                                    <p:cond delay="0"/>
                                  </p:stCondLst>
                                  <p:childTnLst>
                                    <p:anim calcmode="lin" valueType="num">
                                      <p:cBhvr additive="base">
                                        <p:cTn id="516" dur="3000"/>
                                        <p:tgtEl>
                                          <p:spTgt spid="3"/>
                                        </p:tgtEl>
                                        <p:attrNameLst>
                                          <p:attrName>ppt_x</p:attrName>
                                        </p:attrNameLst>
                                      </p:cBhvr>
                                      <p:tavLst>
                                        <p:tav tm="0">
                                          <p:val>
                                            <p:strVal val="ppt_x"/>
                                          </p:val>
                                        </p:tav>
                                        <p:tav tm="100000">
                                          <p:val>
                                            <p:strVal val="ppt_x"/>
                                          </p:val>
                                        </p:tav>
                                      </p:tavLst>
                                    </p:anim>
                                    <p:anim calcmode="lin" valueType="num">
                                      <p:cBhvr additive="base">
                                        <p:cTn id="517" dur="3000"/>
                                        <p:tgtEl>
                                          <p:spTgt spid="3"/>
                                        </p:tgtEl>
                                        <p:attrNameLst>
                                          <p:attrName>ppt_y</p:attrName>
                                        </p:attrNameLst>
                                      </p:cBhvr>
                                      <p:tavLst>
                                        <p:tav tm="0">
                                          <p:val>
                                            <p:strVal val="ppt_y"/>
                                          </p:val>
                                        </p:tav>
                                        <p:tav tm="100000">
                                          <p:val>
                                            <p:strVal val="0-ppt_h/2"/>
                                          </p:val>
                                        </p:tav>
                                      </p:tavLst>
                                    </p:anim>
                                    <p:set>
                                      <p:cBhvr>
                                        <p:cTn id="518" dur="1" fill="hold">
                                          <p:stCondLst>
                                            <p:cond delay="2999"/>
                                          </p:stCondLst>
                                        </p:cTn>
                                        <p:tgtEl>
                                          <p:spTgt spid="3"/>
                                        </p:tgtEl>
                                        <p:attrNameLst>
                                          <p:attrName>style.visibility</p:attrName>
                                        </p:attrNameLst>
                                      </p:cBhvr>
                                      <p:to>
                                        <p:strVal val="hidden"/>
                                      </p:to>
                                    </p:set>
                                  </p:childTnLst>
                                </p:cTn>
                              </p:par>
                              <p:par>
                                <p:cTn id="519" presetID="2" presetClass="exit" presetSubtype="1" fill="hold" grpId="3" nodeType="withEffect">
                                  <p:stCondLst>
                                    <p:cond delay="0"/>
                                  </p:stCondLst>
                                  <p:childTnLst>
                                    <p:anim calcmode="lin" valueType="num">
                                      <p:cBhvr additive="base">
                                        <p:cTn id="520" dur="3000"/>
                                        <p:tgtEl>
                                          <p:spTgt spid="5"/>
                                        </p:tgtEl>
                                        <p:attrNameLst>
                                          <p:attrName>ppt_x</p:attrName>
                                        </p:attrNameLst>
                                      </p:cBhvr>
                                      <p:tavLst>
                                        <p:tav tm="0">
                                          <p:val>
                                            <p:strVal val="ppt_x"/>
                                          </p:val>
                                        </p:tav>
                                        <p:tav tm="100000">
                                          <p:val>
                                            <p:strVal val="ppt_x"/>
                                          </p:val>
                                        </p:tav>
                                      </p:tavLst>
                                    </p:anim>
                                    <p:anim calcmode="lin" valueType="num">
                                      <p:cBhvr additive="base">
                                        <p:cTn id="521" dur="3000"/>
                                        <p:tgtEl>
                                          <p:spTgt spid="5"/>
                                        </p:tgtEl>
                                        <p:attrNameLst>
                                          <p:attrName>ppt_y</p:attrName>
                                        </p:attrNameLst>
                                      </p:cBhvr>
                                      <p:tavLst>
                                        <p:tav tm="0">
                                          <p:val>
                                            <p:strVal val="ppt_y"/>
                                          </p:val>
                                        </p:tav>
                                        <p:tav tm="100000">
                                          <p:val>
                                            <p:strVal val="0-ppt_h/2"/>
                                          </p:val>
                                        </p:tav>
                                      </p:tavLst>
                                    </p:anim>
                                    <p:set>
                                      <p:cBhvr>
                                        <p:cTn id="522" dur="1" fill="hold">
                                          <p:stCondLst>
                                            <p:cond delay="2999"/>
                                          </p:stCondLst>
                                        </p:cTn>
                                        <p:tgtEl>
                                          <p:spTgt spid="5"/>
                                        </p:tgtEl>
                                        <p:attrNameLst>
                                          <p:attrName>style.visibility</p:attrName>
                                        </p:attrNameLst>
                                      </p:cBhvr>
                                      <p:to>
                                        <p:strVal val="hidden"/>
                                      </p:to>
                                    </p:set>
                                  </p:childTnLst>
                                </p:cTn>
                              </p:par>
                              <p:par>
                                <p:cTn id="523" presetID="2" presetClass="exit" presetSubtype="1" fill="hold" grpId="3" nodeType="withEffect">
                                  <p:stCondLst>
                                    <p:cond delay="0"/>
                                  </p:stCondLst>
                                  <p:childTnLst>
                                    <p:anim calcmode="lin" valueType="num">
                                      <p:cBhvr additive="base">
                                        <p:cTn id="524" dur="3000"/>
                                        <p:tgtEl>
                                          <p:spTgt spid="7"/>
                                        </p:tgtEl>
                                        <p:attrNameLst>
                                          <p:attrName>ppt_x</p:attrName>
                                        </p:attrNameLst>
                                      </p:cBhvr>
                                      <p:tavLst>
                                        <p:tav tm="0">
                                          <p:val>
                                            <p:strVal val="ppt_x"/>
                                          </p:val>
                                        </p:tav>
                                        <p:tav tm="100000">
                                          <p:val>
                                            <p:strVal val="ppt_x"/>
                                          </p:val>
                                        </p:tav>
                                      </p:tavLst>
                                    </p:anim>
                                    <p:anim calcmode="lin" valueType="num">
                                      <p:cBhvr additive="base">
                                        <p:cTn id="525" dur="3000"/>
                                        <p:tgtEl>
                                          <p:spTgt spid="7"/>
                                        </p:tgtEl>
                                        <p:attrNameLst>
                                          <p:attrName>ppt_y</p:attrName>
                                        </p:attrNameLst>
                                      </p:cBhvr>
                                      <p:tavLst>
                                        <p:tav tm="0">
                                          <p:val>
                                            <p:strVal val="ppt_y"/>
                                          </p:val>
                                        </p:tav>
                                        <p:tav tm="100000">
                                          <p:val>
                                            <p:strVal val="0-ppt_h/2"/>
                                          </p:val>
                                        </p:tav>
                                      </p:tavLst>
                                    </p:anim>
                                    <p:set>
                                      <p:cBhvr>
                                        <p:cTn id="526" dur="1" fill="hold">
                                          <p:stCondLst>
                                            <p:cond delay="2999"/>
                                          </p:stCondLst>
                                        </p:cTn>
                                        <p:tgtEl>
                                          <p:spTgt spid="7"/>
                                        </p:tgtEl>
                                        <p:attrNameLst>
                                          <p:attrName>style.visibility</p:attrName>
                                        </p:attrNameLst>
                                      </p:cBhvr>
                                      <p:to>
                                        <p:strVal val="hidden"/>
                                      </p:to>
                                    </p:set>
                                  </p:childTnLst>
                                </p:cTn>
                              </p:par>
                              <p:par>
                                <p:cTn id="527" presetID="2" presetClass="exit" presetSubtype="1" fill="hold" grpId="3" nodeType="withEffect">
                                  <p:stCondLst>
                                    <p:cond delay="0"/>
                                  </p:stCondLst>
                                  <p:childTnLst>
                                    <p:anim calcmode="lin" valueType="num">
                                      <p:cBhvr additive="base">
                                        <p:cTn id="528" dur="3000"/>
                                        <p:tgtEl>
                                          <p:spTgt spid="9"/>
                                        </p:tgtEl>
                                        <p:attrNameLst>
                                          <p:attrName>ppt_x</p:attrName>
                                        </p:attrNameLst>
                                      </p:cBhvr>
                                      <p:tavLst>
                                        <p:tav tm="0">
                                          <p:val>
                                            <p:strVal val="ppt_x"/>
                                          </p:val>
                                        </p:tav>
                                        <p:tav tm="100000">
                                          <p:val>
                                            <p:strVal val="ppt_x"/>
                                          </p:val>
                                        </p:tav>
                                      </p:tavLst>
                                    </p:anim>
                                    <p:anim calcmode="lin" valueType="num">
                                      <p:cBhvr additive="base">
                                        <p:cTn id="529" dur="3000"/>
                                        <p:tgtEl>
                                          <p:spTgt spid="9"/>
                                        </p:tgtEl>
                                        <p:attrNameLst>
                                          <p:attrName>ppt_y</p:attrName>
                                        </p:attrNameLst>
                                      </p:cBhvr>
                                      <p:tavLst>
                                        <p:tav tm="0">
                                          <p:val>
                                            <p:strVal val="ppt_y"/>
                                          </p:val>
                                        </p:tav>
                                        <p:tav tm="100000">
                                          <p:val>
                                            <p:strVal val="0-ppt_h/2"/>
                                          </p:val>
                                        </p:tav>
                                      </p:tavLst>
                                    </p:anim>
                                    <p:set>
                                      <p:cBhvr>
                                        <p:cTn id="530" dur="1" fill="hold">
                                          <p:stCondLst>
                                            <p:cond delay="2999"/>
                                          </p:stCondLst>
                                        </p:cTn>
                                        <p:tgtEl>
                                          <p:spTgt spid="9"/>
                                        </p:tgtEl>
                                        <p:attrNameLst>
                                          <p:attrName>style.visibility</p:attrName>
                                        </p:attrNameLst>
                                      </p:cBhvr>
                                      <p:to>
                                        <p:strVal val="hidden"/>
                                      </p:to>
                                    </p:set>
                                  </p:childTnLst>
                                </p:cTn>
                              </p:par>
                              <p:par>
                                <p:cTn id="531" presetID="2" presetClass="exit" presetSubtype="1" fill="hold" grpId="3" nodeType="withEffect">
                                  <p:stCondLst>
                                    <p:cond delay="0"/>
                                  </p:stCondLst>
                                  <p:childTnLst>
                                    <p:anim calcmode="lin" valueType="num">
                                      <p:cBhvr additive="base">
                                        <p:cTn id="532" dur="3000"/>
                                        <p:tgtEl>
                                          <p:spTgt spid="11"/>
                                        </p:tgtEl>
                                        <p:attrNameLst>
                                          <p:attrName>ppt_x</p:attrName>
                                        </p:attrNameLst>
                                      </p:cBhvr>
                                      <p:tavLst>
                                        <p:tav tm="0">
                                          <p:val>
                                            <p:strVal val="ppt_x"/>
                                          </p:val>
                                        </p:tav>
                                        <p:tav tm="100000">
                                          <p:val>
                                            <p:strVal val="ppt_x"/>
                                          </p:val>
                                        </p:tav>
                                      </p:tavLst>
                                    </p:anim>
                                    <p:anim calcmode="lin" valueType="num">
                                      <p:cBhvr additive="base">
                                        <p:cTn id="533" dur="3000"/>
                                        <p:tgtEl>
                                          <p:spTgt spid="11"/>
                                        </p:tgtEl>
                                        <p:attrNameLst>
                                          <p:attrName>ppt_y</p:attrName>
                                        </p:attrNameLst>
                                      </p:cBhvr>
                                      <p:tavLst>
                                        <p:tav tm="0">
                                          <p:val>
                                            <p:strVal val="ppt_y"/>
                                          </p:val>
                                        </p:tav>
                                        <p:tav tm="100000">
                                          <p:val>
                                            <p:strVal val="0-ppt_h/2"/>
                                          </p:val>
                                        </p:tav>
                                      </p:tavLst>
                                    </p:anim>
                                    <p:set>
                                      <p:cBhvr>
                                        <p:cTn id="534" dur="1" fill="hold">
                                          <p:stCondLst>
                                            <p:cond delay="2999"/>
                                          </p:stCondLst>
                                        </p:cTn>
                                        <p:tgtEl>
                                          <p:spTgt spid="11"/>
                                        </p:tgtEl>
                                        <p:attrNameLst>
                                          <p:attrName>style.visibility</p:attrName>
                                        </p:attrNameLst>
                                      </p:cBhvr>
                                      <p:to>
                                        <p:strVal val="hidden"/>
                                      </p:to>
                                    </p:set>
                                  </p:childTnLst>
                                </p:cTn>
                              </p:par>
                              <p:par>
                                <p:cTn id="535" presetID="2" presetClass="exit" presetSubtype="1" fill="hold" grpId="3" nodeType="withEffect">
                                  <p:stCondLst>
                                    <p:cond delay="0"/>
                                  </p:stCondLst>
                                  <p:childTnLst>
                                    <p:anim calcmode="lin" valueType="num">
                                      <p:cBhvr additive="base">
                                        <p:cTn id="536" dur="3000"/>
                                        <p:tgtEl>
                                          <p:spTgt spid="13"/>
                                        </p:tgtEl>
                                        <p:attrNameLst>
                                          <p:attrName>ppt_x</p:attrName>
                                        </p:attrNameLst>
                                      </p:cBhvr>
                                      <p:tavLst>
                                        <p:tav tm="0">
                                          <p:val>
                                            <p:strVal val="ppt_x"/>
                                          </p:val>
                                        </p:tav>
                                        <p:tav tm="100000">
                                          <p:val>
                                            <p:strVal val="ppt_x"/>
                                          </p:val>
                                        </p:tav>
                                      </p:tavLst>
                                    </p:anim>
                                    <p:anim calcmode="lin" valueType="num">
                                      <p:cBhvr additive="base">
                                        <p:cTn id="537" dur="3000"/>
                                        <p:tgtEl>
                                          <p:spTgt spid="13"/>
                                        </p:tgtEl>
                                        <p:attrNameLst>
                                          <p:attrName>ppt_y</p:attrName>
                                        </p:attrNameLst>
                                      </p:cBhvr>
                                      <p:tavLst>
                                        <p:tav tm="0">
                                          <p:val>
                                            <p:strVal val="ppt_y"/>
                                          </p:val>
                                        </p:tav>
                                        <p:tav tm="100000">
                                          <p:val>
                                            <p:strVal val="0-ppt_h/2"/>
                                          </p:val>
                                        </p:tav>
                                      </p:tavLst>
                                    </p:anim>
                                    <p:set>
                                      <p:cBhvr>
                                        <p:cTn id="538" dur="1" fill="hold">
                                          <p:stCondLst>
                                            <p:cond delay="2999"/>
                                          </p:stCondLst>
                                        </p:cTn>
                                        <p:tgtEl>
                                          <p:spTgt spid="13"/>
                                        </p:tgtEl>
                                        <p:attrNameLst>
                                          <p:attrName>style.visibility</p:attrName>
                                        </p:attrNameLst>
                                      </p:cBhvr>
                                      <p:to>
                                        <p:strVal val="hidden"/>
                                      </p:to>
                                    </p:set>
                                  </p:childTnLst>
                                </p:cTn>
                              </p:par>
                              <p:par>
                                <p:cTn id="539" presetID="2" presetClass="exit" presetSubtype="1" fill="hold" grpId="3" nodeType="withEffect">
                                  <p:stCondLst>
                                    <p:cond delay="0"/>
                                  </p:stCondLst>
                                  <p:childTnLst>
                                    <p:anim calcmode="lin" valueType="num">
                                      <p:cBhvr additive="base">
                                        <p:cTn id="540" dur="3000"/>
                                        <p:tgtEl>
                                          <p:spTgt spid="15"/>
                                        </p:tgtEl>
                                        <p:attrNameLst>
                                          <p:attrName>ppt_x</p:attrName>
                                        </p:attrNameLst>
                                      </p:cBhvr>
                                      <p:tavLst>
                                        <p:tav tm="0">
                                          <p:val>
                                            <p:strVal val="ppt_x"/>
                                          </p:val>
                                        </p:tav>
                                        <p:tav tm="100000">
                                          <p:val>
                                            <p:strVal val="ppt_x"/>
                                          </p:val>
                                        </p:tav>
                                      </p:tavLst>
                                    </p:anim>
                                    <p:anim calcmode="lin" valueType="num">
                                      <p:cBhvr additive="base">
                                        <p:cTn id="541" dur="3000"/>
                                        <p:tgtEl>
                                          <p:spTgt spid="15"/>
                                        </p:tgtEl>
                                        <p:attrNameLst>
                                          <p:attrName>ppt_y</p:attrName>
                                        </p:attrNameLst>
                                      </p:cBhvr>
                                      <p:tavLst>
                                        <p:tav tm="0">
                                          <p:val>
                                            <p:strVal val="ppt_y"/>
                                          </p:val>
                                        </p:tav>
                                        <p:tav tm="100000">
                                          <p:val>
                                            <p:strVal val="0-ppt_h/2"/>
                                          </p:val>
                                        </p:tav>
                                      </p:tavLst>
                                    </p:anim>
                                    <p:set>
                                      <p:cBhvr>
                                        <p:cTn id="542" dur="1" fill="hold">
                                          <p:stCondLst>
                                            <p:cond delay="2999"/>
                                          </p:stCondLst>
                                        </p:cTn>
                                        <p:tgtEl>
                                          <p:spTgt spid="15"/>
                                        </p:tgtEl>
                                        <p:attrNameLst>
                                          <p:attrName>style.visibility</p:attrName>
                                        </p:attrNameLst>
                                      </p:cBhvr>
                                      <p:to>
                                        <p:strVal val="hidden"/>
                                      </p:to>
                                    </p:set>
                                  </p:childTnLst>
                                </p:cTn>
                              </p:par>
                              <p:par>
                                <p:cTn id="543" presetID="2" presetClass="exit" presetSubtype="1" fill="hold" grpId="3" nodeType="withEffect">
                                  <p:stCondLst>
                                    <p:cond delay="0"/>
                                  </p:stCondLst>
                                  <p:childTnLst>
                                    <p:anim calcmode="lin" valueType="num">
                                      <p:cBhvr additive="base">
                                        <p:cTn id="544" dur="3000"/>
                                        <p:tgtEl>
                                          <p:spTgt spid="17"/>
                                        </p:tgtEl>
                                        <p:attrNameLst>
                                          <p:attrName>ppt_x</p:attrName>
                                        </p:attrNameLst>
                                      </p:cBhvr>
                                      <p:tavLst>
                                        <p:tav tm="0">
                                          <p:val>
                                            <p:strVal val="ppt_x"/>
                                          </p:val>
                                        </p:tav>
                                        <p:tav tm="100000">
                                          <p:val>
                                            <p:strVal val="ppt_x"/>
                                          </p:val>
                                        </p:tav>
                                      </p:tavLst>
                                    </p:anim>
                                    <p:anim calcmode="lin" valueType="num">
                                      <p:cBhvr additive="base">
                                        <p:cTn id="545" dur="3000"/>
                                        <p:tgtEl>
                                          <p:spTgt spid="17"/>
                                        </p:tgtEl>
                                        <p:attrNameLst>
                                          <p:attrName>ppt_y</p:attrName>
                                        </p:attrNameLst>
                                      </p:cBhvr>
                                      <p:tavLst>
                                        <p:tav tm="0">
                                          <p:val>
                                            <p:strVal val="ppt_y"/>
                                          </p:val>
                                        </p:tav>
                                        <p:tav tm="100000">
                                          <p:val>
                                            <p:strVal val="0-ppt_h/2"/>
                                          </p:val>
                                        </p:tav>
                                      </p:tavLst>
                                    </p:anim>
                                    <p:set>
                                      <p:cBhvr>
                                        <p:cTn id="546" dur="1" fill="hold">
                                          <p:stCondLst>
                                            <p:cond delay="2999"/>
                                          </p:stCondLst>
                                        </p:cTn>
                                        <p:tgtEl>
                                          <p:spTgt spid="17"/>
                                        </p:tgtEl>
                                        <p:attrNameLst>
                                          <p:attrName>style.visibility</p:attrName>
                                        </p:attrNameLst>
                                      </p:cBhvr>
                                      <p:to>
                                        <p:strVal val="hidden"/>
                                      </p:to>
                                    </p:set>
                                  </p:childTnLst>
                                </p:cTn>
                              </p:par>
                              <p:par>
                                <p:cTn id="547" presetID="2" presetClass="exit" presetSubtype="1" fill="hold" grpId="3" nodeType="withEffect">
                                  <p:stCondLst>
                                    <p:cond delay="0"/>
                                  </p:stCondLst>
                                  <p:childTnLst>
                                    <p:anim calcmode="lin" valueType="num">
                                      <p:cBhvr additive="base">
                                        <p:cTn id="548" dur="3000"/>
                                        <p:tgtEl>
                                          <p:spTgt spid="19"/>
                                        </p:tgtEl>
                                        <p:attrNameLst>
                                          <p:attrName>ppt_x</p:attrName>
                                        </p:attrNameLst>
                                      </p:cBhvr>
                                      <p:tavLst>
                                        <p:tav tm="0">
                                          <p:val>
                                            <p:strVal val="ppt_x"/>
                                          </p:val>
                                        </p:tav>
                                        <p:tav tm="100000">
                                          <p:val>
                                            <p:strVal val="ppt_x"/>
                                          </p:val>
                                        </p:tav>
                                      </p:tavLst>
                                    </p:anim>
                                    <p:anim calcmode="lin" valueType="num">
                                      <p:cBhvr additive="base">
                                        <p:cTn id="549" dur="3000"/>
                                        <p:tgtEl>
                                          <p:spTgt spid="19"/>
                                        </p:tgtEl>
                                        <p:attrNameLst>
                                          <p:attrName>ppt_y</p:attrName>
                                        </p:attrNameLst>
                                      </p:cBhvr>
                                      <p:tavLst>
                                        <p:tav tm="0">
                                          <p:val>
                                            <p:strVal val="ppt_y"/>
                                          </p:val>
                                        </p:tav>
                                        <p:tav tm="100000">
                                          <p:val>
                                            <p:strVal val="0-ppt_h/2"/>
                                          </p:val>
                                        </p:tav>
                                      </p:tavLst>
                                    </p:anim>
                                    <p:set>
                                      <p:cBhvr>
                                        <p:cTn id="550" dur="1" fill="hold">
                                          <p:stCondLst>
                                            <p:cond delay="2999"/>
                                          </p:stCondLst>
                                        </p:cTn>
                                        <p:tgtEl>
                                          <p:spTgt spid="19"/>
                                        </p:tgtEl>
                                        <p:attrNameLst>
                                          <p:attrName>style.visibility</p:attrName>
                                        </p:attrNameLst>
                                      </p:cBhvr>
                                      <p:to>
                                        <p:strVal val="hidden"/>
                                      </p:to>
                                    </p:set>
                                  </p:childTnLst>
                                </p:cTn>
                              </p:par>
                              <p:par>
                                <p:cTn id="551" presetID="2" presetClass="exit" presetSubtype="1" fill="hold" grpId="3" nodeType="withEffect">
                                  <p:stCondLst>
                                    <p:cond delay="0"/>
                                  </p:stCondLst>
                                  <p:childTnLst>
                                    <p:anim calcmode="lin" valueType="num">
                                      <p:cBhvr additive="base">
                                        <p:cTn id="552" dur="3000"/>
                                        <p:tgtEl>
                                          <p:spTgt spid="21"/>
                                        </p:tgtEl>
                                        <p:attrNameLst>
                                          <p:attrName>ppt_x</p:attrName>
                                        </p:attrNameLst>
                                      </p:cBhvr>
                                      <p:tavLst>
                                        <p:tav tm="0">
                                          <p:val>
                                            <p:strVal val="ppt_x"/>
                                          </p:val>
                                        </p:tav>
                                        <p:tav tm="100000">
                                          <p:val>
                                            <p:strVal val="ppt_x"/>
                                          </p:val>
                                        </p:tav>
                                      </p:tavLst>
                                    </p:anim>
                                    <p:anim calcmode="lin" valueType="num">
                                      <p:cBhvr additive="base">
                                        <p:cTn id="553" dur="3000"/>
                                        <p:tgtEl>
                                          <p:spTgt spid="21"/>
                                        </p:tgtEl>
                                        <p:attrNameLst>
                                          <p:attrName>ppt_y</p:attrName>
                                        </p:attrNameLst>
                                      </p:cBhvr>
                                      <p:tavLst>
                                        <p:tav tm="0">
                                          <p:val>
                                            <p:strVal val="ppt_y"/>
                                          </p:val>
                                        </p:tav>
                                        <p:tav tm="100000">
                                          <p:val>
                                            <p:strVal val="0-ppt_h/2"/>
                                          </p:val>
                                        </p:tav>
                                      </p:tavLst>
                                    </p:anim>
                                    <p:set>
                                      <p:cBhvr>
                                        <p:cTn id="554" dur="1" fill="hold">
                                          <p:stCondLst>
                                            <p:cond delay="2999"/>
                                          </p:stCondLst>
                                        </p:cTn>
                                        <p:tgtEl>
                                          <p:spTgt spid="21"/>
                                        </p:tgtEl>
                                        <p:attrNameLst>
                                          <p:attrName>style.visibility</p:attrName>
                                        </p:attrNameLst>
                                      </p:cBhvr>
                                      <p:to>
                                        <p:strVal val="hidden"/>
                                      </p:to>
                                    </p:set>
                                  </p:childTnLst>
                                </p:cTn>
                              </p:par>
                              <p:par>
                                <p:cTn id="555" presetID="2" presetClass="exit" presetSubtype="1" fill="hold" grpId="3" nodeType="withEffect">
                                  <p:stCondLst>
                                    <p:cond delay="0"/>
                                  </p:stCondLst>
                                  <p:childTnLst>
                                    <p:anim calcmode="lin" valueType="num">
                                      <p:cBhvr additive="base">
                                        <p:cTn id="556" dur="3000"/>
                                        <p:tgtEl>
                                          <p:spTgt spid="23"/>
                                        </p:tgtEl>
                                        <p:attrNameLst>
                                          <p:attrName>ppt_x</p:attrName>
                                        </p:attrNameLst>
                                      </p:cBhvr>
                                      <p:tavLst>
                                        <p:tav tm="0">
                                          <p:val>
                                            <p:strVal val="ppt_x"/>
                                          </p:val>
                                        </p:tav>
                                        <p:tav tm="100000">
                                          <p:val>
                                            <p:strVal val="ppt_x"/>
                                          </p:val>
                                        </p:tav>
                                      </p:tavLst>
                                    </p:anim>
                                    <p:anim calcmode="lin" valueType="num">
                                      <p:cBhvr additive="base">
                                        <p:cTn id="557" dur="3000"/>
                                        <p:tgtEl>
                                          <p:spTgt spid="23"/>
                                        </p:tgtEl>
                                        <p:attrNameLst>
                                          <p:attrName>ppt_y</p:attrName>
                                        </p:attrNameLst>
                                      </p:cBhvr>
                                      <p:tavLst>
                                        <p:tav tm="0">
                                          <p:val>
                                            <p:strVal val="ppt_y"/>
                                          </p:val>
                                        </p:tav>
                                        <p:tav tm="100000">
                                          <p:val>
                                            <p:strVal val="0-ppt_h/2"/>
                                          </p:val>
                                        </p:tav>
                                      </p:tavLst>
                                    </p:anim>
                                    <p:set>
                                      <p:cBhvr>
                                        <p:cTn id="558" dur="1" fill="hold">
                                          <p:stCondLst>
                                            <p:cond delay="2999"/>
                                          </p:stCondLst>
                                        </p:cTn>
                                        <p:tgtEl>
                                          <p:spTgt spid="23"/>
                                        </p:tgtEl>
                                        <p:attrNameLst>
                                          <p:attrName>style.visibility</p:attrName>
                                        </p:attrNameLst>
                                      </p:cBhvr>
                                      <p:to>
                                        <p:strVal val="hidden"/>
                                      </p:to>
                                    </p:set>
                                  </p:childTnLst>
                                </p:cTn>
                              </p:par>
                              <p:par>
                                <p:cTn id="559" presetID="2" presetClass="exit" presetSubtype="1" fill="hold" grpId="3" nodeType="withEffect">
                                  <p:stCondLst>
                                    <p:cond delay="0"/>
                                  </p:stCondLst>
                                  <p:childTnLst>
                                    <p:anim calcmode="lin" valueType="num">
                                      <p:cBhvr additive="base">
                                        <p:cTn id="560" dur="3000"/>
                                        <p:tgtEl>
                                          <p:spTgt spid="25"/>
                                        </p:tgtEl>
                                        <p:attrNameLst>
                                          <p:attrName>ppt_x</p:attrName>
                                        </p:attrNameLst>
                                      </p:cBhvr>
                                      <p:tavLst>
                                        <p:tav tm="0">
                                          <p:val>
                                            <p:strVal val="ppt_x"/>
                                          </p:val>
                                        </p:tav>
                                        <p:tav tm="100000">
                                          <p:val>
                                            <p:strVal val="ppt_x"/>
                                          </p:val>
                                        </p:tav>
                                      </p:tavLst>
                                    </p:anim>
                                    <p:anim calcmode="lin" valueType="num">
                                      <p:cBhvr additive="base">
                                        <p:cTn id="561" dur="3000"/>
                                        <p:tgtEl>
                                          <p:spTgt spid="25"/>
                                        </p:tgtEl>
                                        <p:attrNameLst>
                                          <p:attrName>ppt_y</p:attrName>
                                        </p:attrNameLst>
                                      </p:cBhvr>
                                      <p:tavLst>
                                        <p:tav tm="0">
                                          <p:val>
                                            <p:strVal val="ppt_y"/>
                                          </p:val>
                                        </p:tav>
                                        <p:tav tm="100000">
                                          <p:val>
                                            <p:strVal val="0-ppt_h/2"/>
                                          </p:val>
                                        </p:tav>
                                      </p:tavLst>
                                    </p:anim>
                                    <p:set>
                                      <p:cBhvr>
                                        <p:cTn id="562" dur="1" fill="hold">
                                          <p:stCondLst>
                                            <p:cond delay="2999"/>
                                          </p:stCondLst>
                                        </p:cTn>
                                        <p:tgtEl>
                                          <p:spTgt spid="25"/>
                                        </p:tgtEl>
                                        <p:attrNameLst>
                                          <p:attrName>style.visibility</p:attrName>
                                        </p:attrNameLst>
                                      </p:cBhvr>
                                      <p:to>
                                        <p:strVal val="hidden"/>
                                      </p:to>
                                    </p:set>
                                  </p:childTnLst>
                                </p:cTn>
                              </p:par>
                              <p:par>
                                <p:cTn id="563" presetID="2" presetClass="exit" presetSubtype="1" fill="hold" grpId="3" nodeType="withEffect">
                                  <p:stCondLst>
                                    <p:cond delay="0"/>
                                  </p:stCondLst>
                                  <p:childTnLst>
                                    <p:anim calcmode="lin" valueType="num">
                                      <p:cBhvr additive="base">
                                        <p:cTn id="564" dur="3000"/>
                                        <p:tgtEl>
                                          <p:spTgt spid="27"/>
                                        </p:tgtEl>
                                        <p:attrNameLst>
                                          <p:attrName>ppt_x</p:attrName>
                                        </p:attrNameLst>
                                      </p:cBhvr>
                                      <p:tavLst>
                                        <p:tav tm="0">
                                          <p:val>
                                            <p:strVal val="ppt_x"/>
                                          </p:val>
                                        </p:tav>
                                        <p:tav tm="100000">
                                          <p:val>
                                            <p:strVal val="ppt_x"/>
                                          </p:val>
                                        </p:tav>
                                      </p:tavLst>
                                    </p:anim>
                                    <p:anim calcmode="lin" valueType="num">
                                      <p:cBhvr additive="base">
                                        <p:cTn id="565" dur="3000"/>
                                        <p:tgtEl>
                                          <p:spTgt spid="27"/>
                                        </p:tgtEl>
                                        <p:attrNameLst>
                                          <p:attrName>ppt_y</p:attrName>
                                        </p:attrNameLst>
                                      </p:cBhvr>
                                      <p:tavLst>
                                        <p:tav tm="0">
                                          <p:val>
                                            <p:strVal val="ppt_y"/>
                                          </p:val>
                                        </p:tav>
                                        <p:tav tm="100000">
                                          <p:val>
                                            <p:strVal val="0-ppt_h/2"/>
                                          </p:val>
                                        </p:tav>
                                      </p:tavLst>
                                    </p:anim>
                                    <p:set>
                                      <p:cBhvr>
                                        <p:cTn id="566" dur="1" fill="hold">
                                          <p:stCondLst>
                                            <p:cond delay="2999"/>
                                          </p:stCondLst>
                                        </p:cTn>
                                        <p:tgtEl>
                                          <p:spTgt spid="27"/>
                                        </p:tgtEl>
                                        <p:attrNameLst>
                                          <p:attrName>style.visibility</p:attrName>
                                        </p:attrNameLst>
                                      </p:cBhvr>
                                      <p:to>
                                        <p:strVal val="hidden"/>
                                      </p:to>
                                    </p:set>
                                  </p:childTnLst>
                                </p:cTn>
                              </p:par>
                              <p:par>
                                <p:cTn id="567" presetID="2" presetClass="exit" presetSubtype="1" fill="hold" grpId="3" nodeType="withEffect">
                                  <p:stCondLst>
                                    <p:cond delay="0"/>
                                  </p:stCondLst>
                                  <p:childTnLst>
                                    <p:anim calcmode="lin" valueType="num">
                                      <p:cBhvr additive="base">
                                        <p:cTn id="568" dur="3000"/>
                                        <p:tgtEl>
                                          <p:spTgt spid="29"/>
                                        </p:tgtEl>
                                        <p:attrNameLst>
                                          <p:attrName>ppt_x</p:attrName>
                                        </p:attrNameLst>
                                      </p:cBhvr>
                                      <p:tavLst>
                                        <p:tav tm="0">
                                          <p:val>
                                            <p:strVal val="ppt_x"/>
                                          </p:val>
                                        </p:tav>
                                        <p:tav tm="100000">
                                          <p:val>
                                            <p:strVal val="ppt_x"/>
                                          </p:val>
                                        </p:tav>
                                      </p:tavLst>
                                    </p:anim>
                                    <p:anim calcmode="lin" valueType="num">
                                      <p:cBhvr additive="base">
                                        <p:cTn id="569" dur="3000"/>
                                        <p:tgtEl>
                                          <p:spTgt spid="29"/>
                                        </p:tgtEl>
                                        <p:attrNameLst>
                                          <p:attrName>ppt_y</p:attrName>
                                        </p:attrNameLst>
                                      </p:cBhvr>
                                      <p:tavLst>
                                        <p:tav tm="0">
                                          <p:val>
                                            <p:strVal val="ppt_y"/>
                                          </p:val>
                                        </p:tav>
                                        <p:tav tm="100000">
                                          <p:val>
                                            <p:strVal val="0-ppt_h/2"/>
                                          </p:val>
                                        </p:tav>
                                      </p:tavLst>
                                    </p:anim>
                                    <p:set>
                                      <p:cBhvr>
                                        <p:cTn id="570" dur="1" fill="hold">
                                          <p:stCondLst>
                                            <p:cond delay="2999"/>
                                          </p:stCondLst>
                                        </p:cTn>
                                        <p:tgtEl>
                                          <p:spTgt spid="29"/>
                                        </p:tgtEl>
                                        <p:attrNameLst>
                                          <p:attrName>style.visibility</p:attrName>
                                        </p:attrNameLst>
                                      </p:cBhvr>
                                      <p:to>
                                        <p:strVal val="hidden"/>
                                      </p:to>
                                    </p:set>
                                  </p:childTnLst>
                                </p:cTn>
                              </p:par>
                              <p:par>
                                <p:cTn id="571" presetID="2" presetClass="exit" presetSubtype="1" fill="hold" grpId="3" nodeType="withEffect">
                                  <p:stCondLst>
                                    <p:cond delay="0"/>
                                  </p:stCondLst>
                                  <p:childTnLst>
                                    <p:anim calcmode="lin" valueType="num">
                                      <p:cBhvr additive="base">
                                        <p:cTn id="572" dur="3000"/>
                                        <p:tgtEl>
                                          <p:spTgt spid="31"/>
                                        </p:tgtEl>
                                        <p:attrNameLst>
                                          <p:attrName>ppt_x</p:attrName>
                                        </p:attrNameLst>
                                      </p:cBhvr>
                                      <p:tavLst>
                                        <p:tav tm="0">
                                          <p:val>
                                            <p:strVal val="ppt_x"/>
                                          </p:val>
                                        </p:tav>
                                        <p:tav tm="100000">
                                          <p:val>
                                            <p:strVal val="ppt_x"/>
                                          </p:val>
                                        </p:tav>
                                      </p:tavLst>
                                    </p:anim>
                                    <p:anim calcmode="lin" valueType="num">
                                      <p:cBhvr additive="base">
                                        <p:cTn id="573" dur="3000"/>
                                        <p:tgtEl>
                                          <p:spTgt spid="31"/>
                                        </p:tgtEl>
                                        <p:attrNameLst>
                                          <p:attrName>ppt_y</p:attrName>
                                        </p:attrNameLst>
                                      </p:cBhvr>
                                      <p:tavLst>
                                        <p:tav tm="0">
                                          <p:val>
                                            <p:strVal val="ppt_y"/>
                                          </p:val>
                                        </p:tav>
                                        <p:tav tm="100000">
                                          <p:val>
                                            <p:strVal val="0-ppt_h/2"/>
                                          </p:val>
                                        </p:tav>
                                      </p:tavLst>
                                    </p:anim>
                                    <p:set>
                                      <p:cBhvr>
                                        <p:cTn id="574" dur="1" fill="hold">
                                          <p:stCondLst>
                                            <p:cond delay="2999"/>
                                          </p:stCondLst>
                                        </p:cTn>
                                        <p:tgtEl>
                                          <p:spTgt spid="31"/>
                                        </p:tgtEl>
                                        <p:attrNameLst>
                                          <p:attrName>style.visibility</p:attrName>
                                        </p:attrNameLst>
                                      </p:cBhvr>
                                      <p:to>
                                        <p:strVal val="hidden"/>
                                      </p:to>
                                    </p:set>
                                  </p:childTnLst>
                                </p:cTn>
                              </p:par>
                              <p:par>
                                <p:cTn id="575" presetID="2" presetClass="exit" presetSubtype="1" fill="hold" grpId="3" nodeType="withEffect">
                                  <p:stCondLst>
                                    <p:cond delay="0"/>
                                  </p:stCondLst>
                                  <p:childTnLst>
                                    <p:anim calcmode="lin" valueType="num">
                                      <p:cBhvr additive="base">
                                        <p:cTn id="576" dur="3000"/>
                                        <p:tgtEl>
                                          <p:spTgt spid="33"/>
                                        </p:tgtEl>
                                        <p:attrNameLst>
                                          <p:attrName>ppt_x</p:attrName>
                                        </p:attrNameLst>
                                      </p:cBhvr>
                                      <p:tavLst>
                                        <p:tav tm="0">
                                          <p:val>
                                            <p:strVal val="ppt_x"/>
                                          </p:val>
                                        </p:tav>
                                        <p:tav tm="100000">
                                          <p:val>
                                            <p:strVal val="ppt_x"/>
                                          </p:val>
                                        </p:tav>
                                      </p:tavLst>
                                    </p:anim>
                                    <p:anim calcmode="lin" valueType="num">
                                      <p:cBhvr additive="base">
                                        <p:cTn id="577" dur="3000"/>
                                        <p:tgtEl>
                                          <p:spTgt spid="33"/>
                                        </p:tgtEl>
                                        <p:attrNameLst>
                                          <p:attrName>ppt_y</p:attrName>
                                        </p:attrNameLst>
                                      </p:cBhvr>
                                      <p:tavLst>
                                        <p:tav tm="0">
                                          <p:val>
                                            <p:strVal val="ppt_y"/>
                                          </p:val>
                                        </p:tav>
                                        <p:tav tm="100000">
                                          <p:val>
                                            <p:strVal val="0-ppt_h/2"/>
                                          </p:val>
                                        </p:tav>
                                      </p:tavLst>
                                    </p:anim>
                                    <p:set>
                                      <p:cBhvr>
                                        <p:cTn id="578" dur="1" fill="hold">
                                          <p:stCondLst>
                                            <p:cond delay="2999"/>
                                          </p:stCondLst>
                                        </p:cTn>
                                        <p:tgtEl>
                                          <p:spTgt spid="33"/>
                                        </p:tgtEl>
                                        <p:attrNameLst>
                                          <p:attrName>style.visibility</p:attrName>
                                        </p:attrNameLst>
                                      </p:cBhvr>
                                      <p:to>
                                        <p:strVal val="hidden"/>
                                      </p:to>
                                    </p:set>
                                  </p:childTnLst>
                                </p:cTn>
                              </p:par>
                              <p:par>
                                <p:cTn id="579" presetID="2" presetClass="exit" presetSubtype="1" fill="hold" grpId="3" nodeType="withEffect">
                                  <p:stCondLst>
                                    <p:cond delay="0"/>
                                  </p:stCondLst>
                                  <p:childTnLst>
                                    <p:anim calcmode="lin" valueType="num">
                                      <p:cBhvr additive="base">
                                        <p:cTn id="580" dur="3000"/>
                                        <p:tgtEl>
                                          <p:spTgt spid="35"/>
                                        </p:tgtEl>
                                        <p:attrNameLst>
                                          <p:attrName>ppt_x</p:attrName>
                                        </p:attrNameLst>
                                      </p:cBhvr>
                                      <p:tavLst>
                                        <p:tav tm="0">
                                          <p:val>
                                            <p:strVal val="ppt_x"/>
                                          </p:val>
                                        </p:tav>
                                        <p:tav tm="100000">
                                          <p:val>
                                            <p:strVal val="ppt_x"/>
                                          </p:val>
                                        </p:tav>
                                      </p:tavLst>
                                    </p:anim>
                                    <p:anim calcmode="lin" valueType="num">
                                      <p:cBhvr additive="base">
                                        <p:cTn id="581" dur="3000"/>
                                        <p:tgtEl>
                                          <p:spTgt spid="35"/>
                                        </p:tgtEl>
                                        <p:attrNameLst>
                                          <p:attrName>ppt_y</p:attrName>
                                        </p:attrNameLst>
                                      </p:cBhvr>
                                      <p:tavLst>
                                        <p:tav tm="0">
                                          <p:val>
                                            <p:strVal val="ppt_y"/>
                                          </p:val>
                                        </p:tav>
                                        <p:tav tm="100000">
                                          <p:val>
                                            <p:strVal val="0-ppt_h/2"/>
                                          </p:val>
                                        </p:tav>
                                      </p:tavLst>
                                    </p:anim>
                                    <p:set>
                                      <p:cBhvr>
                                        <p:cTn id="582" dur="1" fill="hold">
                                          <p:stCondLst>
                                            <p:cond delay="2999"/>
                                          </p:stCondLst>
                                        </p:cTn>
                                        <p:tgtEl>
                                          <p:spTgt spid="35"/>
                                        </p:tgtEl>
                                        <p:attrNameLst>
                                          <p:attrName>style.visibility</p:attrName>
                                        </p:attrNameLst>
                                      </p:cBhvr>
                                      <p:to>
                                        <p:strVal val="hidden"/>
                                      </p:to>
                                    </p:set>
                                  </p:childTnLst>
                                </p:cTn>
                              </p:par>
                              <p:par>
                                <p:cTn id="583" presetID="2" presetClass="exit" presetSubtype="1" fill="hold" grpId="3" nodeType="withEffect">
                                  <p:stCondLst>
                                    <p:cond delay="0"/>
                                  </p:stCondLst>
                                  <p:childTnLst>
                                    <p:anim calcmode="lin" valueType="num">
                                      <p:cBhvr additive="base">
                                        <p:cTn id="584" dur="3000"/>
                                        <p:tgtEl>
                                          <p:spTgt spid="37"/>
                                        </p:tgtEl>
                                        <p:attrNameLst>
                                          <p:attrName>ppt_x</p:attrName>
                                        </p:attrNameLst>
                                      </p:cBhvr>
                                      <p:tavLst>
                                        <p:tav tm="0">
                                          <p:val>
                                            <p:strVal val="ppt_x"/>
                                          </p:val>
                                        </p:tav>
                                        <p:tav tm="100000">
                                          <p:val>
                                            <p:strVal val="ppt_x"/>
                                          </p:val>
                                        </p:tav>
                                      </p:tavLst>
                                    </p:anim>
                                    <p:anim calcmode="lin" valueType="num">
                                      <p:cBhvr additive="base">
                                        <p:cTn id="585" dur="3000"/>
                                        <p:tgtEl>
                                          <p:spTgt spid="37"/>
                                        </p:tgtEl>
                                        <p:attrNameLst>
                                          <p:attrName>ppt_y</p:attrName>
                                        </p:attrNameLst>
                                      </p:cBhvr>
                                      <p:tavLst>
                                        <p:tav tm="0">
                                          <p:val>
                                            <p:strVal val="ppt_y"/>
                                          </p:val>
                                        </p:tav>
                                        <p:tav tm="100000">
                                          <p:val>
                                            <p:strVal val="0-ppt_h/2"/>
                                          </p:val>
                                        </p:tav>
                                      </p:tavLst>
                                    </p:anim>
                                    <p:set>
                                      <p:cBhvr>
                                        <p:cTn id="586" dur="1" fill="hold">
                                          <p:stCondLst>
                                            <p:cond delay="2999"/>
                                          </p:stCondLst>
                                        </p:cTn>
                                        <p:tgtEl>
                                          <p:spTgt spid="37"/>
                                        </p:tgtEl>
                                        <p:attrNameLst>
                                          <p:attrName>style.visibility</p:attrName>
                                        </p:attrNameLst>
                                      </p:cBhvr>
                                      <p:to>
                                        <p:strVal val="hidden"/>
                                      </p:to>
                                    </p:set>
                                  </p:childTnLst>
                                </p:cTn>
                              </p:par>
                              <p:par>
                                <p:cTn id="587" presetID="2" presetClass="exit" presetSubtype="1" fill="hold" grpId="3" nodeType="withEffect">
                                  <p:stCondLst>
                                    <p:cond delay="0"/>
                                  </p:stCondLst>
                                  <p:childTnLst>
                                    <p:anim calcmode="lin" valueType="num">
                                      <p:cBhvr additive="base">
                                        <p:cTn id="588" dur="3000"/>
                                        <p:tgtEl>
                                          <p:spTgt spid="39"/>
                                        </p:tgtEl>
                                        <p:attrNameLst>
                                          <p:attrName>ppt_x</p:attrName>
                                        </p:attrNameLst>
                                      </p:cBhvr>
                                      <p:tavLst>
                                        <p:tav tm="0">
                                          <p:val>
                                            <p:strVal val="ppt_x"/>
                                          </p:val>
                                        </p:tav>
                                        <p:tav tm="100000">
                                          <p:val>
                                            <p:strVal val="ppt_x"/>
                                          </p:val>
                                        </p:tav>
                                      </p:tavLst>
                                    </p:anim>
                                    <p:anim calcmode="lin" valueType="num">
                                      <p:cBhvr additive="base">
                                        <p:cTn id="589" dur="3000"/>
                                        <p:tgtEl>
                                          <p:spTgt spid="39"/>
                                        </p:tgtEl>
                                        <p:attrNameLst>
                                          <p:attrName>ppt_y</p:attrName>
                                        </p:attrNameLst>
                                      </p:cBhvr>
                                      <p:tavLst>
                                        <p:tav tm="0">
                                          <p:val>
                                            <p:strVal val="ppt_y"/>
                                          </p:val>
                                        </p:tav>
                                        <p:tav tm="100000">
                                          <p:val>
                                            <p:strVal val="0-ppt_h/2"/>
                                          </p:val>
                                        </p:tav>
                                      </p:tavLst>
                                    </p:anim>
                                    <p:set>
                                      <p:cBhvr>
                                        <p:cTn id="590" dur="1" fill="hold">
                                          <p:stCondLst>
                                            <p:cond delay="2999"/>
                                          </p:stCondLst>
                                        </p:cTn>
                                        <p:tgtEl>
                                          <p:spTgt spid="39"/>
                                        </p:tgtEl>
                                        <p:attrNameLst>
                                          <p:attrName>style.visibility</p:attrName>
                                        </p:attrNameLst>
                                      </p:cBhvr>
                                      <p:to>
                                        <p:strVal val="hidden"/>
                                      </p:to>
                                    </p:set>
                                  </p:childTnLst>
                                </p:cTn>
                              </p:par>
                              <p:par>
                                <p:cTn id="591" presetID="2" presetClass="exit" presetSubtype="1" fill="hold" grpId="3" nodeType="withEffect">
                                  <p:stCondLst>
                                    <p:cond delay="0"/>
                                  </p:stCondLst>
                                  <p:childTnLst>
                                    <p:anim calcmode="lin" valueType="num">
                                      <p:cBhvr additive="base">
                                        <p:cTn id="592" dur="3000"/>
                                        <p:tgtEl>
                                          <p:spTgt spid="41"/>
                                        </p:tgtEl>
                                        <p:attrNameLst>
                                          <p:attrName>ppt_x</p:attrName>
                                        </p:attrNameLst>
                                      </p:cBhvr>
                                      <p:tavLst>
                                        <p:tav tm="0">
                                          <p:val>
                                            <p:strVal val="ppt_x"/>
                                          </p:val>
                                        </p:tav>
                                        <p:tav tm="100000">
                                          <p:val>
                                            <p:strVal val="ppt_x"/>
                                          </p:val>
                                        </p:tav>
                                      </p:tavLst>
                                    </p:anim>
                                    <p:anim calcmode="lin" valueType="num">
                                      <p:cBhvr additive="base">
                                        <p:cTn id="593" dur="3000"/>
                                        <p:tgtEl>
                                          <p:spTgt spid="41"/>
                                        </p:tgtEl>
                                        <p:attrNameLst>
                                          <p:attrName>ppt_y</p:attrName>
                                        </p:attrNameLst>
                                      </p:cBhvr>
                                      <p:tavLst>
                                        <p:tav tm="0">
                                          <p:val>
                                            <p:strVal val="ppt_y"/>
                                          </p:val>
                                        </p:tav>
                                        <p:tav tm="100000">
                                          <p:val>
                                            <p:strVal val="0-ppt_h/2"/>
                                          </p:val>
                                        </p:tav>
                                      </p:tavLst>
                                    </p:anim>
                                    <p:set>
                                      <p:cBhvr>
                                        <p:cTn id="594" dur="1" fill="hold">
                                          <p:stCondLst>
                                            <p:cond delay="2999"/>
                                          </p:stCondLst>
                                        </p:cTn>
                                        <p:tgtEl>
                                          <p:spTgt spid="41"/>
                                        </p:tgtEl>
                                        <p:attrNameLst>
                                          <p:attrName>style.visibility</p:attrName>
                                        </p:attrNameLst>
                                      </p:cBhvr>
                                      <p:to>
                                        <p:strVal val="hidden"/>
                                      </p:to>
                                    </p:set>
                                  </p:childTnLst>
                                </p:cTn>
                              </p:par>
                              <p:par>
                                <p:cTn id="595" presetID="2" presetClass="exit" presetSubtype="1" fill="hold" grpId="3" nodeType="withEffect">
                                  <p:stCondLst>
                                    <p:cond delay="0"/>
                                  </p:stCondLst>
                                  <p:childTnLst>
                                    <p:anim calcmode="lin" valueType="num">
                                      <p:cBhvr additive="base">
                                        <p:cTn id="596" dur="3000"/>
                                        <p:tgtEl>
                                          <p:spTgt spid="43"/>
                                        </p:tgtEl>
                                        <p:attrNameLst>
                                          <p:attrName>ppt_x</p:attrName>
                                        </p:attrNameLst>
                                      </p:cBhvr>
                                      <p:tavLst>
                                        <p:tav tm="0">
                                          <p:val>
                                            <p:strVal val="ppt_x"/>
                                          </p:val>
                                        </p:tav>
                                        <p:tav tm="100000">
                                          <p:val>
                                            <p:strVal val="ppt_x"/>
                                          </p:val>
                                        </p:tav>
                                      </p:tavLst>
                                    </p:anim>
                                    <p:anim calcmode="lin" valueType="num">
                                      <p:cBhvr additive="base">
                                        <p:cTn id="597" dur="3000"/>
                                        <p:tgtEl>
                                          <p:spTgt spid="43"/>
                                        </p:tgtEl>
                                        <p:attrNameLst>
                                          <p:attrName>ppt_y</p:attrName>
                                        </p:attrNameLst>
                                      </p:cBhvr>
                                      <p:tavLst>
                                        <p:tav tm="0">
                                          <p:val>
                                            <p:strVal val="ppt_y"/>
                                          </p:val>
                                        </p:tav>
                                        <p:tav tm="100000">
                                          <p:val>
                                            <p:strVal val="0-ppt_h/2"/>
                                          </p:val>
                                        </p:tav>
                                      </p:tavLst>
                                    </p:anim>
                                    <p:set>
                                      <p:cBhvr>
                                        <p:cTn id="598" dur="1" fill="hold">
                                          <p:stCondLst>
                                            <p:cond delay="2999"/>
                                          </p:stCondLst>
                                        </p:cTn>
                                        <p:tgtEl>
                                          <p:spTgt spid="43"/>
                                        </p:tgtEl>
                                        <p:attrNameLst>
                                          <p:attrName>style.visibility</p:attrName>
                                        </p:attrNameLst>
                                      </p:cBhvr>
                                      <p:to>
                                        <p:strVal val="hidden"/>
                                      </p:to>
                                    </p:set>
                                  </p:childTnLst>
                                </p:cTn>
                              </p:par>
                              <p:par>
                                <p:cTn id="599" presetID="2" presetClass="exit" presetSubtype="1" fill="hold" grpId="3" nodeType="withEffect">
                                  <p:stCondLst>
                                    <p:cond delay="0"/>
                                  </p:stCondLst>
                                  <p:childTnLst>
                                    <p:anim calcmode="lin" valueType="num">
                                      <p:cBhvr additive="base">
                                        <p:cTn id="600" dur="3000"/>
                                        <p:tgtEl>
                                          <p:spTgt spid="45"/>
                                        </p:tgtEl>
                                        <p:attrNameLst>
                                          <p:attrName>ppt_x</p:attrName>
                                        </p:attrNameLst>
                                      </p:cBhvr>
                                      <p:tavLst>
                                        <p:tav tm="0">
                                          <p:val>
                                            <p:strVal val="ppt_x"/>
                                          </p:val>
                                        </p:tav>
                                        <p:tav tm="100000">
                                          <p:val>
                                            <p:strVal val="ppt_x"/>
                                          </p:val>
                                        </p:tav>
                                      </p:tavLst>
                                    </p:anim>
                                    <p:anim calcmode="lin" valueType="num">
                                      <p:cBhvr additive="base">
                                        <p:cTn id="601" dur="3000"/>
                                        <p:tgtEl>
                                          <p:spTgt spid="45"/>
                                        </p:tgtEl>
                                        <p:attrNameLst>
                                          <p:attrName>ppt_y</p:attrName>
                                        </p:attrNameLst>
                                      </p:cBhvr>
                                      <p:tavLst>
                                        <p:tav tm="0">
                                          <p:val>
                                            <p:strVal val="ppt_y"/>
                                          </p:val>
                                        </p:tav>
                                        <p:tav tm="100000">
                                          <p:val>
                                            <p:strVal val="0-ppt_h/2"/>
                                          </p:val>
                                        </p:tav>
                                      </p:tavLst>
                                    </p:anim>
                                    <p:set>
                                      <p:cBhvr>
                                        <p:cTn id="602" dur="1" fill="hold">
                                          <p:stCondLst>
                                            <p:cond delay="2999"/>
                                          </p:stCondLst>
                                        </p:cTn>
                                        <p:tgtEl>
                                          <p:spTgt spid="45"/>
                                        </p:tgtEl>
                                        <p:attrNameLst>
                                          <p:attrName>style.visibility</p:attrName>
                                        </p:attrNameLst>
                                      </p:cBhvr>
                                      <p:to>
                                        <p:strVal val="hidden"/>
                                      </p:to>
                                    </p:set>
                                  </p:childTnLst>
                                </p:cTn>
                              </p:par>
                              <p:par>
                                <p:cTn id="603" presetID="2" presetClass="exit" presetSubtype="1" fill="hold" grpId="3" nodeType="withEffect">
                                  <p:stCondLst>
                                    <p:cond delay="0"/>
                                  </p:stCondLst>
                                  <p:childTnLst>
                                    <p:anim calcmode="lin" valueType="num">
                                      <p:cBhvr additive="base">
                                        <p:cTn id="604" dur="3000"/>
                                        <p:tgtEl>
                                          <p:spTgt spid="47"/>
                                        </p:tgtEl>
                                        <p:attrNameLst>
                                          <p:attrName>ppt_x</p:attrName>
                                        </p:attrNameLst>
                                      </p:cBhvr>
                                      <p:tavLst>
                                        <p:tav tm="0">
                                          <p:val>
                                            <p:strVal val="ppt_x"/>
                                          </p:val>
                                        </p:tav>
                                        <p:tav tm="100000">
                                          <p:val>
                                            <p:strVal val="ppt_x"/>
                                          </p:val>
                                        </p:tav>
                                      </p:tavLst>
                                    </p:anim>
                                    <p:anim calcmode="lin" valueType="num">
                                      <p:cBhvr additive="base">
                                        <p:cTn id="605" dur="3000"/>
                                        <p:tgtEl>
                                          <p:spTgt spid="47"/>
                                        </p:tgtEl>
                                        <p:attrNameLst>
                                          <p:attrName>ppt_y</p:attrName>
                                        </p:attrNameLst>
                                      </p:cBhvr>
                                      <p:tavLst>
                                        <p:tav tm="0">
                                          <p:val>
                                            <p:strVal val="ppt_y"/>
                                          </p:val>
                                        </p:tav>
                                        <p:tav tm="100000">
                                          <p:val>
                                            <p:strVal val="0-ppt_h/2"/>
                                          </p:val>
                                        </p:tav>
                                      </p:tavLst>
                                    </p:anim>
                                    <p:set>
                                      <p:cBhvr>
                                        <p:cTn id="606" dur="1" fill="hold">
                                          <p:stCondLst>
                                            <p:cond delay="2999"/>
                                          </p:stCondLst>
                                        </p:cTn>
                                        <p:tgtEl>
                                          <p:spTgt spid="47"/>
                                        </p:tgtEl>
                                        <p:attrNameLst>
                                          <p:attrName>style.visibility</p:attrName>
                                        </p:attrNameLst>
                                      </p:cBhvr>
                                      <p:to>
                                        <p:strVal val="hidden"/>
                                      </p:to>
                                    </p:set>
                                  </p:childTnLst>
                                </p:cTn>
                              </p:par>
                              <p:par>
                                <p:cTn id="607" presetID="3" presetClass="exit" presetSubtype="5" fill="hold" grpId="4" nodeType="withEffect">
                                  <p:stCondLst>
                                    <p:cond delay="0"/>
                                  </p:stCondLst>
                                  <p:childTnLst>
                                    <p:animEffect transition="out" filter="blinds(vertical)">
                                      <p:cBhvr>
                                        <p:cTn id="608" dur="3000"/>
                                        <p:tgtEl>
                                          <p:spTgt spid="3"/>
                                        </p:tgtEl>
                                      </p:cBhvr>
                                    </p:animEffect>
                                    <p:set>
                                      <p:cBhvr>
                                        <p:cTn id="609" dur="1" fill="hold">
                                          <p:stCondLst>
                                            <p:cond delay="2999"/>
                                          </p:stCondLst>
                                        </p:cTn>
                                        <p:tgtEl>
                                          <p:spTgt spid="3"/>
                                        </p:tgtEl>
                                        <p:attrNameLst>
                                          <p:attrName>style.visibility</p:attrName>
                                        </p:attrNameLst>
                                      </p:cBhvr>
                                      <p:to>
                                        <p:strVal val="hidden"/>
                                      </p:to>
                                    </p:set>
                                  </p:childTnLst>
                                </p:cTn>
                              </p:par>
                              <p:par>
                                <p:cTn id="610" presetID="3" presetClass="exit" presetSubtype="5" fill="hold" grpId="4" nodeType="withEffect">
                                  <p:stCondLst>
                                    <p:cond delay="0"/>
                                  </p:stCondLst>
                                  <p:childTnLst>
                                    <p:animEffect transition="out" filter="blinds(vertical)">
                                      <p:cBhvr>
                                        <p:cTn id="611" dur="3000"/>
                                        <p:tgtEl>
                                          <p:spTgt spid="4"/>
                                        </p:tgtEl>
                                      </p:cBhvr>
                                    </p:animEffect>
                                    <p:set>
                                      <p:cBhvr>
                                        <p:cTn id="612" dur="1" fill="hold">
                                          <p:stCondLst>
                                            <p:cond delay="2999"/>
                                          </p:stCondLst>
                                        </p:cTn>
                                        <p:tgtEl>
                                          <p:spTgt spid="4"/>
                                        </p:tgtEl>
                                        <p:attrNameLst>
                                          <p:attrName>style.visibility</p:attrName>
                                        </p:attrNameLst>
                                      </p:cBhvr>
                                      <p:to>
                                        <p:strVal val="hidden"/>
                                      </p:to>
                                    </p:set>
                                  </p:childTnLst>
                                </p:cTn>
                              </p:par>
                              <p:par>
                                <p:cTn id="613" presetID="3" presetClass="exit" presetSubtype="5" fill="hold" grpId="4" nodeType="withEffect">
                                  <p:stCondLst>
                                    <p:cond delay="0"/>
                                  </p:stCondLst>
                                  <p:childTnLst>
                                    <p:animEffect transition="out" filter="blinds(vertical)">
                                      <p:cBhvr>
                                        <p:cTn id="614" dur="3000"/>
                                        <p:tgtEl>
                                          <p:spTgt spid="5"/>
                                        </p:tgtEl>
                                      </p:cBhvr>
                                    </p:animEffect>
                                    <p:set>
                                      <p:cBhvr>
                                        <p:cTn id="615" dur="1" fill="hold">
                                          <p:stCondLst>
                                            <p:cond delay="2999"/>
                                          </p:stCondLst>
                                        </p:cTn>
                                        <p:tgtEl>
                                          <p:spTgt spid="5"/>
                                        </p:tgtEl>
                                        <p:attrNameLst>
                                          <p:attrName>style.visibility</p:attrName>
                                        </p:attrNameLst>
                                      </p:cBhvr>
                                      <p:to>
                                        <p:strVal val="hidden"/>
                                      </p:to>
                                    </p:set>
                                  </p:childTnLst>
                                </p:cTn>
                              </p:par>
                              <p:par>
                                <p:cTn id="616" presetID="3" presetClass="exit" presetSubtype="5" fill="hold" grpId="4" nodeType="withEffect">
                                  <p:stCondLst>
                                    <p:cond delay="0"/>
                                  </p:stCondLst>
                                  <p:childTnLst>
                                    <p:animEffect transition="out" filter="blinds(vertical)">
                                      <p:cBhvr>
                                        <p:cTn id="617" dur="3000"/>
                                        <p:tgtEl>
                                          <p:spTgt spid="6"/>
                                        </p:tgtEl>
                                      </p:cBhvr>
                                    </p:animEffect>
                                    <p:set>
                                      <p:cBhvr>
                                        <p:cTn id="618" dur="1" fill="hold">
                                          <p:stCondLst>
                                            <p:cond delay="2999"/>
                                          </p:stCondLst>
                                        </p:cTn>
                                        <p:tgtEl>
                                          <p:spTgt spid="6"/>
                                        </p:tgtEl>
                                        <p:attrNameLst>
                                          <p:attrName>style.visibility</p:attrName>
                                        </p:attrNameLst>
                                      </p:cBhvr>
                                      <p:to>
                                        <p:strVal val="hidden"/>
                                      </p:to>
                                    </p:set>
                                  </p:childTnLst>
                                </p:cTn>
                              </p:par>
                              <p:par>
                                <p:cTn id="619" presetID="3" presetClass="exit" presetSubtype="5" fill="hold" grpId="4" nodeType="withEffect">
                                  <p:stCondLst>
                                    <p:cond delay="0"/>
                                  </p:stCondLst>
                                  <p:childTnLst>
                                    <p:animEffect transition="out" filter="blinds(vertical)">
                                      <p:cBhvr>
                                        <p:cTn id="620" dur="3000"/>
                                        <p:tgtEl>
                                          <p:spTgt spid="7"/>
                                        </p:tgtEl>
                                      </p:cBhvr>
                                    </p:animEffect>
                                    <p:set>
                                      <p:cBhvr>
                                        <p:cTn id="621" dur="1" fill="hold">
                                          <p:stCondLst>
                                            <p:cond delay="2999"/>
                                          </p:stCondLst>
                                        </p:cTn>
                                        <p:tgtEl>
                                          <p:spTgt spid="7"/>
                                        </p:tgtEl>
                                        <p:attrNameLst>
                                          <p:attrName>style.visibility</p:attrName>
                                        </p:attrNameLst>
                                      </p:cBhvr>
                                      <p:to>
                                        <p:strVal val="hidden"/>
                                      </p:to>
                                    </p:set>
                                  </p:childTnLst>
                                </p:cTn>
                              </p:par>
                              <p:par>
                                <p:cTn id="622" presetID="3" presetClass="exit" presetSubtype="5" fill="hold" grpId="4" nodeType="withEffect">
                                  <p:stCondLst>
                                    <p:cond delay="0"/>
                                  </p:stCondLst>
                                  <p:childTnLst>
                                    <p:animEffect transition="out" filter="blinds(vertical)">
                                      <p:cBhvr>
                                        <p:cTn id="623" dur="3000"/>
                                        <p:tgtEl>
                                          <p:spTgt spid="8"/>
                                        </p:tgtEl>
                                      </p:cBhvr>
                                    </p:animEffect>
                                    <p:set>
                                      <p:cBhvr>
                                        <p:cTn id="624" dur="1" fill="hold">
                                          <p:stCondLst>
                                            <p:cond delay="2999"/>
                                          </p:stCondLst>
                                        </p:cTn>
                                        <p:tgtEl>
                                          <p:spTgt spid="8"/>
                                        </p:tgtEl>
                                        <p:attrNameLst>
                                          <p:attrName>style.visibility</p:attrName>
                                        </p:attrNameLst>
                                      </p:cBhvr>
                                      <p:to>
                                        <p:strVal val="hidden"/>
                                      </p:to>
                                    </p:set>
                                  </p:childTnLst>
                                </p:cTn>
                              </p:par>
                              <p:par>
                                <p:cTn id="625" presetID="3" presetClass="exit" presetSubtype="5" fill="hold" grpId="4" nodeType="withEffect">
                                  <p:stCondLst>
                                    <p:cond delay="0"/>
                                  </p:stCondLst>
                                  <p:childTnLst>
                                    <p:animEffect transition="out" filter="blinds(vertical)">
                                      <p:cBhvr>
                                        <p:cTn id="626" dur="3000"/>
                                        <p:tgtEl>
                                          <p:spTgt spid="9"/>
                                        </p:tgtEl>
                                      </p:cBhvr>
                                    </p:animEffect>
                                    <p:set>
                                      <p:cBhvr>
                                        <p:cTn id="627" dur="1" fill="hold">
                                          <p:stCondLst>
                                            <p:cond delay="2999"/>
                                          </p:stCondLst>
                                        </p:cTn>
                                        <p:tgtEl>
                                          <p:spTgt spid="9"/>
                                        </p:tgtEl>
                                        <p:attrNameLst>
                                          <p:attrName>style.visibility</p:attrName>
                                        </p:attrNameLst>
                                      </p:cBhvr>
                                      <p:to>
                                        <p:strVal val="hidden"/>
                                      </p:to>
                                    </p:set>
                                  </p:childTnLst>
                                </p:cTn>
                              </p:par>
                              <p:par>
                                <p:cTn id="628" presetID="3" presetClass="exit" presetSubtype="5" fill="hold" grpId="4" nodeType="withEffect">
                                  <p:stCondLst>
                                    <p:cond delay="0"/>
                                  </p:stCondLst>
                                  <p:childTnLst>
                                    <p:animEffect transition="out" filter="blinds(vertical)">
                                      <p:cBhvr>
                                        <p:cTn id="629" dur="3000"/>
                                        <p:tgtEl>
                                          <p:spTgt spid="10"/>
                                        </p:tgtEl>
                                      </p:cBhvr>
                                    </p:animEffect>
                                    <p:set>
                                      <p:cBhvr>
                                        <p:cTn id="630" dur="1" fill="hold">
                                          <p:stCondLst>
                                            <p:cond delay="2999"/>
                                          </p:stCondLst>
                                        </p:cTn>
                                        <p:tgtEl>
                                          <p:spTgt spid="10"/>
                                        </p:tgtEl>
                                        <p:attrNameLst>
                                          <p:attrName>style.visibility</p:attrName>
                                        </p:attrNameLst>
                                      </p:cBhvr>
                                      <p:to>
                                        <p:strVal val="hidden"/>
                                      </p:to>
                                    </p:set>
                                  </p:childTnLst>
                                </p:cTn>
                              </p:par>
                              <p:par>
                                <p:cTn id="631" presetID="3" presetClass="exit" presetSubtype="5" fill="hold" grpId="4" nodeType="withEffect">
                                  <p:stCondLst>
                                    <p:cond delay="0"/>
                                  </p:stCondLst>
                                  <p:childTnLst>
                                    <p:animEffect transition="out" filter="blinds(vertical)">
                                      <p:cBhvr>
                                        <p:cTn id="632" dur="3000"/>
                                        <p:tgtEl>
                                          <p:spTgt spid="11"/>
                                        </p:tgtEl>
                                      </p:cBhvr>
                                    </p:animEffect>
                                    <p:set>
                                      <p:cBhvr>
                                        <p:cTn id="633" dur="1" fill="hold">
                                          <p:stCondLst>
                                            <p:cond delay="2999"/>
                                          </p:stCondLst>
                                        </p:cTn>
                                        <p:tgtEl>
                                          <p:spTgt spid="11"/>
                                        </p:tgtEl>
                                        <p:attrNameLst>
                                          <p:attrName>style.visibility</p:attrName>
                                        </p:attrNameLst>
                                      </p:cBhvr>
                                      <p:to>
                                        <p:strVal val="hidden"/>
                                      </p:to>
                                    </p:set>
                                  </p:childTnLst>
                                </p:cTn>
                              </p:par>
                              <p:par>
                                <p:cTn id="634" presetID="3" presetClass="exit" presetSubtype="5" fill="hold" grpId="4" nodeType="withEffect">
                                  <p:stCondLst>
                                    <p:cond delay="0"/>
                                  </p:stCondLst>
                                  <p:childTnLst>
                                    <p:animEffect transition="out" filter="blinds(vertical)">
                                      <p:cBhvr>
                                        <p:cTn id="635" dur="3000"/>
                                        <p:tgtEl>
                                          <p:spTgt spid="12"/>
                                        </p:tgtEl>
                                      </p:cBhvr>
                                    </p:animEffect>
                                    <p:set>
                                      <p:cBhvr>
                                        <p:cTn id="636" dur="1" fill="hold">
                                          <p:stCondLst>
                                            <p:cond delay="2999"/>
                                          </p:stCondLst>
                                        </p:cTn>
                                        <p:tgtEl>
                                          <p:spTgt spid="12"/>
                                        </p:tgtEl>
                                        <p:attrNameLst>
                                          <p:attrName>style.visibility</p:attrName>
                                        </p:attrNameLst>
                                      </p:cBhvr>
                                      <p:to>
                                        <p:strVal val="hidden"/>
                                      </p:to>
                                    </p:set>
                                  </p:childTnLst>
                                </p:cTn>
                              </p:par>
                              <p:par>
                                <p:cTn id="637" presetID="3" presetClass="exit" presetSubtype="5" fill="hold" grpId="4" nodeType="withEffect">
                                  <p:stCondLst>
                                    <p:cond delay="0"/>
                                  </p:stCondLst>
                                  <p:childTnLst>
                                    <p:animEffect transition="out" filter="blinds(vertical)">
                                      <p:cBhvr>
                                        <p:cTn id="638" dur="3000"/>
                                        <p:tgtEl>
                                          <p:spTgt spid="13"/>
                                        </p:tgtEl>
                                      </p:cBhvr>
                                    </p:animEffect>
                                    <p:set>
                                      <p:cBhvr>
                                        <p:cTn id="639" dur="1" fill="hold">
                                          <p:stCondLst>
                                            <p:cond delay="2999"/>
                                          </p:stCondLst>
                                        </p:cTn>
                                        <p:tgtEl>
                                          <p:spTgt spid="13"/>
                                        </p:tgtEl>
                                        <p:attrNameLst>
                                          <p:attrName>style.visibility</p:attrName>
                                        </p:attrNameLst>
                                      </p:cBhvr>
                                      <p:to>
                                        <p:strVal val="hidden"/>
                                      </p:to>
                                    </p:set>
                                  </p:childTnLst>
                                </p:cTn>
                              </p:par>
                              <p:par>
                                <p:cTn id="640" presetID="3" presetClass="exit" presetSubtype="5" fill="hold" grpId="4" nodeType="withEffect">
                                  <p:stCondLst>
                                    <p:cond delay="0"/>
                                  </p:stCondLst>
                                  <p:childTnLst>
                                    <p:animEffect transition="out" filter="blinds(vertical)">
                                      <p:cBhvr>
                                        <p:cTn id="641" dur="3000"/>
                                        <p:tgtEl>
                                          <p:spTgt spid="14"/>
                                        </p:tgtEl>
                                      </p:cBhvr>
                                    </p:animEffect>
                                    <p:set>
                                      <p:cBhvr>
                                        <p:cTn id="642" dur="1" fill="hold">
                                          <p:stCondLst>
                                            <p:cond delay="2999"/>
                                          </p:stCondLst>
                                        </p:cTn>
                                        <p:tgtEl>
                                          <p:spTgt spid="14"/>
                                        </p:tgtEl>
                                        <p:attrNameLst>
                                          <p:attrName>style.visibility</p:attrName>
                                        </p:attrNameLst>
                                      </p:cBhvr>
                                      <p:to>
                                        <p:strVal val="hidden"/>
                                      </p:to>
                                    </p:set>
                                  </p:childTnLst>
                                </p:cTn>
                              </p:par>
                              <p:par>
                                <p:cTn id="643" presetID="3" presetClass="exit" presetSubtype="5" fill="hold" grpId="4" nodeType="withEffect">
                                  <p:stCondLst>
                                    <p:cond delay="0"/>
                                  </p:stCondLst>
                                  <p:childTnLst>
                                    <p:animEffect transition="out" filter="blinds(vertical)">
                                      <p:cBhvr>
                                        <p:cTn id="644" dur="3000"/>
                                        <p:tgtEl>
                                          <p:spTgt spid="15"/>
                                        </p:tgtEl>
                                      </p:cBhvr>
                                    </p:animEffect>
                                    <p:set>
                                      <p:cBhvr>
                                        <p:cTn id="645" dur="1" fill="hold">
                                          <p:stCondLst>
                                            <p:cond delay="2999"/>
                                          </p:stCondLst>
                                        </p:cTn>
                                        <p:tgtEl>
                                          <p:spTgt spid="15"/>
                                        </p:tgtEl>
                                        <p:attrNameLst>
                                          <p:attrName>style.visibility</p:attrName>
                                        </p:attrNameLst>
                                      </p:cBhvr>
                                      <p:to>
                                        <p:strVal val="hidden"/>
                                      </p:to>
                                    </p:set>
                                  </p:childTnLst>
                                </p:cTn>
                              </p:par>
                              <p:par>
                                <p:cTn id="646" presetID="3" presetClass="exit" presetSubtype="5" fill="hold" grpId="4" nodeType="withEffect">
                                  <p:stCondLst>
                                    <p:cond delay="0"/>
                                  </p:stCondLst>
                                  <p:childTnLst>
                                    <p:animEffect transition="out" filter="blinds(vertical)">
                                      <p:cBhvr>
                                        <p:cTn id="647" dur="3000"/>
                                        <p:tgtEl>
                                          <p:spTgt spid="16"/>
                                        </p:tgtEl>
                                      </p:cBhvr>
                                    </p:animEffect>
                                    <p:set>
                                      <p:cBhvr>
                                        <p:cTn id="648" dur="1" fill="hold">
                                          <p:stCondLst>
                                            <p:cond delay="2999"/>
                                          </p:stCondLst>
                                        </p:cTn>
                                        <p:tgtEl>
                                          <p:spTgt spid="16"/>
                                        </p:tgtEl>
                                        <p:attrNameLst>
                                          <p:attrName>style.visibility</p:attrName>
                                        </p:attrNameLst>
                                      </p:cBhvr>
                                      <p:to>
                                        <p:strVal val="hidden"/>
                                      </p:to>
                                    </p:set>
                                  </p:childTnLst>
                                </p:cTn>
                              </p:par>
                              <p:par>
                                <p:cTn id="649" presetID="3" presetClass="exit" presetSubtype="5" fill="hold" grpId="4" nodeType="withEffect">
                                  <p:stCondLst>
                                    <p:cond delay="0"/>
                                  </p:stCondLst>
                                  <p:childTnLst>
                                    <p:animEffect transition="out" filter="blinds(vertical)">
                                      <p:cBhvr>
                                        <p:cTn id="650" dur="3000"/>
                                        <p:tgtEl>
                                          <p:spTgt spid="17"/>
                                        </p:tgtEl>
                                      </p:cBhvr>
                                    </p:animEffect>
                                    <p:set>
                                      <p:cBhvr>
                                        <p:cTn id="651" dur="1" fill="hold">
                                          <p:stCondLst>
                                            <p:cond delay="2999"/>
                                          </p:stCondLst>
                                        </p:cTn>
                                        <p:tgtEl>
                                          <p:spTgt spid="17"/>
                                        </p:tgtEl>
                                        <p:attrNameLst>
                                          <p:attrName>style.visibility</p:attrName>
                                        </p:attrNameLst>
                                      </p:cBhvr>
                                      <p:to>
                                        <p:strVal val="hidden"/>
                                      </p:to>
                                    </p:set>
                                  </p:childTnLst>
                                </p:cTn>
                              </p:par>
                              <p:par>
                                <p:cTn id="652" presetID="3" presetClass="exit" presetSubtype="5" fill="hold" grpId="4" nodeType="withEffect">
                                  <p:stCondLst>
                                    <p:cond delay="0"/>
                                  </p:stCondLst>
                                  <p:childTnLst>
                                    <p:animEffect transition="out" filter="blinds(vertical)">
                                      <p:cBhvr>
                                        <p:cTn id="653" dur="3000"/>
                                        <p:tgtEl>
                                          <p:spTgt spid="18"/>
                                        </p:tgtEl>
                                      </p:cBhvr>
                                    </p:animEffect>
                                    <p:set>
                                      <p:cBhvr>
                                        <p:cTn id="654" dur="1" fill="hold">
                                          <p:stCondLst>
                                            <p:cond delay="2999"/>
                                          </p:stCondLst>
                                        </p:cTn>
                                        <p:tgtEl>
                                          <p:spTgt spid="18"/>
                                        </p:tgtEl>
                                        <p:attrNameLst>
                                          <p:attrName>style.visibility</p:attrName>
                                        </p:attrNameLst>
                                      </p:cBhvr>
                                      <p:to>
                                        <p:strVal val="hidden"/>
                                      </p:to>
                                    </p:set>
                                  </p:childTnLst>
                                </p:cTn>
                              </p:par>
                              <p:par>
                                <p:cTn id="655" presetID="3" presetClass="exit" presetSubtype="5" fill="hold" grpId="4" nodeType="withEffect">
                                  <p:stCondLst>
                                    <p:cond delay="0"/>
                                  </p:stCondLst>
                                  <p:childTnLst>
                                    <p:animEffect transition="out" filter="blinds(vertical)">
                                      <p:cBhvr>
                                        <p:cTn id="656" dur="3000"/>
                                        <p:tgtEl>
                                          <p:spTgt spid="19"/>
                                        </p:tgtEl>
                                      </p:cBhvr>
                                    </p:animEffect>
                                    <p:set>
                                      <p:cBhvr>
                                        <p:cTn id="657" dur="1" fill="hold">
                                          <p:stCondLst>
                                            <p:cond delay="2999"/>
                                          </p:stCondLst>
                                        </p:cTn>
                                        <p:tgtEl>
                                          <p:spTgt spid="19"/>
                                        </p:tgtEl>
                                        <p:attrNameLst>
                                          <p:attrName>style.visibility</p:attrName>
                                        </p:attrNameLst>
                                      </p:cBhvr>
                                      <p:to>
                                        <p:strVal val="hidden"/>
                                      </p:to>
                                    </p:set>
                                  </p:childTnLst>
                                </p:cTn>
                              </p:par>
                              <p:par>
                                <p:cTn id="658" presetID="3" presetClass="exit" presetSubtype="5" fill="hold" grpId="4" nodeType="withEffect">
                                  <p:stCondLst>
                                    <p:cond delay="0"/>
                                  </p:stCondLst>
                                  <p:childTnLst>
                                    <p:animEffect transition="out" filter="blinds(vertical)">
                                      <p:cBhvr>
                                        <p:cTn id="659" dur="3000"/>
                                        <p:tgtEl>
                                          <p:spTgt spid="20"/>
                                        </p:tgtEl>
                                      </p:cBhvr>
                                    </p:animEffect>
                                    <p:set>
                                      <p:cBhvr>
                                        <p:cTn id="660" dur="1" fill="hold">
                                          <p:stCondLst>
                                            <p:cond delay="2999"/>
                                          </p:stCondLst>
                                        </p:cTn>
                                        <p:tgtEl>
                                          <p:spTgt spid="20"/>
                                        </p:tgtEl>
                                        <p:attrNameLst>
                                          <p:attrName>style.visibility</p:attrName>
                                        </p:attrNameLst>
                                      </p:cBhvr>
                                      <p:to>
                                        <p:strVal val="hidden"/>
                                      </p:to>
                                    </p:set>
                                  </p:childTnLst>
                                </p:cTn>
                              </p:par>
                              <p:par>
                                <p:cTn id="661" presetID="3" presetClass="exit" presetSubtype="5" fill="hold" grpId="4" nodeType="withEffect">
                                  <p:stCondLst>
                                    <p:cond delay="0"/>
                                  </p:stCondLst>
                                  <p:childTnLst>
                                    <p:animEffect transition="out" filter="blinds(vertical)">
                                      <p:cBhvr>
                                        <p:cTn id="662" dur="3000"/>
                                        <p:tgtEl>
                                          <p:spTgt spid="21"/>
                                        </p:tgtEl>
                                      </p:cBhvr>
                                    </p:animEffect>
                                    <p:set>
                                      <p:cBhvr>
                                        <p:cTn id="663" dur="1" fill="hold">
                                          <p:stCondLst>
                                            <p:cond delay="2999"/>
                                          </p:stCondLst>
                                        </p:cTn>
                                        <p:tgtEl>
                                          <p:spTgt spid="21"/>
                                        </p:tgtEl>
                                        <p:attrNameLst>
                                          <p:attrName>style.visibility</p:attrName>
                                        </p:attrNameLst>
                                      </p:cBhvr>
                                      <p:to>
                                        <p:strVal val="hidden"/>
                                      </p:to>
                                    </p:set>
                                  </p:childTnLst>
                                </p:cTn>
                              </p:par>
                              <p:par>
                                <p:cTn id="664" presetID="3" presetClass="exit" presetSubtype="5" fill="hold" grpId="4" nodeType="withEffect">
                                  <p:stCondLst>
                                    <p:cond delay="0"/>
                                  </p:stCondLst>
                                  <p:childTnLst>
                                    <p:animEffect transition="out" filter="blinds(vertical)">
                                      <p:cBhvr>
                                        <p:cTn id="665" dur="3000"/>
                                        <p:tgtEl>
                                          <p:spTgt spid="22"/>
                                        </p:tgtEl>
                                      </p:cBhvr>
                                    </p:animEffect>
                                    <p:set>
                                      <p:cBhvr>
                                        <p:cTn id="666" dur="1" fill="hold">
                                          <p:stCondLst>
                                            <p:cond delay="2999"/>
                                          </p:stCondLst>
                                        </p:cTn>
                                        <p:tgtEl>
                                          <p:spTgt spid="22"/>
                                        </p:tgtEl>
                                        <p:attrNameLst>
                                          <p:attrName>style.visibility</p:attrName>
                                        </p:attrNameLst>
                                      </p:cBhvr>
                                      <p:to>
                                        <p:strVal val="hidden"/>
                                      </p:to>
                                    </p:set>
                                  </p:childTnLst>
                                </p:cTn>
                              </p:par>
                              <p:par>
                                <p:cTn id="667" presetID="3" presetClass="exit" presetSubtype="5" fill="hold" grpId="4" nodeType="withEffect">
                                  <p:stCondLst>
                                    <p:cond delay="0"/>
                                  </p:stCondLst>
                                  <p:childTnLst>
                                    <p:animEffect transition="out" filter="blinds(vertical)">
                                      <p:cBhvr>
                                        <p:cTn id="668" dur="3000"/>
                                        <p:tgtEl>
                                          <p:spTgt spid="23"/>
                                        </p:tgtEl>
                                      </p:cBhvr>
                                    </p:animEffect>
                                    <p:set>
                                      <p:cBhvr>
                                        <p:cTn id="669" dur="1" fill="hold">
                                          <p:stCondLst>
                                            <p:cond delay="2999"/>
                                          </p:stCondLst>
                                        </p:cTn>
                                        <p:tgtEl>
                                          <p:spTgt spid="23"/>
                                        </p:tgtEl>
                                        <p:attrNameLst>
                                          <p:attrName>style.visibility</p:attrName>
                                        </p:attrNameLst>
                                      </p:cBhvr>
                                      <p:to>
                                        <p:strVal val="hidden"/>
                                      </p:to>
                                    </p:set>
                                  </p:childTnLst>
                                </p:cTn>
                              </p:par>
                              <p:par>
                                <p:cTn id="670" presetID="3" presetClass="exit" presetSubtype="5" fill="hold" grpId="4" nodeType="withEffect">
                                  <p:stCondLst>
                                    <p:cond delay="0"/>
                                  </p:stCondLst>
                                  <p:childTnLst>
                                    <p:animEffect transition="out" filter="blinds(vertical)">
                                      <p:cBhvr>
                                        <p:cTn id="671" dur="3000"/>
                                        <p:tgtEl>
                                          <p:spTgt spid="24"/>
                                        </p:tgtEl>
                                      </p:cBhvr>
                                    </p:animEffect>
                                    <p:set>
                                      <p:cBhvr>
                                        <p:cTn id="672" dur="1" fill="hold">
                                          <p:stCondLst>
                                            <p:cond delay="2999"/>
                                          </p:stCondLst>
                                        </p:cTn>
                                        <p:tgtEl>
                                          <p:spTgt spid="24"/>
                                        </p:tgtEl>
                                        <p:attrNameLst>
                                          <p:attrName>style.visibility</p:attrName>
                                        </p:attrNameLst>
                                      </p:cBhvr>
                                      <p:to>
                                        <p:strVal val="hidden"/>
                                      </p:to>
                                    </p:set>
                                  </p:childTnLst>
                                </p:cTn>
                              </p:par>
                              <p:par>
                                <p:cTn id="673" presetID="3" presetClass="exit" presetSubtype="5" fill="hold" grpId="4" nodeType="withEffect">
                                  <p:stCondLst>
                                    <p:cond delay="0"/>
                                  </p:stCondLst>
                                  <p:childTnLst>
                                    <p:animEffect transition="out" filter="blinds(vertical)">
                                      <p:cBhvr>
                                        <p:cTn id="674" dur="3000"/>
                                        <p:tgtEl>
                                          <p:spTgt spid="25"/>
                                        </p:tgtEl>
                                      </p:cBhvr>
                                    </p:animEffect>
                                    <p:set>
                                      <p:cBhvr>
                                        <p:cTn id="675" dur="1" fill="hold">
                                          <p:stCondLst>
                                            <p:cond delay="2999"/>
                                          </p:stCondLst>
                                        </p:cTn>
                                        <p:tgtEl>
                                          <p:spTgt spid="25"/>
                                        </p:tgtEl>
                                        <p:attrNameLst>
                                          <p:attrName>style.visibility</p:attrName>
                                        </p:attrNameLst>
                                      </p:cBhvr>
                                      <p:to>
                                        <p:strVal val="hidden"/>
                                      </p:to>
                                    </p:set>
                                  </p:childTnLst>
                                </p:cTn>
                              </p:par>
                              <p:par>
                                <p:cTn id="676" presetID="3" presetClass="exit" presetSubtype="5" fill="hold" grpId="4" nodeType="withEffect">
                                  <p:stCondLst>
                                    <p:cond delay="0"/>
                                  </p:stCondLst>
                                  <p:childTnLst>
                                    <p:animEffect transition="out" filter="blinds(vertical)">
                                      <p:cBhvr>
                                        <p:cTn id="677" dur="3000"/>
                                        <p:tgtEl>
                                          <p:spTgt spid="26"/>
                                        </p:tgtEl>
                                      </p:cBhvr>
                                    </p:animEffect>
                                    <p:set>
                                      <p:cBhvr>
                                        <p:cTn id="678" dur="1" fill="hold">
                                          <p:stCondLst>
                                            <p:cond delay="2999"/>
                                          </p:stCondLst>
                                        </p:cTn>
                                        <p:tgtEl>
                                          <p:spTgt spid="26"/>
                                        </p:tgtEl>
                                        <p:attrNameLst>
                                          <p:attrName>style.visibility</p:attrName>
                                        </p:attrNameLst>
                                      </p:cBhvr>
                                      <p:to>
                                        <p:strVal val="hidden"/>
                                      </p:to>
                                    </p:set>
                                  </p:childTnLst>
                                </p:cTn>
                              </p:par>
                              <p:par>
                                <p:cTn id="679" presetID="3" presetClass="exit" presetSubtype="5" fill="hold" grpId="4" nodeType="withEffect">
                                  <p:stCondLst>
                                    <p:cond delay="0"/>
                                  </p:stCondLst>
                                  <p:childTnLst>
                                    <p:animEffect transition="out" filter="blinds(vertical)">
                                      <p:cBhvr>
                                        <p:cTn id="680" dur="3000"/>
                                        <p:tgtEl>
                                          <p:spTgt spid="27"/>
                                        </p:tgtEl>
                                      </p:cBhvr>
                                    </p:animEffect>
                                    <p:set>
                                      <p:cBhvr>
                                        <p:cTn id="681" dur="1" fill="hold">
                                          <p:stCondLst>
                                            <p:cond delay="2999"/>
                                          </p:stCondLst>
                                        </p:cTn>
                                        <p:tgtEl>
                                          <p:spTgt spid="27"/>
                                        </p:tgtEl>
                                        <p:attrNameLst>
                                          <p:attrName>style.visibility</p:attrName>
                                        </p:attrNameLst>
                                      </p:cBhvr>
                                      <p:to>
                                        <p:strVal val="hidden"/>
                                      </p:to>
                                    </p:set>
                                  </p:childTnLst>
                                </p:cTn>
                              </p:par>
                              <p:par>
                                <p:cTn id="682" presetID="3" presetClass="exit" presetSubtype="5" fill="hold" grpId="4" nodeType="withEffect">
                                  <p:stCondLst>
                                    <p:cond delay="0"/>
                                  </p:stCondLst>
                                  <p:childTnLst>
                                    <p:animEffect transition="out" filter="blinds(vertical)">
                                      <p:cBhvr>
                                        <p:cTn id="683" dur="3000"/>
                                        <p:tgtEl>
                                          <p:spTgt spid="28"/>
                                        </p:tgtEl>
                                      </p:cBhvr>
                                    </p:animEffect>
                                    <p:set>
                                      <p:cBhvr>
                                        <p:cTn id="684" dur="1" fill="hold">
                                          <p:stCondLst>
                                            <p:cond delay="2999"/>
                                          </p:stCondLst>
                                        </p:cTn>
                                        <p:tgtEl>
                                          <p:spTgt spid="28"/>
                                        </p:tgtEl>
                                        <p:attrNameLst>
                                          <p:attrName>style.visibility</p:attrName>
                                        </p:attrNameLst>
                                      </p:cBhvr>
                                      <p:to>
                                        <p:strVal val="hidden"/>
                                      </p:to>
                                    </p:set>
                                  </p:childTnLst>
                                </p:cTn>
                              </p:par>
                              <p:par>
                                <p:cTn id="685" presetID="3" presetClass="exit" presetSubtype="5" fill="hold" grpId="4" nodeType="withEffect">
                                  <p:stCondLst>
                                    <p:cond delay="0"/>
                                  </p:stCondLst>
                                  <p:childTnLst>
                                    <p:animEffect transition="out" filter="blinds(vertical)">
                                      <p:cBhvr>
                                        <p:cTn id="686" dur="3000"/>
                                        <p:tgtEl>
                                          <p:spTgt spid="29"/>
                                        </p:tgtEl>
                                      </p:cBhvr>
                                    </p:animEffect>
                                    <p:set>
                                      <p:cBhvr>
                                        <p:cTn id="687" dur="1" fill="hold">
                                          <p:stCondLst>
                                            <p:cond delay="2999"/>
                                          </p:stCondLst>
                                        </p:cTn>
                                        <p:tgtEl>
                                          <p:spTgt spid="29"/>
                                        </p:tgtEl>
                                        <p:attrNameLst>
                                          <p:attrName>style.visibility</p:attrName>
                                        </p:attrNameLst>
                                      </p:cBhvr>
                                      <p:to>
                                        <p:strVal val="hidden"/>
                                      </p:to>
                                    </p:set>
                                  </p:childTnLst>
                                </p:cTn>
                              </p:par>
                              <p:par>
                                <p:cTn id="688" presetID="3" presetClass="exit" presetSubtype="5" fill="hold" grpId="4" nodeType="withEffect">
                                  <p:stCondLst>
                                    <p:cond delay="0"/>
                                  </p:stCondLst>
                                  <p:childTnLst>
                                    <p:animEffect transition="out" filter="blinds(vertical)">
                                      <p:cBhvr>
                                        <p:cTn id="689" dur="3000"/>
                                        <p:tgtEl>
                                          <p:spTgt spid="30"/>
                                        </p:tgtEl>
                                      </p:cBhvr>
                                    </p:animEffect>
                                    <p:set>
                                      <p:cBhvr>
                                        <p:cTn id="690" dur="1" fill="hold">
                                          <p:stCondLst>
                                            <p:cond delay="2999"/>
                                          </p:stCondLst>
                                        </p:cTn>
                                        <p:tgtEl>
                                          <p:spTgt spid="30"/>
                                        </p:tgtEl>
                                        <p:attrNameLst>
                                          <p:attrName>style.visibility</p:attrName>
                                        </p:attrNameLst>
                                      </p:cBhvr>
                                      <p:to>
                                        <p:strVal val="hidden"/>
                                      </p:to>
                                    </p:set>
                                  </p:childTnLst>
                                </p:cTn>
                              </p:par>
                              <p:par>
                                <p:cTn id="691" presetID="3" presetClass="exit" presetSubtype="5" fill="hold" grpId="4" nodeType="withEffect">
                                  <p:stCondLst>
                                    <p:cond delay="0"/>
                                  </p:stCondLst>
                                  <p:childTnLst>
                                    <p:animEffect transition="out" filter="blinds(vertical)">
                                      <p:cBhvr>
                                        <p:cTn id="692" dur="3000"/>
                                        <p:tgtEl>
                                          <p:spTgt spid="31"/>
                                        </p:tgtEl>
                                      </p:cBhvr>
                                    </p:animEffect>
                                    <p:set>
                                      <p:cBhvr>
                                        <p:cTn id="693" dur="1" fill="hold">
                                          <p:stCondLst>
                                            <p:cond delay="2999"/>
                                          </p:stCondLst>
                                        </p:cTn>
                                        <p:tgtEl>
                                          <p:spTgt spid="31"/>
                                        </p:tgtEl>
                                        <p:attrNameLst>
                                          <p:attrName>style.visibility</p:attrName>
                                        </p:attrNameLst>
                                      </p:cBhvr>
                                      <p:to>
                                        <p:strVal val="hidden"/>
                                      </p:to>
                                    </p:set>
                                  </p:childTnLst>
                                </p:cTn>
                              </p:par>
                              <p:par>
                                <p:cTn id="694" presetID="3" presetClass="exit" presetSubtype="5" fill="hold" grpId="4" nodeType="withEffect">
                                  <p:stCondLst>
                                    <p:cond delay="0"/>
                                  </p:stCondLst>
                                  <p:childTnLst>
                                    <p:animEffect transition="out" filter="blinds(vertical)">
                                      <p:cBhvr>
                                        <p:cTn id="695" dur="3000"/>
                                        <p:tgtEl>
                                          <p:spTgt spid="32"/>
                                        </p:tgtEl>
                                      </p:cBhvr>
                                    </p:animEffect>
                                    <p:set>
                                      <p:cBhvr>
                                        <p:cTn id="696" dur="1" fill="hold">
                                          <p:stCondLst>
                                            <p:cond delay="2999"/>
                                          </p:stCondLst>
                                        </p:cTn>
                                        <p:tgtEl>
                                          <p:spTgt spid="32"/>
                                        </p:tgtEl>
                                        <p:attrNameLst>
                                          <p:attrName>style.visibility</p:attrName>
                                        </p:attrNameLst>
                                      </p:cBhvr>
                                      <p:to>
                                        <p:strVal val="hidden"/>
                                      </p:to>
                                    </p:set>
                                  </p:childTnLst>
                                </p:cTn>
                              </p:par>
                              <p:par>
                                <p:cTn id="697" presetID="3" presetClass="exit" presetSubtype="5" fill="hold" grpId="4" nodeType="withEffect">
                                  <p:stCondLst>
                                    <p:cond delay="0"/>
                                  </p:stCondLst>
                                  <p:childTnLst>
                                    <p:animEffect transition="out" filter="blinds(vertical)">
                                      <p:cBhvr>
                                        <p:cTn id="698" dur="3000"/>
                                        <p:tgtEl>
                                          <p:spTgt spid="33"/>
                                        </p:tgtEl>
                                      </p:cBhvr>
                                    </p:animEffect>
                                    <p:set>
                                      <p:cBhvr>
                                        <p:cTn id="699" dur="1" fill="hold">
                                          <p:stCondLst>
                                            <p:cond delay="2999"/>
                                          </p:stCondLst>
                                        </p:cTn>
                                        <p:tgtEl>
                                          <p:spTgt spid="33"/>
                                        </p:tgtEl>
                                        <p:attrNameLst>
                                          <p:attrName>style.visibility</p:attrName>
                                        </p:attrNameLst>
                                      </p:cBhvr>
                                      <p:to>
                                        <p:strVal val="hidden"/>
                                      </p:to>
                                    </p:set>
                                  </p:childTnLst>
                                </p:cTn>
                              </p:par>
                              <p:par>
                                <p:cTn id="700" presetID="3" presetClass="exit" presetSubtype="5" fill="hold" grpId="4" nodeType="withEffect">
                                  <p:stCondLst>
                                    <p:cond delay="0"/>
                                  </p:stCondLst>
                                  <p:childTnLst>
                                    <p:animEffect transition="out" filter="blinds(vertical)">
                                      <p:cBhvr>
                                        <p:cTn id="701" dur="3000"/>
                                        <p:tgtEl>
                                          <p:spTgt spid="34"/>
                                        </p:tgtEl>
                                      </p:cBhvr>
                                    </p:animEffect>
                                    <p:set>
                                      <p:cBhvr>
                                        <p:cTn id="702" dur="1" fill="hold">
                                          <p:stCondLst>
                                            <p:cond delay="2999"/>
                                          </p:stCondLst>
                                        </p:cTn>
                                        <p:tgtEl>
                                          <p:spTgt spid="34"/>
                                        </p:tgtEl>
                                        <p:attrNameLst>
                                          <p:attrName>style.visibility</p:attrName>
                                        </p:attrNameLst>
                                      </p:cBhvr>
                                      <p:to>
                                        <p:strVal val="hidden"/>
                                      </p:to>
                                    </p:set>
                                  </p:childTnLst>
                                </p:cTn>
                              </p:par>
                              <p:par>
                                <p:cTn id="703" presetID="3" presetClass="exit" presetSubtype="5" fill="hold" grpId="4" nodeType="withEffect">
                                  <p:stCondLst>
                                    <p:cond delay="0"/>
                                  </p:stCondLst>
                                  <p:childTnLst>
                                    <p:animEffect transition="out" filter="blinds(vertical)">
                                      <p:cBhvr>
                                        <p:cTn id="704" dur="3000"/>
                                        <p:tgtEl>
                                          <p:spTgt spid="35"/>
                                        </p:tgtEl>
                                      </p:cBhvr>
                                    </p:animEffect>
                                    <p:set>
                                      <p:cBhvr>
                                        <p:cTn id="705" dur="1" fill="hold">
                                          <p:stCondLst>
                                            <p:cond delay="2999"/>
                                          </p:stCondLst>
                                        </p:cTn>
                                        <p:tgtEl>
                                          <p:spTgt spid="35"/>
                                        </p:tgtEl>
                                        <p:attrNameLst>
                                          <p:attrName>style.visibility</p:attrName>
                                        </p:attrNameLst>
                                      </p:cBhvr>
                                      <p:to>
                                        <p:strVal val="hidden"/>
                                      </p:to>
                                    </p:set>
                                  </p:childTnLst>
                                </p:cTn>
                              </p:par>
                              <p:par>
                                <p:cTn id="706" presetID="3" presetClass="exit" presetSubtype="5" fill="hold" grpId="4" nodeType="withEffect">
                                  <p:stCondLst>
                                    <p:cond delay="0"/>
                                  </p:stCondLst>
                                  <p:childTnLst>
                                    <p:animEffect transition="out" filter="blinds(vertical)">
                                      <p:cBhvr>
                                        <p:cTn id="707" dur="3000"/>
                                        <p:tgtEl>
                                          <p:spTgt spid="36"/>
                                        </p:tgtEl>
                                      </p:cBhvr>
                                    </p:animEffect>
                                    <p:set>
                                      <p:cBhvr>
                                        <p:cTn id="708" dur="1" fill="hold">
                                          <p:stCondLst>
                                            <p:cond delay="2999"/>
                                          </p:stCondLst>
                                        </p:cTn>
                                        <p:tgtEl>
                                          <p:spTgt spid="36"/>
                                        </p:tgtEl>
                                        <p:attrNameLst>
                                          <p:attrName>style.visibility</p:attrName>
                                        </p:attrNameLst>
                                      </p:cBhvr>
                                      <p:to>
                                        <p:strVal val="hidden"/>
                                      </p:to>
                                    </p:set>
                                  </p:childTnLst>
                                </p:cTn>
                              </p:par>
                              <p:par>
                                <p:cTn id="709" presetID="3" presetClass="exit" presetSubtype="5" fill="hold" grpId="4" nodeType="withEffect">
                                  <p:stCondLst>
                                    <p:cond delay="0"/>
                                  </p:stCondLst>
                                  <p:childTnLst>
                                    <p:animEffect transition="out" filter="blinds(vertical)">
                                      <p:cBhvr>
                                        <p:cTn id="710" dur="3000"/>
                                        <p:tgtEl>
                                          <p:spTgt spid="37"/>
                                        </p:tgtEl>
                                      </p:cBhvr>
                                    </p:animEffect>
                                    <p:set>
                                      <p:cBhvr>
                                        <p:cTn id="711" dur="1" fill="hold">
                                          <p:stCondLst>
                                            <p:cond delay="2999"/>
                                          </p:stCondLst>
                                        </p:cTn>
                                        <p:tgtEl>
                                          <p:spTgt spid="37"/>
                                        </p:tgtEl>
                                        <p:attrNameLst>
                                          <p:attrName>style.visibility</p:attrName>
                                        </p:attrNameLst>
                                      </p:cBhvr>
                                      <p:to>
                                        <p:strVal val="hidden"/>
                                      </p:to>
                                    </p:set>
                                  </p:childTnLst>
                                </p:cTn>
                              </p:par>
                              <p:par>
                                <p:cTn id="712" presetID="3" presetClass="exit" presetSubtype="5" fill="hold" grpId="4" nodeType="withEffect">
                                  <p:stCondLst>
                                    <p:cond delay="0"/>
                                  </p:stCondLst>
                                  <p:childTnLst>
                                    <p:animEffect transition="out" filter="blinds(vertical)">
                                      <p:cBhvr>
                                        <p:cTn id="713" dur="3000"/>
                                        <p:tgtEl>
                                          <p:spTgt spid="38"/>
                                        </p:tgtEl>
                                      </p:cBhvr>
                                    </p:animEffect>
                                    <p:set>
                                      <p:cBhvr>
                                        <p:cTn id="714" dur="1" fill="hold">
                                          <p:stCondLst>
                                            <p:cond delay="2999"/>
                                          </p:stCondLst>
                                        </p:cTn>
                                        <p:tgtEl>
                                          <p:spTgt spid="38"/>
                                        </p:tgtEl>
                                        <p:attrNameLst>
                                          <p:attrName>style.visibility</p:attrName>
                                        </p:attrNameLst>
                                      </p:cBhvr>
                                      <p:to>
                                        <p:strVal val="hidden"/>
                                      </p:to>
                                    </p:set>
                                  </p:childTnLst>
                                </p:cTn>
                              </p:par>
                              <p:par>
                                <p:cTn id="715" presetID="3" presetClass="exit" presetSubtype="5" fill="hold" grpId="4" nodeType="withEffect">
                                  <p:stCondLst>
                                    <p:cond delay="0"/>
                                  </p:stCondLst>
                                  <p:childTnLst>
                                    <p:animEffect transition="out" filter="blinds(vertical)">
                                      <p:cBhvr>
                                        <p:cTn id="716" dur="3000"/>
                                        <p:tgtEl>
                                          <p:spTgt spid="39"/>
                                        </p:tgtEl>
                                      </p:cBhvr>
                                    </p:animEffect>
                                    <p:set>
                                      <p:cBhvr>
                                        <p:cTn id="717" dur="1" fill="hold">
                                          <p:stCondLst>
                                            <p:cond delay="2999"/>
                                          </p:stCondLst>
                                        </p:cTn>
                                        <p:tgtEl>
                                          <p:spTgt spid="39"/>
                                        </p:tgtEl>
                                        <p:attrNameLst>
                                          <p:attrName>style.visibility</p:attrName>
                                        </p:attrNameLst>
                                      </p:cBhvr>
                                      <p:to>
                                        <p:strVal val="hidden"/>
                                      </p:to>
                                    </p:set>
                                  </p:childTnLst>
                                </p:cTn>
                              </p:par>
                              <p:par>
                                <p:cTn id="718" presetID="3" presetClass="exit" presetSubtype="5" fill="hold" grpId="4" nodeType="withEffect">
                                  <p:stCondLst>
                                    <p:cond delay="0"/>
                                  </p:stCondLst>
                                  <p:childTnLst>
                                    <p:animEffect transition="out" filter="blinds(vertical)">
                                      <p:cBhvr>
                                        <p:cTn id="719" dur="3000"/>
                                        <p:tgtEl>
                                          <p:spTgt spid="40"/>
                                        </p:tgtEl>
                                      </p:cBhvr>
                                    </p:animEffect>
                                    <p:set>
                                      <p:cBhvr>
                                        <p:cTn id="720" dur="1" fill="hold">
                                          <p:stCondLst>
                                            <p:cond delay="2999"/>
                                          </p:stCondLst>
                                        </p:cTn>
                                        <p:tgtEl>
                                          <p:spTgt spid="40"/>
                                        </p:tgtEl>
                                        <p:attrNameLst>
                                          <p:attrName>style.visibility</p:attrName>
                                        </p:attrNameLst>
                                      </p:cBhvr>
                                      <p:to>
                                        <p:strVal val="hidden"/>
                                      </p:to>
                                    </p:set>
                                  </p:childTnLst>
                                </p:cTn>
                              </p:par>
                              <p:par>
                                <p:cTn id="721" presetID="3" presetClass="exit" presetSubtype="5" fill="hold" grpId="4" nodeType="withEffect">
                                  <p:stCondLst>
                                    <p:cond delay="0"/>
                                  </p:stCondLst>
                                  <p:childTnLst>
                                    <p:animEffect transition="out" filter="blinds(vertical)">
                                      <p:cBhvr>
                                        <p:cTn id="722" dur="3000"/>
                                        <p:tgtEl>
                                          <p:spTgt spid="41"/>
                                        </p:tgtEl>
                                      </p:cBhvr>
                                    </p:animEffect>
                                    <p:set>
                                      <p:cBhvr>
                                        <p:cTn id="723" dur="1" fill="hold">
                                          <p:stCondLst>
                                            <p:cond delay="2999"/>
                                          </p:stCondLst>
                                        </p:cTn>
                                        <p:tgtEl>
                                          <p:spTgt spid="41"/>
                                        </p:tgtEl>
                                        <p:attrNameLst>
                                          <p:attrName>style.visibility</p:attrName>
                                        </p:attrNameLst>
                                      </p:cBhvr>
                                      <p:to>
                                        <p:strVal val="hidden"/>
                                      </p:to>
                                    </p:set>
                                  </p:childTnLst>
                                </p:cTn>
                              </p:par>
                              <p:par>
                                <p:cTn id="724" presetID="3" presetClass="exit" presetSubtype="5" fill="hold" grpId="4" nodeType="withEffect">
                                  <p:stCondLst>
                                    <p:cond delay="0"/>
                                  </p:stCondLst>
                                  <p:childTnLst>
                                    <p:animEffect transition="out" filter="blinds(vertical)">
                                      <p:cBhvr>
                                        <p:cTn id="725" dur="3000"/>
                                        <p:tgtEl>
                                          <p:spTgt spid="42"/>
                                        </p:tgtEl>
                                      </p:cBhvr>
                                    </p:animEffect>
                                    <p:set>
                                      <p:cBhvr>
                                        <p:cTn id="726" dur="1" fill="hold">
                                          <p:stCondLst>
                                            <p:cond delay="2999"/>
                                          </p:stCondLst>
                                        </p:cTn>
                                        <p:tgtEl>
                                          <p:spTgt spid="42"/>
                                        </p:tgtEl>
                                        <p:attrNameLst>
                                          <p:attrName>style.visibility</p:attrName>
                                        </p:attrNameLst>
                                      </p:cBhvr>
                                      <p:to>
                                        <p:strVal val="hidden"/>
                                      </p:to>
                                    </p:set>
                                  </p:childTnLst>
                                </p:cTn>
                              </p:par>
                              <p:par>
                                <p:cTn id="727" presetID="3" presetClass="exit" presetSubtype="5" fill="hold" grpId="4" nodeType="withEffect">
                                  <p:stCondLst>
                                    <p:cond delay="0"/>
                                  </p:stCondLst>
                                  <p:childTnLst>
                                    <p:animEffect transition="out" filter="blinds(vertical)">
                                      <p:cBhvr>
                                        <p:cTn id="728" dur="3000"/>
                                        <p:tgtEl>
                                          <p:spTgt spid="43"/>
                                        </p:tgtEl>
                                      </p:cBhvr>
                                    </p:animEffect>
                                    <p:set>
                                      <p:cBhvr>
                                        <p:cTn id="729" dur="1" fill="hold">
                                          <p:stCondLst>
                                            <p:cond delay="2999"/>
                                          </p:stCondLst>
                                        </p:cTn>
                                        <p:tgtEl>
                                          <p:spTgt spid="43"/>
                                        </p:tgtEl>
                                        <p:attrNameLst>
                                          <p:attrName>style.visibility</p:attrName>
                                        </p:attrNameLst>
                                      </p:cBhvr>
                                      <p:to>
                                        <p:strVal val="hidden"/>
                                      </p:to>
                                    </p:set>
                                  </p:childTnLst>
                                </p:cTn>
                              </p:par>
                              <p:par>
                                <p:cTn id="730" presetID="3" presetClass="exit" presetSubtype="5" fill="hold" grpId="4" nodeType="withEffect">
                                  <p:stCondLst>
                                    <p:cond delay="0"/>
                                  </p:stCondLst>
                                  <p:childTnLst>
                                    <p:animEffect transition="out" filter="blinds(vertical)">
                                      <p:cBhvr>
                                        <p:cTn id="731" dur="3000"/>
                                        <p:tgtEl>
                                          <p:spTgt spid="44"/>
                                        </p:tgtEl>
                                      </p:cBhvr>
                                    </p:animEffect>
                                    <p:set>
                                      <p:cBhvr>
                                        <p:cTn id="732" dur="1" fill="hold">
                                          <p:stCondLst>
                                            <p:cond delay="2999"/>
                                          </p:stCondLst>
                                        </p:cTn>
                                        <p:tgtEl>
                                          <p:spTgt spid="44"/>
                                        </p:tgtEl>
                                        <p:attrNameLst>
                                          <p:attrName>style.visibility</p:attrName>
                                        </p:attrNameLst>
                                      </p:cBhvr>
                                      <p:to>
                                        <p:strVal val="hidden"/>
                                      </p:to>
                                    </p:set>
                                  </p:childTnLst>
                                </p:cTn>
                              </p:par>
                              <p:par>
                                <p:cTn id="733" presetID="3" presetClass="exit" presetSubtype="5" fill="hold" grpId="4" nodeType="withEffect">
                                  <p:stCondLst>
                                    <p:cond delay="0"/>
                                  </p:stCondLst>
                                  <p:childTnLst>
                                    <p:animEffect transition="out" filter="blinds(vertical)">
                                      <p:cBhvr>
                                        <p:cTn id="734" dur="3000"/>
                                        <p:tgtEl>
                                          <p:spTgt spid="45"/>
                                        </p:tgtEl>
                                      </p:cBhvr>
                                    </p:animEffect>
                                    <p:set>
                                      <p:cBhvr>
                                        <p:cTn id="735" dur="1" fill="hold">
                                          <p:stCondLst>
                                            <p:cond delay="2999"/>
                                          </p:stCondLst>
                                        </p:cTn>
                                        <p:tgtEl>
                                          <p:spTgt spid="45"/>
                                        </p:tgtEl>
                                        <p:attrNameLst>
                                          <p:attrName>style.visibility</p:attrName>
                                        </p:attrNameLst>
                                      </p:cBhvr>
                                      <p:to>
                                        <p:strVal val="hidden"/>
                                      </p:to>
                                    </p:set>
                                  </p:childTnLst>
                                </p:cTn>
                              </p:par>
                              <p:par>
                                <p:cTn id="736" presetID="3" presetClass="exit" presetSubtype="5" fill="hold" grpId="4" nodeType="withEffect">
                                  <p:stCondLst>
                                    <p:cond delay="0"/>
                                  </p:stCondLst>
                                  <p:childTnLst>
                                    <p:animEffect transition="out" filter="blinds(vertical)">
                                      <p:cBhvr>
                                        <p:cTn id="737" dur="3000"/>
                                        <p:tgtEl>
                                          <p:spTgt spid="46"/>
                                        </p:tgtEl>
                                      </p:cBhvr>
                                    </p:animEffect>
                                    <p:set>
                                      <p:cBhvr>
                                        <p:cTn id="738" dur="1" fill="hold">
                                          <p:stCondLst>
                                            <p:cond delay="2999"/>
                                          </p:stCondLst>
                                        </p:cTn>
                                        <p:tgtEl>
                                          <p:spTgt spid="46"/>
                                        </p:tgtEl>
                                        <p:attrNameLst>
                                          <p:attrName>style.visibility</p:attrName>
                                        </p:attrNameLst>
                                      </p:cBhvr>
                                      <p:to>
                                        <p:strVal val="hidden"/>
                                      </p:to>
                                    </p:set>
                                  </p:childTnLst>
                                </p:cTn>
                              </p:par>
                              <p:par>
                                <p:cTn id="739" presetID="3" presetClass="exit" presetSubtype="5" fill="hold" grpId="4" nodeType="withEffect">
                                  <p:stCondLst>
                                    <p:cond delay="0"/>
                                  </p:stCondLst>
                                  <p:childTnLst>
                                    <p:animEffect transition="out" filter="blinds(vertical)">
                                      <p:cBhvr>
                                        <p:cTn id="740" dur="3000"/>
                                        <p:tgtEl>
                                          <p:spTgt spid="47"/>
                                        </p:tgtEl>
                                      </p:cBhvr>
                                    </p:animEffect>
                                    <p:set>
                                      <p:cBhvr>
                                        <p:cTn id="741" dur="1" fill="hold">
                                          <p:stCondLst>
                                            <p:cond delay="2999"/>
                                          </p:stCondLst>
                                        </p:cTn>
                                        <p:tgtEl>
                                          <p:spTgt spid="47"/>
                                        </p:tgtEl>
                                        <p:attrNameLst>
                                          <p:attrName>style.visibility</p:attrName>
                                        </p:attrNameLst>
                                      </p:cBhvr>
                                      <p:to>
                                        <p:strVal val="hidden"/>
                                      </p:to>
                                    </p:set>
                                  </p:childTnLst>
                                </p:cTn>
                              </p:par>
                              <p:par>
                                <p:cTn id="742" presetID="3" presetClass="exit" presetSubtype="5" fill="hold" grpId="4" nodeType="withEffect">
                                  <p:stCondLst>
                                    <p:cond delay="0"/>
                                  </p:stCondLst>
                                  <p:childTnLst>
                                    <p:animEffect transition="out" filter="blinds(vertical)">
                                      <p:cBhvr>
                                        <p:cTn id="743" dur="3000"/>
                                        <p:tgtEl>
                                          <p:spTgt spid="48"/>
                                        </p:tgtEl>
                                      </p:cBhvr>
                                    </p:animEffect>
                                    <p:set>
                                      <p:cBhvr>
                                        <p:cTn id="744" dur="1" fill="hold">
                                          <p:stCondLst>
                                            <p:cond delay="2999"/>
                                          </p:stCondLst>
                                        </p:cTn>
                                        <p:tgtEl>
                                          <p:spTgt spid="48"/>
                                        </p:tgtEl>
                                        <p:attrNameLst>
                                          <p:attrName>style.visibility</p:attrName>
                                        </p:attrNameLst>
                                      </p:cBhvr>
                                      <p:to>
                                        <p:strVal val="hidden"/>
                                      </p:to>
                                    </p:set>
                                  </p:childTnLst>
                                </p:cTn>
                              </p:par>
                              <p:par>
                                <p:cTn id="745" presetID="23" presetClass="entr" presetSubtype="288" fill="hold" nodeType="withEffect">
                                  <p:stCondLst>
                                    <p:cond delay="0"/>
                                  </p:stCondLst>
                                  <p:childTnLst>
                                    <p:set>
                                      <p:cBhvr>
                                        <p:cTn id="746" dur="1" fill="hold">
                                          <p:stCondLst>
                                            <p:cond delay="0"/>
                                          </p:stCondLst>
                                        </p:cTn>
                                        <p:tgtEl>
                                          <p:spTgt spid="2"/>
                                        </p:tgtEl>
                                        <p:attrNameLst>
                                          <p:attrName>style.visibility</p:attrName>
                                        </p:attrNameLst>
                                      </p:cBhvr>
                                      <p:to>
                                        <p:strVal val="visible"/>
                                      </p:to>
                                    </p:set>
                                    <p:anim calcmode="lin" valueType="num">
                                      <p:cBhvr>
                                        <p:cTn id="747" dur="3000" fill="hold"/>
                                        <p:tgtEl>
                                          <p:spTgt spid="2"/>
                                        </p:tgtEl>
                                        <p:attrNameLst>
                                          <p:attrName>ppt_w</p:attrName>
                                        </p:attrNameLst>
                                      </p:cBhvr>
                                      <p:tavLst>
                                        <p:tav tm="0">
                                          <p:val>
                                            <p:strVal val="4/3*#ppt_w"/>
                                          </p:val>
                                        </p:tav>
                                        <p:tav tm="100000">
                                          <p:val>
                                            <p:strVal val="#ppt_w"/>
                                          </p:val>
                                        </p:tav>
                                      </p:tavLst>
                                    </p:anim>
                                    <p:anim calcmode="lin" valueType="num">
                                      <p:cBhvr>
                                        <p:cTn id="748" dur="3000" fill="hold"/>
                                        <p:tgtEl>
                                          <p:spTgt spid="2"/>
                                        </p:tgtEl>
                                        <p:attrNameLst>
                                          <p:attrName>ppt_h</p:attrName>
                                        </p:attrNameLst>
                                      </p:cBhvr>
                                      <p:tavLst>
                                        <p:tav tm="0">
                                          <p:val>
                                            <p:strVal val="4/3*#ppt_h"/>
                                          </p:val>
                                        </p:tav>
                                        <p:tav tm="100000">
                                          <p:val>
                                            <p:strVal val="#ppt_h"/>
                                          </p:val>
                                        </p:tav>
                                      </p:tavLst>
                                    </p:anim>
                                  </p:childTnLst>
                                </p:cTn>
                              </p:par>
                              <p:par>
                                <p:cTn id="749" presetID="16" presetClass="entr" presetSubtype="42" fill="hold" nodeType="withEffect">
                                  <p:stCondLst>
                                    <p:cond delay="0"/>
                                  </p:stCondLst>
                                  <p:childTnLst>
                                    <p:set>
                                      <p:cBhvr>
                                        <p:cTn id="750" dur="1" fill="hold">
                                          <p:stCondLst>
                                            <p:cond delay="0"/>
                                          </p:stCondLst>
                                        </p:cTn>
                                        <p:tgtEl>
                                          <p:spTgt spid="2"/>
                                        </p:tgtEl>
                                        <p:attrNameLst>
                                          <p:attrName>style.visibility</p:attrName>
                                        </p:attrNameLst>
                                      </p:cBhvr>
                                      <p:to>
                                        <p:strVal val="visible"/>
                                      </p:to>
                                    </p:set>
                                    <p:animEffect transition="in" filter="barn(outHorizontal)">
                                      <p:cBhvr>
                                        <p:cTn id="7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ikebana-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a:off x="0"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a:off x="928662"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1857388"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2786050"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714776"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4643438"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5572164"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500826"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500958" y="2000240"/>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7500958"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6572264"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a:off x="5643570"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4714876"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a:off x="3786182"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2857488"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a:off x="1928794"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0800000">
            <a:off x="1000100"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0" y="3643314"/>
            <a:ext cx="1643042" cy="1571636"/>
          </a:xfrm>
          <a:prstGeom prst="moon">
            <a:avLst/>
          </a:prstGeom>
          <a:blipFill dpi="0" rotWithShape="1">
            <a:blip r:embed="rId3">
              <a:duotone>
                <a:prstClr val="black"/>
                <a:srgbClr val="FF0000">
                  <a:tint val="45000"/>
                  <a:satMod val="400000"/>
                </a:srgbClr>
              </a:duotone>
              <a:lum bright="-3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0-#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0-#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5" presetClass="entr" presetSubtype="10" fill="hold" grpId="1" nodeType="withEffect">
                                  <p:stCondLst>
                                    <p:cond delay="0"/>
                                  </p:stCondLst>
                                  <p:childTnLst>
                                    <p:set>
                                      <p:cBhvr>
                                        <p:cTn id="81" dur="1" fill="hold">
                                          <p:stCondLst>
                                            <p:cond delay="0"/>
                                          </p:stCondLst>
                                        </p:cTn>
                                        <p:tgtEl>
                                          <p:spTgt spid="3"/>
                                        </p:tgtEl>
                                        <p:attrNameLst>
                                          <p:attrName>style.visibility</p:attrName>
                                        </p:attrNameLst>
                                      </p:cBhvr>
                                      <p:to>
                                        <p:strVal val="visible"/>
                                      </p:to>
                                    </p:set>
                                    <p:animEffect transition="in" filter="checkerboard(across)">
                                      <p:cBhvr>
                                        <p:cTn id="82" dur="3000"/>
                                        <p:tgtEl>
                                          <p:spTgt spid="3"/>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checkerboard(across)">
                                      <p:cBhvr>
                                        <p:cTn id="85" dur="3000"/>
                                        <p:tgtEl>
                                          <p:spTgt spid="4"/>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5"/>
                                        </p:tgtEl>
                                        <p:attrNameLst>
                                          <p:attrName>style.visibility</p:attrName>
                                        </p:attrNameLst>
                                      </p:cBhvr>
                                      <p:to>
                                        <p:strVal val="visible"/>
                                      </p:to>
                                    </p:set>
                                    <p:animEffect transition="in" filter="checkerboard(across)">
                                      <p:cBhvr>
                                        <p:cTn id="88" dur="3000"/>
                                        <p:tgtEl>
                                          <p:spTgt spid="5"/>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checkerboard(across)">
                                      <p:cBhvr>
                                        <p:cTn id="91" dur="3000"/>
                                        <p:tgtEl>
                                          <p:spTgt spid="6"/>
                                        </p:tgtEl>
                                      </p:cBhvr>
                                    </p:animEffect>
                                  </p:childTnLst>
                                </p:cTn>
                              </p:par>
                              <p:par>
                                <p:cTn id="92" presetID="5" presetClass="entr" presetSubtype="10"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checkerboard(across)">
                                      <p:cBhvr>
                                        <p:cTn id="94" dur="3000"/>
                                        <p:tgtEl>
                                          <p:spTgt spid="7"/>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checkerboard(across)">
                                      <p:cBhvr>
                                        <p:cTn id="97" dur="3000"/>
                                        <p:tgtEl>
                                          <p:spTgt spid="8"/>
                                        </p:tgtEl>
                                      </p:cBhvr>
                                    </p:animEffect>
                                  </p:childTnLst>
                                </p:cTn>
                              </p:par>
                              <p:par>
                                <p:cTn id="98" presetID="5" presetClass="entr" presetSubtype="10"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checkerboard(across)">
                                      <p:cBhvr>
                                        <p:cTn id="100" dur="3000"/>
                                        <p:tgtEl>
                                          <p:spTgt spid="9"/>
                                        </p:tgtEl>
                                      </p:cBhvr>
                                    </p:animEffect>
                                  </p:childTnLst>
                                </p:cTn>
                              </p:par>
                              <p:par>
                                <p:cTn id="101" presetID="5" presetClass="entr" presetSubtype="10"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checkerboard(across)">
                                      <p:cBhvr>
                                        <p:cTn id="103" dur="3000"/>
                                        <p:tgtEl>
                                          <p:spTgt spid="10"/>
                                        </p:tgtEl>
                                      </p:cBhvr>
                                    </p:animEffect>
                                  </p:childTnLst>
                                </p:cTn>
                              </p:par>
                              <p:par>
                                <p:cTn id="104" presetID="5"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checkerboard(across)">
                                      <p:cBhvr>
                                        <p:cTn id="106" dur="3000"/>
                                        <p:tgtEl>
                                          <p:spTgt spid="11"/>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checkerboard(across)">
                                      <p:cBhvr>
                                        <p:cTn id="109" dur="3000"/>
                                        <p:tgtEl>
                                          <p:spTgt spid="12"/>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checkerboard(across)">
                                      <p:cBhvr>
                                        <p:cTn id="112" dur="3000"/>
                                        <p:tgtEl>
                                          <p:spTgt spid="13"/>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checkerboard(across)">
                                      <p:cBhvr>
                                        <p:cTn id="115" dur="3000"/>
                                        <p:tgtEl>
                                          <p:spTgt spid="14"/>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checkerboard(across)">
                                      <p:cBhvr>
                                        <p:cTn id="118" dur="3000"/>
                                        <p:tgtEl>
                                          <p:spTgt spid="15"/>
                                        </p:tgtEl>
                                      </p:cBhvr>
                                    </p:animEffect>
                                  </p:childTnLst>
                                </p:cTn>
                              </p:par>
                              <p:par>
                                <p:cTn id="119" presetID="5" presetClass="entr" presetSubtype="10"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checkerboard(across)">
                                      <p:cBhvr>
                                        <p:cTn id="121" dur="3000"/>
                                        <p:tgtEl>
                                          <p:spTgt spid="16"/>
                                        </p:tgtEl>
                                      </p:cBhvr>
                                    </p:animEffect>
                                  </p:childTnLst>
                                </p:cTn>
                              </p:par>
                              <p:par>
                                <p:cTn id="122" presetID="5" presetClass="entr" presetSubtype="10"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checkerboard(across)">
                                      <p:cBhvr>
                                        <p:cTn id="124" dur="3000"/>
                                        <p:tgtEl>
                                          <p:spTgt spid="17"/>
                                        </p:tgtEl>
                                      </p:cBhvr>
                                    </p:animEffect>
                                  </p:childTnLst>
                                </p:cTn>
                              </p:par>
                              <p:par>
                                <p:cTn id="125" presetID="5" presetClass="entr" presetSubtype="10"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checkerboard(across)">
                                      <p:cBhvr>
                                        <p:cTn id="127" dur="3000"/>
                                        <p:tgtEl>
                                          <p:spTgt spid="18"/>
                                        </p:tgtEl>
                                      </p:cBhvr>
                                    </p:animEffect>
                                  </p:childTnLst>
                                </p:cTn>
                              </p:par>
                              <p:par>
                                <p:cTn id="128" presetID="5" presetClass="entr" presetSubtype="10"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checkerboard(across)">
                                      <p:cBhvr>
                                        <p:cTn id="130" dur="3000"/>
                                        <p:tgtEl>
                                          <p:spTgt spid="19"/>
                                        </p:tgtEl>
                                      </p:cBhvr>
                                    </p:animEffect>
                                  </p:childTnLst>
                                </p:cTn>
                              </p:par>
                              <p:par>
                                <p:cTn id="131" presetID="5" presetClass="entr" presetSubtype="10" fill="hold" grpId="1" nodeType="withEffect">
                                  <p:stCondLst>
                                    <p:cond delay="0"/>
                                  </p:stCondLst>
                                  <p:childTnLst>
                                    <p:set>
                                      <p:cBhvr>
                                        <p:cTn id="132" dur="1" fill="hold">
                                          <p:stCondLst>
                                            <p:cond delay="0"/>
                                          </p:stCondLst>
                                        </p:cTn>
                                        <p:tgtEl>
                                          <p:spTgt spid="20"/>
                                        </p:tgtEl>
                                        <p:attrNameLst>
                                          <p:attrName>style.visibility</p:attrName>
                                        </p:attrNameLst>
                                      </p:cBhvr>
                                      <p:to>
                                        <p:strVal val="visible"/>
                                      </p:to>
                                    </p:set>
                                    <p:animEffect transition="in" filter="checkerboard(across)">
                                      <p:cBhvr>
                                        <p:cTn id="133" dur="3000"/>
                                        <p:tgtEl>
                                          <p:spTgt spid="20"/>
                                        </p:tgtEl>
                                      </p:cBhvr>
                                    </p:animEffect>
                                  </p:childTnLst>
                                </p:cTn>
                              </p:par>
                            </p:childTnLst>
                          </p:cTn>
                        </p:par>
                        <p:par>
                          <p:cTn id="134" fill="hold">
                            <p:stCondLst>
                              <p:cond delay="3000"/>
                            </p:stCondLst>
                            <p:childTnLst>
                              <p:par>
                                <p:cTn id="135" presetID="2" presetClass="exit" presetSubtype="8" fill="hold" grpId="2" nodeType="afterEffect">
                                  <p:stCondLst>
                                    <p:cond delay="0"/>
                                  </p:stCondLst>
                                  <p:childTnLst>
                                    <p:anim calcmode="lin" valueType="num">
                                      <p:cBhvr additive="base">
                                        <p:cTn id="136" dur="3000"/>
                                        <p:tgtEl>
                                          <p:spTgt spid="3"/>
                                        </p:tgtEl>
                                        <p:attrNameLst>
                                          <p:attrName>ppt_x</p:attrName>
                                        </p:attrNameLst>
                                      </p:cBhvr>
                                      <p:tavLst>
                                        <p:tav tm="0">
                                          <p:val>
                                            <p:strVal val="ppt_x"/>
                                          </p:val>
                                        </p:tav>
                                        <p:tav tm="100000">
                                          <p:val>
                                            <p:strVal val="0-ppt_w/2"/>
                                          </p:val>
                                        </p:tav>
                                      </p:tavLst>
                                    </p:anim>
                                    <p:anim calcmode="lin" valueType="num">
                                      <p:cBhvr additive="base">
                                        <p:cTn id="137" dur="3000"/>
                                        <p:tgtEl>
                                          <p:spTgt spid="3"/>
                                        </p:tgtEl>
                                        <p:attrNameLst>
                                          <p:attrName>ppt_y</p:attrName>
                                        </p:attrNameLst>
                                      </p:cBhvr>
                                      <p:tavLst>
                                        <p:tav tm="0">
                                          <p:val>
                                            <p:strVal val="ppt_y"/>
                                          </p:val>
                                        </p:tav>
                                        <p:tav tm="100000">
                                          <p:val>
                                            <p:strVal val="ppt_y"/>
                                          </p:val>
                                        </p:tav>
                                      </p:tavLst>
                                    </p:anim>
                                    <p:set>
                                      <p:cBhvr>
                                        <p:cTn id="138" dur="1" fill="hold">
                                          <p:stCondLst>
                                            <p:cond delay="2999"/>
                                          </p:stCondLst>
                                        </p:cTn>
                                        <p:tgtEl>
                                          <p:spTgt spid="3"/>
                                        </p:tgtEl>
                                        <p:attrNameLst>
                                          <p:attrName>style.visibility</p:attrName>
                                        </p:attrNameLst>
                                      </p:cBhvr>
                                      <p:to>
                                        <p:strVal val="hidden"/>
                                      </p:to>
                                    </p:set>
                                  </p:childTnLst>
                                </p:cTn>
                              </p:par>
                              <p:par>
                                <p:cTn id="139" presetID="2" presetClass="exit" presetSubtype="8" fill="hold" nodeType="withEffect">
                                  <p:stCondLst>
                                    <p:cond delay="0"/>
                                  </p:stCondLst>
                                  <p:childTnLst>
                                    <p:anim calcmode="lin" valueType="num">
                                      <p:cBhvr additive="base">
                                        <p:cTn id="140" dur="3000"/>
                                        <p:tgtEl>
                                          <p:spTgt spid="4"/>
                                        </p:tgtEl>
                                        <p:attrNameLst>
                                          <p:attrName>ppt_x</p:attrName>
                                        </p:attrNameLst>
                                      </p:cBhvr>
                                      <p:tavLst>
                                        <p:tav tm="0">
                                          <p:val>
                                            <p:strVal val="ppt_x"/>
                                          </p:val>
                                        </p:tav>
                                        <p:tav tm="100000">
                                          <p:val>
                                            <p:strVal val="0-ppt_w/2"/>
                                          </p:val>
                                        </p:tav>
                                      </p:tavLst>
                                    </p:anim>
                                    <p:anim calcmode="lin" valueType="num">
                                      <p:cBhvr additive="base">
                                        <p:cTn id="141" dur="3000"/>
                                        <p:tgtEl>
                                          <p:spTgt spid="4"/>
                                        </p:tgtEl>
                                        <p:attrNameLst>
                                          <p:attrName>ppt_y</p:attrName>
                                        </p:attrNameLst>
                                      </p:cBhvr>
                                      <p:tavLst>
                                        <p:tav tm="0">
                                          <p:val>
                                            <p:strVal val="ppt_y"/>
                                          </p:val>
                                        </p:tav>
                                        <p:tav tm="100000">
                                          <p:val>
                                            <p:strVal val="ppt_y"/>
                                          </p:val>
                                        </p:tav>
                                      </p:tavLst>
                                    </p:anim>
                                    <p:set>
                                      <p:cBhvr>
                                        <p:cTn id="142" dur="1" fill="hold">
                                          <p:stCondLst>
                                            <p:cond delay="2999"/>
                                          </p:stCondLst>
                                        </p:cTn>
                                        <p:tgtEl>
                                          <p:spTgt spid="4"/>
                                        </p:tgtEl>
                                        <p:attrNameLst>
                                          <p:attrName>style.visibility</p:attrName>
                                        </p:attrNameLst>
                                      </p:cBhvr>
                                      <p:to>
                                        <p:strVal val="hidden"/>
                                      </p:to>
                                    </p:set>
                                  </p:childTnLst>
                                </p:cTn>
                              </p:par>
                              <p:par>
                                <p:cTn id="143" presetID="2" presetClass="exit" presetSubtype="8" fill="hold" nodeType="withEffect">
                                  <p:stCondLst>
                                    <p:cond delay="0"/>
                                  </p:stCondLst>
                                  <p:childTnLst>
                                    <p:anim calcmode="lin" valueType="num">
                                      <p:cBhvr additive="base">
                                        <p:cTn id="144" dur="3000"/>
                                        <p:tgtEl>
                                          <p:spTgt spid="5"/>
                                        </p:tgtEl>
                                        <p:attrNameLst>
                                          <p:attrName>ppt_x</p:attrName>
                                        </p:attrNameLst>
                                      </p:cBhvr>
                                      <p:tavLst>
                                        <p:tav tm="0">
                                          <p:val>
                                            <p:strVal val="ppt_x"/>
                                          </p:val>
                                        </p:tav>
                                        <p:tav tm="100000">
                                          <p:val>
                                            <p:strVal val="0-ppt_w/2"/>
                                          </p:val>
                                        </p:tav>
                                      </p:tavLst>
                                    </p:anim>
                                    <p:anim calcmode="lin" valueType="num">
                                      <p:cBhvr additive="base">
                                        <p:cTn id="145" dur="3000"/>
                                        <p:tgtEl>
                                          <p:spTgt spid="5"/>
                                        </p:tgtEl>
                                        <p:attrNameLst>
                                          <p:attrName>ppt_y</p:attrName>
                                        </p:attrNameLst>
                                      </p:cBhvr>
                                      <p:tavLst>
                                        <p:tav tm="0">
                                          <p:val>
                                            <p:strVal val="ppt_y"/>
                                          </p:val>
                                        </p:tav>
                                        <p:tav tm="100000">
                                          <p:val>
                                            <p:strVal val="ppt_y"/>
                                          </p:val>
                                        </p:tav>
                                      </p:tavLst>
                                    </p:anim>
                                    <p:set>
                                      <p:cBhvr>
                                        <p:cTn id="146" dur="1" fill="hold">
                                          <p:stCondLst>
                                            <p:cond delay="2999"/>
                                          </p:stCondLst>
                                        </p:cTn>
                                        <p:tgtEl>
                                          <p:spTgt spid="5"/>
                                        </p:tgtEl>
                                        <p:attrNameLst>
                                          <p:attrName>style.visibility</p:attrName>
                                        </p:attrNameLst>
                                      </p:cBhvr>
                                      <p:to>
                                        <p:strVal val="hidden"/>
                                      </p:to>
                                    </p:set>
                                  </p:childTnLst>
                                </p:cTn>
                              </p:par>
                              <p:par>
                                <p:cTn id="147" presetID="2" presetClass="exit" presetSubtype="8" fill="hold" nodeType="with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0-ppt_w/2"/>
                                          </p:val>
                                        </p:tav>
                                      </p:tavLst>
                                    </p:anim>
                                    <p:anim calcmode="lin" valueType="num">
                                      <p:cBhvr additive="base">
                                        <p:cTn id="149" dur="3000"/>
                                        <p:tgtEl>
                                          <p:spTgt spid="6"/>
                                        </p:tgtEl>
                                        <p:attrNameLst>
                                          <p:attrName>ppt_y</p:attrName>
                                        </p:attrNameLst>
                                      </p:cBhvr>
                                      <p:tavLst>
                                        <p:tav tm="0">
                                          <p:val>
                                            <p:strVal val="ppt_y"/>
                                          </p:val>
                                        </p:tav>
                                        <p:tav tm="100000">
                                          <p:val>
                                            <p:strVal val="ppt_y"/>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8" fill="hold" nodeType="withEffect">
                                  <p:stCondLst>
                                    <p:cond delay="0"/>
                                  </p:stCondLst>
                                  <p:childTnLst>
                                    <p:anim calcmode="lin" valueType="num">
                                      <p:cBhvr additive="base">
                                        <p:cTn id="152" dur="3000"/>
                                        <p:tgtEl>
                                          <p:spTgt spid="7"/>
                                        </p:tgtEl>
                                        <p:attrNameLst>
                                          <p:attrName>ppt_x</p:attrName>
                                        </p:attrNameLst>
                                      </p:cBhvr>
                                      <p:tavLst>
                                        <p:tav tm="0">
                                          <p:val>
                                            <p:strVal val="ppt_x"/>
                                          </p:val>
                                        </p:tav>
                                        <p:tav tm="100000">
                                          <p:val>
                                            <p:strVal val="0-ppt_w/2"/>
                                          </p:val>
                                        </p:tav>
                                      </p:tavLst>
                                    </p:anim>
                                    <p:anim calcmode="lin" valueType="num">
                                      <p:cBhvr additive="base">
                                        <p:cTn id="153" dur="3000"/>
                                        <p:tgtEl>
                                          <p:spTgt spid="7"/>
                                        </p:tgtEl>
                                        <p:attrNameLst>
                                          <p:attrName>ppt_y</p:attrName>
                                        </p:attrNameLst>
                                      </p:cBhvr>
                                      <p:tavLst>
                                        <p:tav tm="0">
                                          <p:val>
                                            <p:strVal val="ppt_y"/>
                                          </p:val>
                                        </p:tav>
                                        <p:tav tm="100000">
                                          <p:val>
                                            <p:strVal val="ppt_y"/>
                                          </p:val>
                                        </p:tav>
                                      </p:tavLst>
                                    </p:anim>
                                    <p:set>
                                      <p:cBhvr>
                                        <p:cTn id="154" dur="1" fill="hold">
                                          <p:stCondLst>
                                            <p:cond delay="2999"/>
                                          </p:stCondLst>
                                        </p:cTn>
                                        <p:tgtEl>
                                          <p:spTgt spid="7"/>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3000"/>
                                        <p:tgtEl>
                                          <p:spTgt spid="8"/>
                                        </p:tgtEl>
                                        <p:attrNameLst>
                                          <p:attrName>ppt_x</p:attrName>
                                        </p:attrNameLst>
                                      </p:cBhvr>
                                      <p:tavLst>
                                        <p:tav tm="0">
                                          <p:val>
                                            <p:strVal val="ppt_x"/>
                                          </p:val>
                                        </p:tav>
                                        <p:tav tm="100000">
                                          <p:val>
                                            <p:strVal val="0-ppt_w/2"/>
                                          </p:val>
                                        </p:tav>
                                      </p:tavLst>
                                    </p:anim>
                                    <p:anim calcmode="lin" valueType="num">
                                      <p:cBhvr additive="base">
                                        <p:cTn id="157" dur="3000"/>
                                        <p:tgtEl>
                                          <p:spTgt spid="8"/>
                                        </p:tgtEl>
                                        <p:attrNameLst>
                                          <p:attrName>ppt_y</p:attrName>
                                        </p:attrNameLst>
                                      </p:cBhvr>
                                      <p:tavLst>
                                        <p:tav tm="0">
                                          <p:val>
                                            <p:strVal val="ppt_y"/>
                                          </p:val>
                                        </p:tav>
                                        <p:tav tm="100000">
                                          <p:val>
                                            <p:strVal val="ppt_y"/>
                                          </p:val>
                                        </p:tav>
                                      </p:tavLst>
                                    </p:anim>
                                    <p:set>
                                      <p:cBhvr>
                                        <p:cTn id="158" dur="1" fill="hold">
                                          <p:stCondLst>
                                            <p:cond delay="2999"/>
                                          </p:stCondLst>
                                        </p:cTn>
                                        <p:tgtEl>
                                          <p:spTgt spid="8"/>
                                        </p:tgtEl>
                                        <p:attrNameLst>
                                          <p:attrName>style.visibility</p:attrName>
                                        </p:attrNameLst>
                                      </p:cBhvr>
                                      <p:to>
                                        <p:strVal val="hidden"/>
                                      </p:to>
                                    </p:set>
                                  </p:childTnLst>
                                </p:cTn>
                              </p:par>
                              <p:par>
                                <p:cTn id="159" presetID="2" presetClass="exit" presetSubtype="8" fill="hold" nodeType="withEffect">
                                  <p:stCondLst>
                                    <p:cond delay="0"/>
                                  </p:stCondLst>
                                  <p:childTnLst>
                                    <p:anim calcmode="lin" valueType="num">
                                      <p:cBhvr additive="base">
                                        <p:cTn id="160" dur="3000"/>
                                        <p:tgtEl>
                                          <p:spTgt spid="9"/>
                                        </p:tgtEl>
                                        <p:attrNameLst>
                                          <p:attrName>ppt_x</p:attrName>
                                        </p:attrNameLst>
                                      </p:cBhvr>
                                      <p:tavLst>
                                        <p:tav tm="0">
                                          <p:val>
                                            <p:strVal val="ppt_x"/>
                                          </p:val>
                                        </p:tav>
                                        <p:tav tm="100000">
                                          <p:val>
                                            <p:strVal val="0-ppt_w/2"/>
                                          </p:val>
                                        </p:tav>
                                      </p:tavLst>
                                    </p:anim>
                                    <p:anim calcmode="lin" valueType="num">
                                      <p:cBhvr additive="base">
                                        <p:cTn id="161" dur="3000"/>
                                        <p:tgtEl>
                                          <p:spTgt spid="9"/>
                                        </p:tgtEl>
                                        <p:attrNameLst>
                                          <p:attrName>ppt_y</p:attrName>
                                        </p:attrNameLst>
                                      </p:cBhvr>
                                      <p:tavLst>
                                        <p:tav tm="0">
                                          <p:val>
                                            <p:strVal val="ppt_y"/>
                                          </p:val>
                                        </p:tav>
                                        <p:tav tm="100000">
                                          <p:val>
                                            <p:strVal val="ppt_y"/>
                                          </p:val>
                                        </p:tav>
                                      </p:tavLst>
                                    </p:anim>
                                    <p:set>
                                      <p:cBhvr>
                                        <p:cTn id="162" dur="1" fill="hold">
                                          <p:stCondLst>
                                            <p:cond delay="2999"/>
                                          </p:stCondLst>
                                        </p:cTn>
                                        <p:tgtEl>
                                          <p:spTgt spid="9"/>
                                        </p:tgtEl>
                                        <p:attrNameLst>
                                          <p:attrName>style.visibility</p:attrName>
                                        </p:attrNameLst>
                                      </p:cBhvr>
                                      <p:to>
                                        <p:strVal val="hidden"/>
                                      </p:to>
                                    </p:set>
                                  </p:childTnLst>
                                </p:cTn>
                              </p:par>
                              <p:par>
                                <p:cTn id="163" presetID="2" presetClass="exit" presetSubtype="8" fill="hold" nodeType="withEffect">
                                  <p:stCondLst>
                                    <p:cond delay="0"/>
                                  </p:stCondLst>
                                  <p:childTnLst>
                                    <p:anim calcmode="lin" valueType="num">
                                      <p:cBhvr additive="base">
                                        <p:cTn id="164" dur="3000"/>
                                        <p:tgtEl>
                                          <p:spTgt spid="10"/>
                                        </p:tgtEl>
                                        <p:attrNameLst>
                                          <p:attrName>ppt_x</p:attrName>
                                        </p:attrNameLst>
                                      </p:cBhvr>
                                      <p:tavLst>
                                        <p:tav tm="0">
                                          <p:val>
                                            <p:strVal val="ppt_x"/>
                                          </p:val>
                                        </p:tav>
                                        <p:tav tm="100000">
                                          <p:val>
                                            <p:strVal val="0-ppt_w/2"/>
                                          </p:val>
                                        </p:tav>
                                      </p:tavLst>
                                    </p:anim>
                                    <p:anim calcmode="lin" valueType="num">
                                      <p:cBhvr additive="base">
                                        <p:cTn id="165" dur="3000"/>
                                        <p:tgtEl>
                                          <p:spTgt spid="10"/>
                                        </p:tgtEl>
                                        <p:attrNameLst>
                                          <p:attrName>ppt_y</p:attrName>
                                        </p:attrNameLst>
                                      </p:cBhvr>
                                      <p:tavLst>
                                        <p:tav tm="0">
                                          <p:val>
                                            <p:strVal val="ppt_y"/>
                                          </p:val>
                                        </p:tav>
                                        <p:tav tm="100000">
                                          <p:val>
                                            <p:strVal val="ppt_y"/>
                                          </p:val>
                                        </p:tav>
                                      </p:tavLst>
                                    </p:anim>
                                    <p:set>
                                      <p:cBhvr>
                                        <p:cTn id="166" dur="1" fill="hold">
                                          <p:stCondLst>
                                            <p:cond delay="2999"/>
                                          </p:stCondLst>
                                        </p:cTn>
                                        <p:tgtEl>
                                          <p:spTgt spid="10"/>
                                        </p:tgtEl>
                                        <p:attrNameLst>
                                          <p:attrName>style.visibility</p:attrName>
                                        </p:attrNameLst>
                                      </p:cBhvr>
                                      <p:to>
                                        <p:strVal val="hidden"/>
                                      </p:to>
                                    </p:set>
                                  </p:childTnLst>
                                </p:cTn>
                              </p:par>
                              <p:par>
                                <p:cTn id="167" presetID="2" presetClass="exit" presetSubtype="8" fill="hold" nodeType="withEffect">
                                  <p:stCondLst>
                                    <p:cond delay="0"/>
                                  </p:stCondLst>
                                  <p:childTnLst>
                                    <p:anim calcmode="lin" valueType="num">
                                      <p:cBhvr additive="base">
                                        <p:cTn id="168" dur="3000"/>
                                        <p:tgtEl>
                                          <p:spTgt spid="11"/>
                                        </p:tgtEl>
                                        <p:attrNameLst>
                                          <p:attrName>ppt_x</p:attrName>
                                        </p:attrNameLst>
                                      </p:cBhvr>
                                      <p:tavLst>
                                        <p:tav tm="0">
                                          <p:val>
                                            <p:strVal val="ppt_x"/>
                                          </p:val>
                                        </p:tav>
                                        <p:tav tm="100000">
                                          <p:val>
                                            <p:strVal val="0-ppt_w/2"/>
                                          </p:val>
                                        </p:tav>
                                      </p:tavLst>
                                    </p:anim>
                                    <p:anim calcmode="lin" valueType="num">
                                      <p:cBhvr additive="base">
                                        <p:cTn id="169" dur="3000"/>
                                        <p:tgtEl>
                                          <p:spTgt spid="11"/>
                                        </p:tgtEl>
                                        <p:attrNameLst>
                                          <p:attrName>ppt_y</p:attrName>
                                        </p:attrNameLst>
                                      </p:cBhvr>
                                      <p:tavLst>
                                        <p:tav tm="0">
                                          <p:val>
                                            <p:strVal val="ppt_y"/>
                                          </p:val>
                                        </p:tav>
                                        <p:tav tm="100000">
                                          <p:val>
                                            <p:strVal val="ppt_y"/>
                                          </p:val>
                                        </p:tav>
                                      </p:tavLst>
                                    </p:anim>
                                    <p:set>
                                      <p:cBhvr>
                                        <p:cTn id="170" dur="1" fill="hold">
                                          <p:stCondLst>
                                            <p:cond delay="2999"/>
                                          </p:stCondLst>
                                        </p:cTn>
                                        <p:tgtEl>
                                          <p:spTgt spid="11"/>
                                        </p:tgtEl>
                                        <p:attrNameLst>
                                          <p:attrName>style.visibility</p:attrName>
                                        </p:attrNameLst>
                                      </p:cBhvr>
                                      <p:to>
                                        <p:strVal val="hidden"/>
                                      </p:to>
                                    </p:set>
                                  </p:childTnLst>
                                </p:cTn>
                              </p:par>
                              <p:par>
                                <p:cTn id="171" presetID="2" presetClass="exit" presetSubtype="2" fill="hold" nodeType="withEffect">
                                  <p:stCondLst>
                                    <p:cond delay="0"/>
                                  </p:stCondLst>
                                  <p:childTnLst>
                                    <p:anim calcmode="lin" valueType="num">
                                      <p:cBhvr additive="base">
                                        <p:cTn id="172" dur="3000"/>
                                        <p:tgtEl>
                                          <p:spTgt spid="12"/>
                                        </p:tgtEl>
                                        <p:attrNameLst>
                                          <p:attrName>ppt_x</p:attrName>
                                        </p:attrNameLst>
                                      </p:cBhvr>
                                      <p:tavLst>
                                        <p:tav tm="0">
                                          <p:val>
                                            <p:strVal val="ppt_x"/>
                                          </p:val>
                                        </p:tav>
                                        <p:tav tm="100000">
                                          <p:val>
                                            <p:strVal val="1+ppt_w/2"/>
                                          </p:val>
                                        </p:tav>
                                      </p:tavLst>
                                    </p:anim>
                                    <p:anim calcmode="lin" valueType="num">
                                      <p:cBhvr additive="base">
                                        <p:cTn id="173" dur="3000"/>
                                        <p:tgtEl>
                                          <p:spTgt spid="12"/>
                                        </p:tgtEl>
                                        <p:attrNameLst>
                                          <p:attrName>ppt_y</p:attrName>
                                        </p:attrNameLst>
                                      </p:cBhvr>
                                      <p:tavLst>
                                        <p:tav tm="0">
                                          <p:val>
                                            <p:strVal val="ppt_y"/>
                                          </p:val>
                                        </p:tav>
                                        <p:tav tm="100000">
                                          <p:val>
                                            <p:strVal val="ppt_y"/>
                                          </p:val>
                                        </p:tav>
                                      </p:tavLst>
                                    </p:anim>
                                    <p:set>
                                      <p:cBhvr>
                                        <p:cTn id="174" dur="1" fill="hold">
                                          <p:stCondLst>
                                            <p:cond delay="2999"/>
                                          </p:stCondLst>
                                        </p:cTn>
                                        <p:tgtEl>
                                          <p:spTgt spid="12"/>
                                        </p:tgtEl>
                                        <p:attrNameLst>
                                          <p:attrName>style.visibility</p:attrName>
                                        </p:attrNameLst>
                                      </p:cBhvr>
                                      <p:to>
                                        <p:strVal val="hidden"/>
                                      </p:to>
                                    </p:set>
                                  </p:childTnLst>
                                </p:cTn>
                              </p:par>
                              <p:par>
                                <p:cTn id="175" presetID="2" presetClass="exit" presetSubtype="2" fill="hold" nodeType="withEffect">
                                  <p:stCondLst>
                                    <p:cond delay="0"/>
                                  </p:stCondLst>
                                  <p:childTnLst>
                                    <p:anim calcmode="lin" valueType="num">
                                      <p:cBhvr additive="base">
                                        <p:cTn id="176" dur="3000"/>
                                        <p:tgtEl>
                                          <p:spTgt spid="13"/>
                                        </p:tgtEl>
                                        <p:attrNameLst>
                                          <p:attrName>ppt_x</p:attrName>
                                        </p:attrNameLst>
                                      </p:cBhvr>
                                      <p:tavLst>
                                        <p:tav tm="0">
                                          <p:val>
                                            <p:strVal val="ppt_x"/>
                                          </p:val>
                                        </p:tav>
                                        <p:tav tm="100000">
                                          <p:val>
                                            <p:strVal val="1+ppt_w/2"/>
                                          </p:val>
                                        </p:tav>
                                      </p:tavLst>
                                    </p:anim>
                                    <p:anim calcmode="lin" valueType="num">
                                      <p:cBhvr additive="base">
                                        <p:cTn id="177" dur="3000"/>
                                        <p:tgtEl>
                                          <p:spTgt spid="13"/>
                                        </p:tgtEl>
                                        <p:attrNameLst>
                                          <p:attrName>ppt_y</p:attrName>
                                        </p:attrNameLst>
                                      </p:cBhvr>
                                      <p:tavLst>
                                        <p:tav tm="0">
                                          <p:val>
                                            <p:strVal val="ppt_y"/>
                                          </p:val>
                                        </p:tav>
                                        <p:tav tm="100000">
                                          <p:val>
                                            <p:strVal val="ppt_y"/>
                                          </p:val>
                                        </p:tav>
                                      </p:tavLst>
                                    </p:anim>
                                    <p:set>
                                      <p:cBhvr>
                                        <p:cTn id="178" dur="1" fill="hold">
                                          <p:stCondLst>
                                            <p:cond delay="2999"/>
                                          </p:stCondLst>
                                        </p:cTn>
                                        <p:tgtEl>
                                          <p:spTgt spid="13"/>
                                        </p:tgtEl>
                                        <p:attrNameLst>
                                          <p:attrName>style.visibility</p:attrName>
                                        </p:attrNameLst>
                                      </p:cBhvr>
                                      <p:to>
                                        <p:strVal val="hidden"/>
                                      </p:to>
                                    </p:set>
                                  </p:childTnLst>
                                </p:cTn>
                              </p:par>
                              <p:par>
                                <p:cTn id="179" presetID="2" presetClass="exit" presetSubtype="2" fill="hold" nodeType="withEffect">
                                  <p:stCondLst>
                                    <p:cond delay="0"/>
                                  </p:stCondLst>
                                  <p:childTnLst>
                                    <p:anim calcmode="lin" valueType="num">
                                      <p:cBhvr additive="base">
                                        <p:cTn id="180" dur="3000"/>
                                        <p:tgtEl>
                                          <p:spTgt spid="16"/>
                                        </p:tgtEl>
                                        <p:attrNameLst>
                                          <p:attrName>ppt_x</p:attrName>
                                        </p:attrNameLst>
                                      </p:cBhvr>
                                      <p:tavLst>
                                        <p:tav tm="0">
                                          <p:val>
                                            <p:strVal val="ppt_x"/>
                                          </p:val>
                                        </p:tav>
                                        <p:tav tm="100000">
                                          <p:val>
                                            <p:strVal val="1+ppt_w/2"/>
                                          </p:val>
                                        </p:tav>
                                      </p:tavLst>
                                    </p:anim>
                                    <p:anim calcmode="lin" valueType="num">
                                      <p:cBhvr additive="base">
                                        <p:cTn id="181" dur="3000"/>
                                        <p:tgtEl>
                                          <p:spTgt spid="16"/>
                                        </p:tgtEl>
                                        <p:attrNameLst>
                                          <p:attrName>ppt_y</p:attrName>
                                        </p:attrNameLst>
                                      </p:cBhvr>
                                      <p:tavLst>
                                        <p:tav tm="0">
                                          <p:val>
                                            <p:strVal val="ppt_y"/>
                                          </p:val>
                                        </p:tav>
                                        <p:tav tm="100000">
                                          <p:val>
                                            <p:strVal val="ppt_y"/>
                                          </p:val>
                                        </p:tav>
                                      </p:tavLst>
                                    </p:anim>
                                    <p:set>
                                      <p:cBhvr>
                                        <p:cTn id="182" dur="1" fill="hold">
                                          <p:stCondLst>
                                            <p:cond delay="2999"/>
                                          </p:stCondLst>
                                        </p:cTn>
                                        <p:tgtEl>
                                          <p:spTgt spid="16"/>
                                        </p:tgtEl>
                                        <p:attrNameLst>
                                          <p:attrName>style.visibility</p:attrName>
                                        </p:attrNameLst>
                                      </p:cBhvr>
                                      <p:to>
                                        <p:strVal val="hidden"/>
                                      </p:to>
                                    </p:set>
                                  </p:childTnLst>
                                </p:cTn>
                              </p:par>
                              <p:par>
                                <p:cTn id="183" presetID="2" presetClass="exit" presetSubtype="2" fill="hold"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1+ppt_w/2"/>
                                          </p:val>
                                        </p:tav>
                                      </p:tavLst>
                                    </p:anim>
                                    <p:anim calcmode="lin" valueType="num">
                                      <p:cBhvr additive="base">
                                        <p:cTn id="185" dur="3000"/>
                                        <p:tgtEl>
                                          <p:spTgt spid="14"/>
                                        </p:tgtEl>
                                        <p:attrNameLst>
                                          <p:attrName>ppt_y</p:attrName>
                                        </p:attrNameLst>
                                      </p:cBhvr>
                                      <p:tavLst>
                                        <p:tav tm="0">
                                          <p:val>
                                            <p:strVal val="ppt_y"/>
                                          </p:val>
                                        </p:tav>
                                        <p:tav tm="100000">
                                          <p:val>
                                            <p:strVal val="ppt_y"/>
                                          </p:val>
                                        </p:tav>
                                      </p:tavLst>
                                    </p:anim>
                                    <p:set>
                                      <p:cBhvr>
                                        <p:cTn id="186" dur="1" fill="hold">
                                          <p:stCondLst>
                                            <p:cond delay="2999"/>
                                          </p:stCondLst>
                                        </p:cTn>
                                        <p:tgtEl>
                                          <p:spTgt spid="14"/>
                                        </p:tgtEl>
                                        <p:attrNameLst>
                                          <p:attrName>style.visibility</p:attrName>
                                        </p:attrNameLst>
                                      </p:cBhvr>
                                      <p:to>
                                        <p:strVal val="hidden"/>
                                      </p:to>
                                    </p:set>
                                  </p:childTnLst>
                                </p:cTn>
                              </p:par>
                              <p:par>
                                <p:cTn id="187" presetID="2" presetClass="exit" presetSubtype="2" fill="hold" nodeType="withEffect">
                                  <p:stCondLst>
                                    <p:cond delay="0"/>
                                  </p:stCondLst>
                                  <p:childTnLst>
                                    <p:anim calcmode="lin" valueType="num">
                                      <p:cBhvr additive="base">
                                        <p:cTn id="188" dur="3000"/>
                                        <p:tgtEl>
                                          <p:spTgt spid="15"/>
                                        </p:tgtEl>
                                        <p:attrNameLst>
                                          <p:attrName>ppt_x</p:attrName>
                                        </p:attrNameLst>
                                      </p:cBhvr>
                                      <p:tavLst>
                                        <p:tav tm="0">
                                          <p:val>
                                            <p:strVal val="ppt_x"/>
                                          </p:val>
                                        </p:tav>
                                        <p:tav tm="100000">
                                          <p:val>
                                            <p:strVal val="1+ppt_w/2"/>
                                          </p:val>
                                        </p:tav>
                                      </p:tavLst>
                                    </p:anim>
                                    <p:anim calcmode="lin" valueType="num">
                                      <p:cBhvr additive="base">
                                        <p:cTn id="189" dur="3000"/>
                                        <p:tgtEl>
                                          <p:spTgt spid="15"/>
                                        </p:tgtEl>
                                        <p:attrNameLst>
                                          <p:attrName>ppt_y</p:attrName>
                                        </p:attrNameLst>
                                      </p:cBhvr>
                                      <p:tavLst>
                                        <p:tav tm="0">
                                          <p:val>
                                            <p:strVal val="ppt_y"/>
                                          </p:val>
                                        </p:tav>
                                        <p:tav tm="100000">
                                          <p:val>
                                            <p:strVal val="ppt_y"/>
                                          </p:val>
                                        </p:tav>
                                      </p:tavLst>
                                    </p:anim>
                                    <p:set>
                                      <p:cBhvr>
                                        <p:cTn id="190" dur="1" fill="hold">
                                          <p:stCondLst>
                                            <p:cond delay="2999"/>
                                          </p:stCondLst>
                                        </p:cTn>
                                        <p:tgtEl>
                                          <p:spTgt spid="15"/>
                                        </p:tgtEl>
                                        <p:attrNameLst>
                                          <p:attrName>style.visibility</p:attrName>
                                        </p:attrNameLst>
                                      </p:cBhvr>
                                      <p:to>
                                        <p:strVal val="hidden"/>
                                      </p:to>
                                    </p:set>
                                  </p:childTnLst>
                                </p:cTn>
                              </p:par>
                              <p:par>
                                <p:cTn id="191" presetID="2" presetClass="exit" presetSubtype="2" fill="hold" nodeType="withEffect">
                                  <p:stCondLst>
                                    <p:cond delay="0"/>
                                  </p:stCondLst>
                                  <p:childTnLst>
                                    <p:anim calcmode="lin" valueType="num">
                                      <p:cBhvr additive="base">
                                        <p:cTn id="192" dur="3000"/>
                                        <p:tgtEl>
                                          <p:spTgt spid="17"/>
                                        </p:tgtEl>
                                        <p:attrNameLst>
                                          <p:attrName>ppt_x</p:attrName>
                                        </p:attrNameLst>
                                      </p:cBhvr>
                                      <p:tavLst>
                                        <p:tav tm="0">
                                          <p:val>
                                            <p:strVal val="ppt_x"/>
                                          </p:val>
                                        </p:tav>
                                        <p:tav tm="100000">
                                          <p:val>
                                            <p:strVal val="1+ppt_w/2"/>
                                          </p:val>
                                        </p:tav>
                                      </p:tavLst>
                                    </p:anim>
                                    <p:anim calcmode="lin" valueType="num">
                                      <p:cBhvr additive="base">
                                        <p:cTn id="193" dur="3000"/>
                                        <p:tgtEl>
                                          <p:spTgt spid="17"/>
                                        </p:tgtEl>
                                        <p:attrNameLst>
                                          <p:attrName>ppt_y</p:attrName>
                                        </p:attrNameLst>
                                      </p:cBhvr>
                                      <p:tavLst>
                                        <p:tav tm="0">
                                          <p:val>
                                            <p:strVal val="ppt_y"/>
                                          </p:val>
                                        </p:tav>
                                        <p:tav tm="100000">
                                          <p:val>
                                            <p:strVal val="ppt_y"/>
                                          </p:val>
                                        </p:tav>
                                      </p:tavLst>
                                    </p:anim>
                                    <p:set>
                                      <p:cBhvr>
                                        <p:cTn id="194" dur="1" fill="hold">
                                          <p:stCondLst>
                                            <p:cond delay="2999"/>
                                          </p:stCondLst>
                                        </p:cTn>
                                        <p:tgtEl>
                                          <p:spTgt spid="17"/>
                                        </p:tgtEl>
                                        <p:attrNameLst>
                                          <p:attrName>style.visibility</p:attrName>
                                        </p:attrNameLst>
                                      </p:cBhvr>
                                      <p:to>
                                        <p:strVal val="hidden"/>
                                      </p:to>
                                    </p:set>
                                  </p:childTnLst>
                                </p:cTn>
                              </p:par>
                              <p:par>
                                <p:cTn id="195" presetID="2" presetClass="exit" presetSubtype="2" fill="hold" nodeType="withEffect">
                                  <p:stCondLst>
                                    <p:cond delay="0"/>
                                  </p:stCondLst>
                                  <p:childTnLst>
                                    <p:anim calcmode="lin" valueType="num">
                                      <p:cBhvr additive="base">
                                        <p:cTn id="196" dur="3000"/>
                                        <p:tgtEl>
                                          <p:spTgt spid="18"/>
                                        </p:tgtEl>
                                        <p:attrNameLst>
                                          <p:attrName>ppt_x</p:attrName>
                                        </p:attrNameLst>
                                      </p:cBhvr>
                                      <p:tavLst>
                                        <p:tav tm="0">
                                          <p:val>
                                            <p:strVal val="ppt_x"/>
                                          </p:val>
                                        </p:tav>
                                        <p:tav tm="100000">
                                          <p:val>
                                            <p:strVal val="1+ppt_w/2"/>
                                          </p:val>
                                        </p:tav>
                                      </p:tavLst>
                                    </p:anim>
                                    <p:anim calcmode="lin" valueType="num">
                                      <p:cBhvr additive="base">
                                        <p:cTn id="197" dur="3000"/>
                                        <p:tgtEl>
                                          <p:spTgt spid="18"/>
                                        </p:tgtEl>
                                        <p:attrNameLst>
                                          <p:attrName>ppt_y</p:attrName>
                                        </p:attrNameLst>
                                      </p:cBhvr>
                                      <p:tavLst>
                                        <p:tav tm="0">
                                          <p:val>
                                            <p:strVal val="ppt_y"/>
                                          </p:val>
                                        </p:tav>
                                        <p:tav tm="100000">
                                          <p:val>
                                            <p:strVal val="ppt_y"/>
                                          </p:val>
                                        </p:tav>
                                      </p:tavLst>
                                    </p:anim>
                                    <p:set>
                                      <p:cBhvr>
                                        <p:cTn id="198" dur="1" fill="hold">
                                          <p:stCondLst>
                                            <p:cond delay="2999"/>
                                          </p:stCondLst>
                                        </p:cTn>
                                        <p:tgtEl>
                                          <p:spTgt spid="18"/>
                                        </p:tgtEl>
                                        <p:attrNameLst>
                                          <p:attrName>style.visibility</p:attrName>
                                        </p:attrNameLst>
                                      </p:cBhvr>
                                      <p:to>
                                        <p:strVal val="hidden"/>
                                      </p:to>
                                    </p:set>
                                  </p:childTnLst>
                                </p:cTn>
                              </p:par>
                              <p:par>
                                <p:cTn id="199" presetID="2" presetClass="exit" presetSubtype="2" fill="hold" nodeType="withEffect">
                                  <p:stCondLst>
                                    <p:cond delay="0"/>
                                  </p:stCondLst>
                                  <p:childTnLst>
                                    <p:anim calcmode="lin" valueType="num">
                                      <p:cBhvr additive="base">
                                        <p:cTn id="200" dur="3000"/>
                                        <p:tgtEl>
                                          <p:spTgt spid="19"/>
                                        </p:tgtEl>
                                        <p:attrNameLst>
                                          <p:attrName>ppt_x</p:attrName>
                                        </p:attrNameLst>
                                      </p:cBhvr>
                                      <p:tavLst>
                                        <p:tav tm="0">
                                          <p:val>
                                            <p:strVal val="ppt_x"/>
                                          </p:val>
                                        </p:tav>
                                        <p:tav tm="100000">
                                          <p:val>
                                            <p:strVal val="1+ppt_w/2"/>
                                          </p:val>
                                        </p:tav>
                                      </p:tavLst>
                                    </p:anim>
                                    <p:anim calcmode="lin" valueType="num">
                                      <p:cBhvr additive="base">
                                        <p:cTn id="201" dur="3000"/>
                                        <p:tgtEl>
                                          <p:spTgt spid="19"/>
                                        </p:tgtEl>
                                        <p:attrNameLst>
                                          <p:attrName>ppt_y</p:attrName>
                                        </p:attrNameLst>
                                      </p:cBhvr>
                                      <p:tavLst>
                                        <p:tav tm="0">
                                          <p:val>
                                            <p:strVal val="ppt_y"/>
                                          </p:val>
                                        </p:tav>
                                        <p:tav tm="100000">
                                          <p:val>
                                            <p:strVal val="ppt_y"/>
                                          </p:val>
                                        </p:tav>
                                      </p:tavLst>
                                    </p:anim>
                                    <p:set>
                                      <p:cBhvr>
                                        <p:cTn id="202" dur="1" fill="hold">
                                          <p:stCondLst>
                                            <p:cond delay="2999"/>
                                          </p:stCondLst>
                                        </p:cTn>
                                        <p:tgtEl>
                                          <p:spTgt spid="19"/>
                                        </p:tgtEl>
                                        <p:attrNameLst>
                                          <p:attrName>style.visibility</p:attrName>
                                        </p:attrNameLst>
                                      </p:cBhvr>
                                      <p:to>
                                        <p:strVal val="hidden"/>
                                      </p:to>
                                    </p:set>
                                  </p:childTnLst>
                                </p:cTn>
                              </p:par>
                              <p:par>
                                <p:cTn id="203" presetID="2" presetClass="exit" presetSubtype="2" fill="hold" nodeType="withEffect">
                                  <p:stCondLst>
                                    <p:cond delay="0"/>
                                  </p:stCondLst>
                                  <p:childTnLst>
                                    <p:anim calcmode="lin" valueType="num">
                                      <p:cBhvr additive="base">
                                        <p:cTn id="204" dur="3000"/>
                                        <p:tgtEl>
                                          <p:spTgt spid="20"/>
                                        </p:tgtEl>
                                        <p:attrNameLst>
                                          <p:attrName>ppt_x</p:attrName>
                                        </p:attrNameLst>
                                      </p:cBhvr>
                                      <p:tavLst>
                                        <p:tav tm="0">
                                          <p:val>
                                            <p:strVal val="ppt_x"/>
                                          </p:val>
                                        </p:tav>
                                        <p:tav tm="100000">
                                          <p:val>
                                            <p:strVal val="1+ppt_w/2"/>
                                          </p:val>
                                        </p:tav>
                                      </p:tavLst>
                                    </p:anim>
                                    <p:anim calcmode="lin" valueType="num">
                                      <p:cBhvr additive="base">
                                        <p:cTn id="205" dur="3000"/>
                                        <p:tgtEl>
                                          <p:spTgt spid="20"/>
                                        </p:tgtEl>
                                        <p:attrNameLst>
                                          <p:attrName>ppt_y</p:attrName>
                                        </p:attrNameLst>
                                      </p:cBhvr>
                                      <p:tavLst>
                                        <p:tav tm="0">
                                          <p:val>
                                            <p:strVal val="ppt_y"/>
                                          </p:val>
                                        </p:tav>
                                        <p:tav tm="100000">
                                          <p:val>
                                            <p:strVal val="ppt_y"/>
                                          </p:val>
                                        </p:tav>
                                      </p:tavLst>
                                    </p:anim>
                                    <p:set>
                                      <p:cBhvr>
                                        <p:cTn id="206" dur="1" fill="hold">
                                          <p:stCondLst>
                                            <p:cond delay="2999"/>
                                          </p:stCondLst>
                                        </p:cTn>
                                        <p:tgtEl>
                                          <p:spTgt spid="20"/>
                                        </p:tgtEl>
                                        <p:attrNameLst>
                                          <p:attrName>style.visibility</p:attrName>
                                        </p:attrNameLst>
                                      </p:cBhvr>
                                      <p:to>
                                        <p:strVal val="hidden"/>
                                      </p:to>
                                    </p:set>
                                  </p:childTnLst>
                                </p:cTn>
                              </p:par>
                              <p:par>
                                <p:cTn id="207" presetID="5" presetClass="exit" presetSubtype="5" fill="hold" nodeType="withEffect">
                                  <p:stCondLst>
                                    <p:cond delay="0"/>
                                  </p:stCondLst>
                                  <p:childTnLst>
                                    <p:animEffect transition="out" filter="checkerboard(down)">
                                      <p:cBhvr>
                                        <p:cTn id="208" dur="3000"/>
                                        <p:tgtEl>
                                          <p:spTgt spid="3"/>
                                        </p:tgtEl>
                                      </p:cBhvr>
                                    </p:animEffect>
                                    <p:set>
                                      <p:cBhvr>
                                        <p:cTn id="209" dur="1" fill="hold">
                                          <p:stCondLst>
                                            <p:cond delay="2999"/>
                                          </p:stCondLst>
                                        </p:cTn>
                                        <p:tgtEl>
                                          <p:spTgt spid="3"/>
                                        </p:tgtEl>
                                        <p:attrNameLst>
                                          <p:attrName>style.visibility</p:attrName>
                                        </p:attrNameLst>
                                      </p:cBhvr>
                                      <p:to>
                                        <p:strVal val="hidden"/>
                                      </p:to>
                                    </p:set>
                                  </p:childTnLst>
                                </p:cTn>
                              </p:par>
                              <p:par>
                                <p:cTn id="210" presetID="5" presetClass="exit" presetSubtype="5" fill="hold" nodeType="withEffect">
                                  <p:stCondLst>
                                    <p:cond delay="0"/>
                                  </p:stCondLst>
                                  <p:childTnLst>
                                    <p:animEffect transition="out" filter="checkerboard(down)">
                                      <p:cBhvr>
                                        <p:cTn id="211" dur="3000"/>
                                        <p:tgtEl>
                                          <p:spTgt spid="4"/>
                                        </p:tgtEl>
                                      </p:cBhvr>
                                    </p:animEffect>
                                    <p:set>
                                      <p:cBhvr>
                                        <p:cTn id="212" dur="1" fill="hold">
                                          <p:stCondLst>
                                            <p:cond delay="2999"/>
                                          </p:stCondLst>
                                        </p:cTn>
                                        <p:tgtEl>
                                          <p:spTgt spid="4"/>
                                        </p:tgtEl>
                                        <p:attrNameLst>
                                          <p:attrName>style.visibility</p:attrName>
                                        </p:attrNameLst>
                                      </p:cBhvr>
                                      <p:to>
                                        <p:strVal val="hidden"/>
                                      </p:to>
                                    </p:set>
                                  </p:childTnLst>
                                </p:cTn>
                              </p:par>
                              <p:par>
                                <p:cTn id="213" presetID="5" presetClass="exit" presetSubtype="5" fill="hold" nodeType="withEffect">
                                  <p:stCondLst>
                                    <p:cond delay="0"/>
                                  </p:stCondLst>
                                  <p:childTnLst>
                                    <p:animEffect transition="out" filter="checkerboard(down)">
                                      <p:cBhvr>
                                        <p:cTn id="214" dur="3000"/>
                                        <p:tgtEl>
                                          <p:spTgt spid="5"/>
                                        </p:tgtEl>
                                      </p:cBhvr>
                                    </p:animEffect>
                                    <p:set>
                                      <p:cBhvr>
                                        <p:cTn id="215" dur="1" fill="hold">
                                          <p:stCondLst>
                                            <p:cond delay="2999"/>
                                          </p:stCondLst>
                                        </p:cTn>
                                        <p:tgtEl>
                                          <p:spTgt spid="5"/>
                                        </p:tgtEl>
                                        <p:attrNameLst>
                                          <p:attrName>style.visibility</p:attrName>
                                        </p:attrNameLst>
                                      </p:cBhvr>
                                      <p:to>
                                        <p:strVal val="hidden"/>
                                      </p:to>
                                    </p:set>
                                  </p:childTnLst>
                                </p:cTn>
                              </p:par>
                              <p:par>
                                <p:cTn id="216" presetID="5" presetClass="exit" presetSubtype="5" fill="hold" nodeType="withEffect">
                                  <p:stCondLst>
                                    <p:cond delay="0"/>
                                  </p:stCondLst>
                                  <p:childTnLst>
                                    <p:animEffect transition="out" filter="checkerboard(down)">
                                      <p:cBhvr>
                                        <p:cTn id="217" dur="3000"/>
                                        <p:tgtEl>
                                          <p:spTgt spid="6"/>
                                        </p:tgtEl>
                                      </p:cBhvr>
                                    </p:animEffect>
                                    <p:set>
                                      <p:cBhvr>
                                        <p:cTn id="218" dur="1" fill="hold">
                                          <p:stCondLst>
                                            <p:cond delay="2999"/>
                                          </p:stCondLst>
                                        </p:cTn>
                                        <p:tgtEl>
                                          <p:spTgt spid="6"/>
                                        </p:tgtEl>
                                        <p:attrNameLst>
                                          <p:attrName>style.visibility</p:attrName>
                                        </p:attrNameLst>
                                      </p:cBhvr>
                                      <p:to>
                                        <p:strVal val="hidden"/>
                                      </p:to>
                                    </p:set>
                                  </p:childTnLst>
                                </p:cTn>
                              </p:par>
                              <p:par>
                                <p:cTn id="219" presetID="5" presetClass="exit" presetSubtype="5" fill="hold" nodeType="withEffect">
                                  <p:stCondLst>
                                    <p:cond delay="0"/>
                                  </p:stCondLst>
                                  <p:childTnLst>
                                    <p:animEffect transition="out" filter="checkerboard(down)">
                                      <p:cBhvr>
                                        <p:cTn id="220" dur="3000"/>
                                        <p:tgtEl>
                                          <p:spTgt spid="7"/>
                                        </p:tgtEl>
                                      </p:cBhvr>
                                    </p:animEffect>
                                    <p:set>
                                      <p:cBhvr>
                                        <p:cTn id="221" dur="1" fill="hold">
                                          <p:stCondLst>
                                            <p:cond delay="2999"/>
                                          </p:stCondLst>
                                        </p:cTn>
                                        <p:tgtEl>
                                          <p:spTgt spid="7"/>
                                        </p:tgtEl>
                                        <p:attrNameLst>
                                          <p:attrName>style.visibility</p:attrName>
                                        </p:attrNameLst>
                                      </p:cBhvr>
                                      <p:to>
                                        <p:strVal val="hidden"/>
                                      </p:to>
                                    </p:set>
                                  </p:childTnLst>
                                </p:cTn>
                              </p:par>
                              <p:par>
                                <p:cTn id="222" presetID="5" presetClass="exit" presetSubtype="5" fill="hold" nodeType="withEffect">
                                  <p:stCondLst>
                                    <p:cond delay="0"/>
                                  </p:stCondLst>
                                  <p:childTnLst>
                                    <p:animEffect transition="out" filter="checkerboard(down)">
                                      <p:cBhvr>
                                        <p:cTn id="223" dur="3000"/>
                                        <p:tgtEl>
                                          <p:spTgt spid="8"/>
                                        </p:tgtEl>
                                      </p:cBhvr>
                                    </p:animEffect>
                                    <p:set>
                                      <p:cBhvr>
                                        <p:cTn id="224" dur="1" fill="hold">
                                          <p:stCondLst>
                                            <p:cond delay="2999"/>
                                          </p:stCondLst>
                                        </p:cTn>
                                        <p:tgtEl>
                                          <p:spTgt spid="8"/>
                                        </p:tgtEl>
                                        <p:attrNameLst>
                                          <p:attrName>style.visibility</p:attrName>
                                        </p:attrNameLst>
                                      </p:cBhvr>
                                      <p:to>
                                        <p:strVal val="hidden"/>
                                      </p:to>
                                    </p:set>
                                  </p:childTnLst>
                                </p:cTn>
                              </p:par>
                              <p:par>
                                <p:cTn id="225" presetID="5" presetClass="exit" presetSubtype="5" fill="hold" nodeType="withEffect">
                                  <p:stCondLst>
                                    <p:cond delay="0"/>
                                  </p:stCondLst>
                                  <p:childTnLst>
                                    <p:animEffect transition="out" filter="checkerboard(down)">
                                      <p:cBhvr>
                                        <p:cTn id="226" dur="3000"/>
                                        <p:tgtEl>
                                          <p:spTgt spid="9"/>
                                        </p:tgtEl>
                                      </p:cBhvr>
                                    </p:animEffect>
                                    <p:set>
                                      <p:cBhvr>
                                        <p:cTn id="227" dur="1" fill="hold">
                                          <p:stCondLst>
                                            <p:cond delay="2999"/>
                                          </p:stCondLst>
                                        </p:cTn>
                                        <p:tgtEl>
                                          <p:spTgt spid="9"/>
                                        </p:tgtEl>
                                        <p:attrNameLst>
                                          <p:attrName>style.visibility</p:attrName>
                                        </p:attrNameLst>
                                      </p:cBhvr>
                                      <p:to>
                                        <p:strVal val="hidden"/>
                                      </p:to>
                                    </p:set>
                                  </p:childTnLst>
                                </p:cTn>
                              </p:par>
                              <p:par>
                                <p:cTn id="228" presetID="5" presetClass="exit" presetSubtype="5" fill="hold" nodeType="withEffect">
                                  <p:stCondLst>
                                    <p:cond delay="0"/>
                                  </p:stCondLst>
                                  <p:childTnLst>
                                    <p:animEffect transition="out" filter="checkerboard(down)">
                                      <p:cBhvr>
                                        <p:cTn id="229" dur="3000"/>
                                        <p:tgtEl>
                                          <p:spTgt spid="10"/>
                                        </p:tgtEl>
                                      </p:cBhvr>
                                    </p:animEffect>
                                    <p:set>
                                      <p:cBhvr>
                                        <p:cTn id="230" dur="1" fill="hold">
                                          <p:stCondLst>
                                            <p:cond delay="2999"/>
                                          </p:stCondLst>
                                        </p:cTn>
                                        <p:tgtEl>
                                          <p:spTgt spid="10"/>
                                        </p:tgtEl>
                                        <p:attrNameLst>
                                          <p:attrName>style.visibility</p:attrName>
                                        </p:attrNameLst>
                                      </p:cBhvr>
                                      <p:to>
                                        <p:strVal val="hidden"/>
                                      </p:to>
                                    </p:set>
                                  </p:childTnLst>
                                </p:cTn>
                              </p:par>
                              <p:par>
                                <p:cTn id="231" presetID="5" presetClass="exit" presetSubtype="5" fill="hold" nodeType="withEffect">
                                  <p:stCondLst>
                                    <p:cond delay="0"/>
                                  </p:stCondLst>
                                  <p:childTnLst>
                                    <p:animEffect transition="out" filter="checkerboard(down)">
                                      <p:cBhvr>
                                        <p:cTn id="232" dur="3000"/>
                                        <p:tgtEl>
                                          <p:spTgt spid="11"/>
                                        </p:tgtEl>
                                      </p:cBhvr>
                                    </p:animEffect>
                                    <p:set>
                                      <p:cBhvr>
                                        <p:cTn id="233" dur="1" fill="hold">
                                          <p:stCondLst>
                                            <p:cond delay="2999"/>
                                          </p:stCondLst>
                                        </p:cTn>
                                        <p:tgtEl>
                                          <p:spTgt spid="11"/>
                                        </p:tgtEl>
                                        <p:attrNameLst>
                                          <p:attrName>style.visibility</p:attrName>
                                        </p:attrNameLst>
                                      </p:cBhvr>
                                      <p:to>
                                        <p:strVal val="hidden"/>
                                      </p:to>
                                    </p:set>
                                  </p:childTnLst>
                                </p:cTn>
                              </p:par>
                              <p:par>
                                <p:cTn id="234" presetID="5" presetClass="exit" presetSubtype="5" fill="hold" nodeType="withEffect">
                                  <p:stCondLst>
                                    <p:cond delay="0"/>
                                  </p:stCondLst>
                                  <p:childTnLst>
                                    <p:animEffect transition="out" filter="checkerboard(down)">
                                      <p:cBhvr>
                                        <p:cTn id="235" dur="3000"/>
                                        <p:tgtEl>
                                          <p:spTgt spid="12"/>
                                        </p:tgtEl>
                                      </p:cBhvr>
                                    </p:animEffect>
                                    <p:set>
                                      <p:cBhvr>
                                        <p:cTn id="236" dur="1" fill="hold">
                                          <p:stCondLst>
                                            <p:cond delay="2999"/>
                                          </p:stCondLst>
                                        </p:cTn>
                                        <p:tgtEl>
                                          <p:spTgt spid="12"/>
                                        </p:tgtEl>
                                        <p:attrNameLst>
                                          <p:attrName>style.visibility</p:attrName>
                                        </p:attrNameLst>
                                      </p:cBhvr>
                                      <p:to>
                                        <p:strVal val="hidden"/>
                                      </p:to>
                                    </p:set>
                                  </p:childTnLst>
                                </p:cTn>
                              </p:par>
                              <p:par>
                                <p:cTn id="237" presetID="5" presetClass="exit" presetSubtype="5" fill="hold" nodeType="withEffect">
                                  <p:stCondLst>
                                    <p:cond delay="0"/>
                                  </p:stCondLst>
                                  <p:childTnLst>
                                    <p:animEffect transition="out" filter="checkerboard(down)">
                                      <p:cBhvr>
                                        <p:cTn id="238" dur="3000"/>
                                        <p:tgtEl>
                                          <p:spTgt spid="13"/>
                                        </p:tgtEl>
                                      </p:cBhvr>
                                    </p:animEffect>
                                    <p:set>
                                      <p:cBhvr>
                                        <p:cTn id="239" dur="1" fill="hold">
                                          <p:stCondLst>
                                            <p:cond delay="2999"/>
                                          </p:stCondLst>
                                        </p:cTn>
                                        <p:tgtEl>
                                          <p:spTgt spid="13"/>
                                        </p:tgtEl>
                                        <p:attrNameLst>
                                          <p:attrName>style.visibility</p:attrName>
                                        </p:attrNameLst>
                                      </p:cBhvr>
                                      <p:to>
                                        <p:strVal val="hidden"/>
                                      </p:to>
                                    </p:set>
                                  </p:childTnLst>
                                </p:cTn>
                              </p:par>
                              <p:par>
                                <p:cTn id="240" presetID="5" presetClass="exit" presetSubtype="5" fill="hold" nodeType="withEffect">
                                  <p:stCondLst>
                                    <p:cond delay="0"/>
                                  </p:stCondLst>
                                  <p:childTnLst>
                                    <p:animEffect transition="out" filter="checkerboard(down)">
                                      <p:cBhvr>
                                        <p:cTn id="241" dur="3000"/>
                                        <p:tgtEl>
                                          <p:spTgt spid="14"/>
                                        </p:tgtEl>
                                      </p:cBhvr>
                                    </p:animEffect>
                                    <p:set>
                                      <p:cBhvr>
                                        <p:cTn id="242" dur="1" fill="hold">
                                          <p:stCondLst>
                                            <p:cond delay="2999"/>
                                          </p:stCondLst>
                                        </p:cTn>
                                        <p:tgtEl>
                                          <p:spTgt spid="14"/>
                                        </p:tgtEl>
                                        <p:attrNameLst>
                                          <p:attrName>style.visibility</p:attrName>
                                        </p:attrNameLst>
                                      </p:cBhvr>
                                      <p:to>
                                        <p:strVal val="hidden"/>
                                      </p:to>
                                    </p:set>
                                  </p:childTnLst>
                                </p:cTn>
                              </p:par>
                              <p:par>
                                <p:cTn id="243" presetID="5" presetClass="exit" presetSubtype="5" fill="hold" nodeType="withEffect">
                                  <p:stCondLst>
                                    <p:cond delay="0"/>
                                  </p:stCondLst>
                                  <p:childTnLst>
                                    <p:animEffect transition="out" filter="checkerboard(down)">
                                      <p:cBhvr>
                                        <p:cTn id="244" dur="3000"/>
                                        <p:tgtEl>
                                          <p:spTgt spid="15"/>
                                        </p:tgtEl>
                                      </p:cBhvr>
                                    </p:animEffect>
                                    <p:set>
                                      <p:cBhvr>
                                        <p:cTn id="245" dur="1" fill="hold">
                                          <p:stCondLst>
                                            <p:cond delay="2999"/>
                                          </p:stCondLst>
                                        </p:cTn>
                                        <p:tgtEl>
                                          <p:spTgt spid="15"/>
                                        </p:tgtEl>
                                        <p:attrNameLst>
                                          <p:attrName>style.visibility</p:attrName>
                                        </p:attrNameLst>
                                      </p:cBhvr>
                                      <p:to>
                                        <p:strVal val="hidden"/>
                                      </p:to>
                                    </p:set>
                                  </p:childTnLst>
                                </p:cTn>
                              </p:par>
                              <p:par>
                                <p:cTn id="246" presetID="5" presetClass="exit" presetSubtype="5" fill="hold" nodeType="withEffect">
                                  <p:stCondLst>
                                    <p:cond delay="0"/>
                                  </p:stCondLst>
                                  <p:childTnLst>
                                    <p:animEffect transition="out" filter="checkerboard(down)">
                                      <p:cBhvr>
                                        <p:cTn id="247" dur="3000"/>
                                        <p:tgtEl>
                                          <p:spTgt spid="16"/>
                                        </p:tgtEl>
                                      </p:cBhvr>
                                    </p:animEffect>
                                    <p:set>
                                      <p:cBhvr>
                                        <p:cTn id="248" dur="1" fill="hold">
                                          <p:stCondLst>
                                            <p:cond delay="2999"/>
                                          </p:stCondLst>
                                        </p:cTn>
                                        <p:tgtEl>
                                          <p:spTgt spid="16"/>
                                        </p:tgtEl>
                                        <p:attrNameLst>
                                          <p:attrName>style.visibility</p:attrName>
                                        </p:attrNameLst>
                                      </p:cBhvr>
                                      <p:to>
                                        <p:strVal val="hidden"/>
                                      </p:to>
                                    </p:set>
                                  </p:childTnLst>
                                </p:cTn>
                              </p:par>
                              <p:par>
                                <p:cTn id="249" presetID="5" presetClass="exit" presetSubtype="5" fill="hold" nodeType="withEffect">
                                  <p:stCondLst>
                                    <p:cond delay="0"/>
                                  </p:stCondLst>
                                  <p:childTnLst>
                                    <p:animEffect transition="out" filter="checkerboard(down)">
                                      <p:cBhvr>
                                        <p:cTn id="250" dur="3000"/>
                                        <p:tgtEl>
                                          <p:spTgt spid="17"/>
                                        </p:tgtEl>
                                      </p:cBhvr>
                                    </p:animEffect>
                                    <p:set>
                                      <p:cBhvr>
                                        <p:cTn id="251" dur="1" fill="hold">
                                          <p:stCondLst>
                                            <p:cond delay="2999"/>
                                          </p:stCondLst>
                                        </p:cTn>
                                        <p:tgtEl>
                                          <p:spTgt spid="17"/>
                                        </p:tgtEl>
                                        <p:attrNameLst>
                                          <p:attrName>style.visibility</p:attrName>
                                        </p:attrNameLst>
                                      </p:cBhvr>
                                      <p:to>
                                        <p:strVal val="hidden"/>
                                      </p:to>
                                    </p:set>
                                  </p:childTnLst>
                                </p:cTn>
                              </p:par>
                              <p:par>
                                <p:cTn id="252" presetID="5" presetClass="exit" presetSubtype="5" fill="hold" nodeType="withEffect">
                                  <p:stCondLst>
                                    <p:cond delay="0"/>
                                  </p:stCondLst>
                                  <p:childTnLst>
                                    <p:animEffect transition="out" filter="checkerboard(down)">
                                      <p:cBhvr>
                                        <p:cTn id="253" dur="3000"/>
                                        <p:tgtEl>
                                          <p:spTgt spid="18"/>
                                        </p:tgtEl>
                                      </p:cBhvr>
                                    </p:animEffect>
                                    <p:set>
                                      <p:cBhvr>
                                        <p:cTn id="254" dur="1" fill="hold">
                                          <p:stCondLst>
                                            <p:cond delay="2999"/>
                                          </p:stCondLst>
                                        </p:cTn>
                                        <p:tgtEl>
                                          <p:spTgt spid="18"/>
                                        </p:tgtEl>
                                        <p:attrNameLst>
                                          <p:attrName>style.visibility</p:attrName>
                                        </p:attrNameLst>
                                      </p:cBhvr>
                                      <p:to>
                                        <p:strVal val="hidden"/>
                                      </p:to>
                                    </p:set>
                                  </p:childTnLst>
                                </p:cTn>
                              </p:par>
                              <p:par>
                                <p:cTn id="255" presetID="5" presetClass="exit" presetSubtype="5" fill="hold" nodeType="withEffect">
                                  <p:stCondLst>
                                    <p:cond delay="0"/>
                                  </p:stCondLst>
                                  <p:childTnLst>
                                    <p:animEffect transition="out" filter="checkerboard(down)">
                                      <p:cBhvr>
                                        <p:cTn id="256" dur="3000"/>
                                        <p:tgtEl>
                                          <p:spTgt spid="19"/>
                                        </p:tgtEl>
                                      </p:cBhvr>
                                    </p:animEffect>
                                    <p:set>
                                      <p:cBhvr>
                                        <p:cTn id="257" dur="1" fill="hold">
                                          <p:stCondLst>
                                            <p:cond delay="2999"/>
                                          </p:stCondLst>
                                        </p:cTn>
                                        <p:tgtEl>
                                          <p:spTgt spid="19"/>
                                        </p:tgtEl>
                                        <p:attrNameLst>
                                          <p:attrName>style.visibility</p:attrName>
                                        </p:attrNameLst>
                                      </p:cBhvr>
                                      <p:to>
                                        <p:strVal val="hidden"/>
                                      </p:to>
                                    </p:set>
                                  </p:childTnLst>
                                </p:cTn>
                              </p:par>
                              <p:par>
                                <p:cTn id="258" presetID="5" presetClass="exit" presetSubtype="5" fill="hold" nodeType="withEffect">
                                  <p:stCondLst>
                                    <p:cond delay="0"/>
                                  </p:stCondLst>
                                  <p:childTnLst>
                                    <p:animEffect transition="out" filter="checkerboard(down)">
                                      <p:cBhvr>
                                        <p:cTn id="259" dur="3000"/>
                                        <p:tgtEl>
                                          <p:spTgt spid="20"/>
                                        </p:tgtEl>
                                      </p:cBhvr>
                                    </p:animEffect>
                                    <p:set>
                                      <p:cBhvr>
                                        <p:cTn id="260" dur="1" fill="hold">
                                          <p:stCondLst>
                                            <p:cond delay="2999"/>
                                          </p:stCondLst>
                                        </p:cTn>
                                        <p:tgtEl>
                                          <p:spTgt spid="20"/>
                                        </p:tgtEl>
                                        <p:attrNameLst>
                                          <p:attrName>style.visibility</p:attrName>
                                        </p:attrNameLst>
                                      </p:cBhvr>
                                      <p:to>
                                        <p:strVal val="hidden"/>
                                      </p:to>
                                    </p:set>
                                  </p:childTnLst>
                                </p:cTn>
                              </p:par>
                              <p:par>
                                <p:cTn id="261" presetID="23" presetClass="entr" presetSubtype="288" fill="hold" nodeType="withEffect">
                                  <p:stCondLst>
                                    <p:cond delay="0"/>
                                  </p:stCondLst>
                                  <p:childTnLst>
                                    <p:set>
                                      <p:cBhvr>
                                        <p:cTn id="262" dur="1" fill="hold">
                                          <p:stCondLst>
                                            <p:cond delay="0"/>
                                          </p:stCondLst>
                                        </p:cTn>
                                        <p:tgtEl>
                                          <p:spTgt spid="2"/>
                                        </p:tgtEl>
                                        <p:attrNameLst>
                                          <p:attrName>style.visibility</p:attrName>
                                        </p:attrNameLst>
                                      </p:cBhvr>
                                      <p:to>
                                        <p:strVal val="visible"/>
                                      </p:to>
                                    </p:set>
                                    <p:anim calcmode="lin" valueType="num">
                                      <p:cBhvr>
                                        <p:cTn id="263" dur="3000" fill="hold"/>
                                        <p:tgtEl>
                                          <p:spTgt spid="2"/>
                                        </p:tgtEl>
                                        <p:attrNameLst>
                                          <p:attrName>ppt_w</p:attrName>
                                        </p:attrNameLst>
                                      </p:cBhvr>
                                      <p:tavLst>
                                        <p:tav tm="0">
                                          <p:val>
                                            <p:strVal val="4/3*#ppt_w"/>
                                          </p:val>
                                        </p:tav>
                                        <p:tav tm="100000">
                                          <p:val>
                                            <p:strVal val="#ppt_w"/>
                                          </p:val>
                                        </p:tav>
                                      </p:tavLst>
                                    </p:anim>
                                    <p:anim calcmode="lin" valueType="num">
                                      <p:cBhvr>
                                        <p:cTn id="264" dur="3000" fill="hold"/>
                                        <p:tgtEl>
                                          <p:spTgt spid="2"/>
                                        </p:tgtEl>
                                        <p:attrNameLst>
                                          <p:attrName>ppt_h</p:attrName>
                                        </p:attrNameLst>
                                      </p:cBhvr>
                                      <p:tavLst>
                                        <p:tav tm="0">
                                          <p:val>
                                            <p:strVal val="4/3*#ppt_h"/>
                                          </p:val>
                                        </p:tav>
                                        <p:tav tm="100000">
                                          <p:val>
                                            <p:strVal val="#ppt_h"/>
                                          </p:val>
                                        </p:tav>
                                      </p:tavLst>
                                    </p:anim>
                                  </p:childTnLst>
                                </p:cTn>
                              </p:par>
                              <p:par>
                                <p:cTn id="265" presetID="16" presetClass="entr" presetSubtype="37"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Effect transition="in" filter="barn(outVertical)">
                                      <p:cBhvr>
                                        <p:cTn id="2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 name="1 Imagen" descr="ikebana-2011-89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Sol"/>
          <p:cNvSpPr/>
          <p:nvPr/>
        </p:nvSpPr>
        <p:spPr>
          <a:xfrm>
            <a:off x="1571604" y="500042"/>
            <a:ext cx="5929354" cy="5643602"/>
          </a:xfrm>
          <a:prstGeom prst="sun">
            <a:avLst/>
          </a:prstGeom>
          <a:blipFill dpi="0" rotWithShape="1">
            <a:blip r:embed="rId3" cstate="print">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129340">
            <a:off x="1571604" y="500042"/>
            <a:ext cx="5929354" cy="5643602"/>
          </a:xfrm>
          <a:prstGeom prst="sun">
            <a:avLst>
              <a:gd name="adj" fmla="val 27025"/>
            </a:avLst>
          </a:prstGeom>
          <a:blipFill dpi="0" rotWithShape="1">
            <a:blip r:embed="rId3" cstate="print">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2000" fill="hold"/>
                                        <p:tgtEl>
                                          <p:spTgt spid="3"/>
                                        </p:tgtEl>
                                        <p:attrNameLst>
                                          <p:attrName>r</p:attrName>
                                        </p:attrNameLst>
                                      </p:cBhvr>
                                    </p:animRot>
                                  </p:childTnLst>
                                </p:cTn>
                              </p:par>
                              <p:par>
                                <p:cTn id="16" presetID="23" presetClass="entr" presetSubtype="528"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fltVal val="0"/>
                                          </p:val>
                                        </p:tav>
                                        <p:tav tm="100000">
                                          <p:val>
                                            <p:strVal val="#ppt_w"/>
                                          </p:val>
                                        </p:tav>
                                      </p:tavLst>
                                    </p:anim>
                                    <p:anim calcmode="lin" valueType="num">
                                      <p:cBhvr>
                                        <p:cTn id="19" dur="2000" fill="hold"/>
                                        <p:tgtEl>
                                          <p:spTgt spid="4"/>
                                        </p:tgtEl>
                                        <p:attrNameLst>
                                          <p:attrName>ppt_h</p:attrName>
                                        </p:attrNameLst>
                                      </p:cBhvr>
                                      <p:tavLst>
                                        <p:tav tm="0">
                                          <p:val>
                                            <p:fltVal val="0"/>
                                          </p:val>
                                        </p:tav>
                                        <p:tav tm="100000">
                                          <p:val>
                                            <p:strVal val="#ppt_h"/>
                                          </p:val>
                                        </p:tav>
                                      </p:tavLst>
                                    </p:anim>
                                    <p:anim calcmode="lin" valueType="num">
                                      <p:cBhvr>
                                        <p:cTn id="20" dur="2000" fill="hold"/>
                                        <p:tgtEl>
                                          <p:spTgt spid="4"/>
                                        </p:tgtEl>
                                        <p:attrNameLst>
                                          <p:attrName>ppt_x</p:attrName>
                                        </p:attrNameLst>
                                      </p:cBhvr>
                                      <p:tavLst>
                                        <p:tav tm="0">
                                          <p:val>
                                            <p:fltVal val="0.5"/>
                                          </p:val>
                                        </p:tav>
                                        <p:tav tm="100000">
                                          <p:val>
                                            <p:strVal val="#ppt_x"/>
                                          </p:val>
                                        </p:tav>
                                      </p:tavLst>
                                    </p:anim>
                                    <p:anim calcmode="lin" valueType="num">
                                      <p:cBhvr>
                                        <p:cTn id="21" dur="2000" fill="hold"/>
                                        <p:tgtEl>
                                          <p:spTgt spid="4"/>
                                        </p:tgtEl>
                                        <p:attrNameLst>
                                          <p:attrName>ppt_y</p:attrName>
                                        </p:attrNameLst>
                                      </p:cBhvr>
                                      <p:tavLst>
                                        <p:tav tm="0">
                                          <p:val>
                                            <p:fltVal val="0.5"/>
                                          </p:val>
                                        </p:tav>
                                        <p:tav tm="100000">
                                          <p:val>
                                            <p:strVal val="#ppt_y"/>
                                          </p:val>
                                        </p:tav>
                                      </p:tavLst>
                                    </p:anim>
                                  </p:childTnLst>
                                </p:cTn>
                              </p:par>
                              <p:par>
                                <p:cTn id="22" presetID="8" presetClass="emph" presetSubtype="0" fill="hold" grpId="1" nodeType="withEffect">
                                  <p:stCondLst>
                                    <p:cond delay="0"/>
                                  </p:stCondLst>
                                  <p:childTnLst>
                                    <p:animRot by="-21600000">
                                      <p:cBhvr>
                                        <p:cTn id="23" dur="2000" fill="hold"/>
                                        <p:tgtEl>
                                          <p:spTgt spid="4"/>
                                        </p:tgtEl>
                                        <p:attrNameLst>
                                          <p:attrName>r</p:attrName>
                                        </p:attrNameLst>
                                      </p:cBhvr>
                                    </p:animRot>
                                  </p:childTnLst>
                                </p:cTn>
                              </p:par>
                            </p:childTnLst>
                          </p:cTn>
                        </p:par>
                        <p:par>
                          <p:cTn id="24" fill="hold">
                            <p:stCondLst>
                              <p:cond delay="2000"/>
                            </p:stCondLst>
                            <p:childTnLst>
                              <p:par>
                                <p:cTn id="25" presetID="23" presetClass="exit" presetSubtype="544" fill="hold" grpId="2" nodeType="afterEffect">
                                  <p:stCondLst>
                                    <p:cond delay="0"/>
                                  </p:stCondLst>
                                  <p:childTnLst>
                                    <p:anim calcmode="lin" valueType="num">
                                      <p:cBhvr>
                                        <p:cTn id="26" dur="2000"/>
                                        <p:tgtEl>
                                          <p:spTgt spid="3"/>
                                        </p:tgtEl>
                                        <p:attrNameLst>
                                          <p:attrName>ppt_w</p:attrName>
                                        </p:attrNameLst>
                                      </p:cBhvr>
                                      <p:tavLst>
                                        <p:tav tm="0">
                                          <p:val>
                                            <p:strVal val="ppt_w"/>
                                          </p:val>
                                        </p:tav>
                                        <p:tav tm="100000">
                                          <p:val>
                                            <p:fltVal val="0"/>
                                          </p:val>
                                        </p:tav>
                                      </p:tavLst>
                                    </p:anim>
                                    <p:anim calcmode="lin" valueType="num">
                                      <p:cBhvr>
                                        <p:cTn id="27" dur="2000"/>
                                        <p:tgtEl>
                                          <p:spTgt spid="3"/>
                                        </p:tgtEl>
                                        <p:attrNameLst>
                                          <p:attrName>ppt_h</p:attrName>
                                        </p:attrNameLst>
                                      </p:cBhvr>
                                      <p:tavLst>
                                        <p:tav tm="0">
                                          <p:val>
                                            <p:strVal val="ppt_h"/>
                                          </p:val>
                                        </p:tav>
                                        <p:tav tm="100000">
                                          <p:val>
                                            <p:fltVal val="0"/>
                                          </p:val>
                                        </p:tav>
                                      </p:tavLst>
                                    </p:anim>
                                    <p:anim calcmode="lin" valueType="num">
                                      <p:cBhvr>
                                        <p:cTn id="28" dur="2000"/>
                                        <p:tgtEl>
                                          <p:spTgt spid="3"/>
                                        </p:tgtEl>
                                        <p:attrNameLst>
                                          <p:attrName>ppt_x</p:attrName>
                                        </p:attrNameLst>
                                      </p:cBhvr>
                                      <p:tavLst>
                                        <p:tav tm="0">
                                          <p:val>
                                            <p:strVal val="ppt_x"/>
                                          </p:val>
                                        </p:tav>
                                        <p:tav tm="100000">
                                          <p:val>
                                            <p:fltVal val="0.5"/>
                                          </p:val>
                                        </p:tav>
                                      </p:tavLst>
                                    </p:anim>
                                    <p:anim calcmode="lin" valueType="num">
                                      <p:cBhvr>
                                        <p:cTn id="29" dur="2000"/>
                                        <p:tgtEl>
                                          <p:spTgt spid="3"/>
                                        </p:tgtEl>
                                        <p:attrNameLst>
                                          <p:attrName>ppt_y</p:attrName>
                                        </p:attrNameLst>
                                      </p:cBhvr>
                                      <p:tavLst>
                                        <p:tav tm="0">
                                          <p:val>
                                            <p:strVal val="ppt_y"/>
                                          </p:val>
                                        </p:tav>
                                        <p:tav tm="100000">
                                          <p:val>
                                            <p:fltVal val="0.5"/>
                                          </p:val>
                                        </p:tav>
                                      </p:tavLst>
                                    </p:anim>
                                    <p:set>
                                      <p:cBhvr>
                                        <p:cTn id="30" dur="1" fill="hold">
                                          <p:stCondLst>
                                            <p:cond delay="1999"/>
                                          </p:stCondLst>
                                        </p:cTn>
                                        <p:tgtEl>
                                          <p:spTgt spid="3"/>
                                        </p:tgtEl>
                                        <p:attrNameLst>
                                          <p:attrName>style.visibility</p:attrName>
                                        </p:attrNameLst>
                                      </p:cBhvr>
                                      <p:to>
                                        <p:strVal val="hidden"/>
                                      </p:to>
                                    </p:set>
                                  </p:childTnLst>
                                </p:cTn>
                              </p:par>
                              <p:par>
                                <p:cTn id="31" presetID="23" presetClass="exit" presetSubtype="544" fill="hold" grpId="2" nodeType="withEffect">
                                  <p:stCondLst>
                                    <p:cond delay="0"/>
                                  </p:stCondLst>
                                  <p:childTnLst>
                                    <p:anim calcmode="lin" valueType="num">
                                      <p:cBhvr>
                                        <p:cTn id="32" dur="2000"/>
                                        <p:tgtEl>
                                          <p:spTgt spid="4"/>
                                        </p:tgtEl>
                                        <p:attrNameLst>
                                          <p:attrName>ppt_w</p:attrName>
                                        </p:attrNameLst>
                                      </p:cBhvr>
                                      <p:tavLst>
                                        <p:tav tm="0">
                                          <p:val>
                                            <p:strVal val="ppt_w"/>
                                          </p:val>
                                        </p:tav>
                                        <p:tav tm="100000">
                                          <p:val>
                                            <p:fltVal val="0"/>
                                          </p:val>
                                        </p:tav>
                                      </p:tavLst>
                                    </p:anim>
                                    <p:anim calcmode="lin" valueType="num">
                                      <p:cBhvr>
                                        <p:cTn id="33" dur="2000"/>
                                        <p:tgtEl>
                                          <p:spTgt spid="4"/>
                                        </p:tgtEl>
                                        <p:attrNameLst>
                                          <p:attrName>ppt_h</p:attrName>
                                        </p:attrNameLst>
                                      </p:cBhvr>
                                      <p:tavLst>
                                        <p:tav tm="0">
                                          <p:val>
                                            <p:strVal val="ppt_h"/>
                                          </p:val>
                                        </p:tav>
                                        <p:tav tm="100000">
                                          <p:val>
                                            <p:fltVal val="0"/>
                                          </p:val>
                                        </p:tav>
                                      </p:tavLst>
                                    </p:anim>
                                    <p:anim calcmode="lin" valueType="num">
                                      <p:cBhvr>
                                        <p:cTn id="34" dur="2000"/>
                                        <p:tgtEl>
                                          <p:spTgt spid="4"/>
                                        </p:tgtEl>
                                        <p:attrNameLst>
                                          <p:attrName>ppt_x</p:attrName>
                                        </p:attrNameLst>
                                      </p:cBhvr>
                                      <p:tavLst>
                                        <p:tav tm="0">
                                          <p:val>
                                            <p:strVal val="ppt_x"/>
                                          </p:val>
                                        </p:tav>
                                        <p:tav tm="100000">
                                          <p:val>
                                            <p:fltVal val="0.5"/>
                                          </p:val>
                                        </p:tav>
                                      </p:tavLst>
                                    </p:anim>
                                    <p:anim calcmode="lin" valueType="num">
                                      <p:cBhvr>
                                        <p:cTn id="35" dur="2000"/>
                                        <p:tgtEl>
                                          <p:spTgt spid="4"/>
                                        </p:tgtEl>
                                        <p:attrNameLst>
                                          <p:attrName>ppt_y</p:attrName>
                                        </p:attrNameLst>
                                      </p:cBhvr>
                                      <p:tavLst>
                                        <p:tav tm="0">
                                          <p:val>
                                            <p:strVal val="ppt_y"/>
                                          </p:val>
                                        </p:tav>
                                        <p:tav tm="100000">
                                          <p:val>
                                            <p:fltVal val="0.5"/>
                                          </p:val>
                                        </p:tav>
                                      </p:tavLst>
                                    </p:anim>
                                    <p:set>
                                      <p:cBhvr>
                                        <p:cTn id="36" dur="1" fill="hold">
                                          <p:stCondLst>
                                            <p:cond delay="1999"/>
                                          </p:stCondLst>
                                        </p:cTn>
                                        <p:tgtEl>
                                          <p:spTgt spid="4"/>
                                        </p:tgtEl>
                                        <p:attrNameLst>
                                          <p:attrName>style.visibility</p:attrName>
                                        </p:attrNameLst>
                                      </p:cBhvr>
                                      <p:to>
                                        <p:strVal val="hidden"/>
                                      </p:to>
                                    </p:set>
                                  </p:childTnLst>
                                </p:cTn>
                              </p:par>
                              <p:par>
                                <p:cTn id="37" presetID="8" presetClass="emph" presetSubtype="0" fill="hold" grpId="3"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fill="hold" grpId="3" nodeType="withEffect">
                                  <p:stCondLst>
                                    <p:cond delay="0"/>
                                  </p:stCondLst>
                                  <p:childTnLst>
                                    <p:animRot by="21600000">
                                      <p:cBhvr>
                                        <p:cTn id="40" dur="2000" fill="hold"/>
                                        <p:tgtEl>
                                          <p:spTgt spid="4"/>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8)">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a:effectLst/>
      </p:bgPr>
    </p:bg>
    <p:spTree>
      <p:nvGrpSpPr>
        <p:cNvPr id="1" name=""/>
        <p:cNvGrpSpPr/>
        <p:nvPr/>
      </p:nvGrpSpPr>
      <p:grpSpPr>
        <a:xfrm>
          <a:off x="0" y="0"/>
          <a:ext cx="0" cy="0"/>
          <a:chOff x="0" y="0"/>
          <a:chExt cx="0" cy="0"/>
        </a:xfrm>
      </p:grpSpPr>
      <p:pic>
        <p:nvPicPr>
          <p:cNvPr id="2" name="1 Imagen" descr="ikebana-flower-arranging1.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Luna"/>
          <p:cNvSpPr/>
          <p:nvPr/>
        </p:nvSpPr>
        <p:spPr>
          <a:xfrm rot="19643323">
            <a:off x="2901858" y="1516951"/>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06078" y="3086868"/>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03935" y="1567562"/>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226818" y="3069381"/>
            <a:ext cx="708734"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187479" y="1516952"/>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191699" y="3086869"/>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01659" y="1516952"/>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05879" y="3086869"/>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544406" y="1516951"/>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548626" y="3086868"/>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089754" y="1567559"/>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012637" y="3069378"/>
            <a:ext cx="708734"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054743" y="1567563"/>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977626" y="3069382"/>
            <a:ext cx="708734"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840562" y="1567560"/>
            <a:ext cx="714380"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763445" y="3069379"/>
            <a:ext cx="708734" cy="2229274"/>
          </a:xfrm>
          <a:prstGeom prst="moon">
            <a:avLst>
              <a:gd name="adj" fmla="val 35266"/>
            </a:avLst>
          </a:prstGeom>
          <a:gradFill flip="none" rotWithShape="1">
            <a:gsLst>
              <a:gs pos="0">
                <a:srgbClr val="7030A0"/>
              </a:gs>
              <a:gs pos="50000">
                <a:schemeClr val="accent4">
                  <a:lumMod val="40000"/>
                  <a:lumOff val="60000"/>
                  <a:shade val="67500"/>
                  <a:satMod val="115000"/>
                </a:schemeClr>
              </a:gs>
              <a:gs pos="100000">
                <a:schemeClr val="accent4">
                  <a:lumMod val="40000"/>
                  <a:lumOff val="60000"/>
                  <a:shade val="100000"/>
                  <a:satMod val="115000"/>
                </a:scheme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0-#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0-#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7"/>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6"/>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2"/>
                                        </p:tgtEl>
                                        <p:attrNameLst>
                                          <p:attrName>r</p:attrName>
                                        </p:attrNameLst>
                                      </p:cBhvr>
                                    </p:animRot>
                                  </p:childTnLst>
                                </p:cTn>
                              </p:par>
                              <p:par>
                                <p:cTn id="104" presetID="3" presetClass="entr" presetSubtype="10"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horizontal)">
                                      <p:cBhvr>
                                        <p:cTn id="106" dur="2000"/>
                                        <p:tgtEl>
                                          <p:spTgt spid="3"/>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horizontal)">
                                      <p:cBhvr>
                                        <p:cTn id="109" dur="2000"/>
                                        <p:tgtEl>
                                          <p:spTgt spid="4"/>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blinds(horizontal)">
                                      <p:cBhvr>
                                        <p:cTn id="130" dur="2000"/>
                                        <p:tgtEl>
                                          <p:spTgt spid="5"/>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6"/>
                                        </p:tgtEl>
                                        <p:attrNameLst>
                                          <p:attrName>style.visibility</p:attrName>
                                        </p:attrNameLst>
                                      </p:cBhvr>
                                      <p:to>
                                        <p:strVal val="visible"/>
                                      </p:to>
                                    </p:set>
                                    <p:animEffect transition="in" filter="blinds(horizontal)">
                                      <p:cBhvr>
                                        <p:cTn id="133" dur="2000"/>
                                        <p:tgtEl>
                                          <p:spTgt spid="6"/>
                                        </p:tgtEl>
                                      </p:cBhvr>
                                    </p:animEffect>
                                  </p:childTnLst>
                                </p:cTn>
                              </p:par>
                              <p:par>
                                <p:cTn id="134" presetID="3" presetClass="entr" presetSubtype="10"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horizontal)">
                                      <p:cBhvr>
                                        <p:cTn id="136" dur="2000"/>
                                        <p:tgtEl>
                                          <p:spTgt spid="13"/>
                                        </p:tgtEl>
                                      </p:cBhvr>
                                    </p:animEffect>
                                  </p:childTnLst>
                                </p:cTn>
                              </p:par>
                              <p:par>
                                <p:cTn id="137" presetID="3" presetClass="entr" presetSubtype="10"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horizontal)">
                                      <p:cBhvr>
                                        <p:cTn id="139" dur="2000"/>
                                        <p:tgtEl>
                                          <p:spTgt spid="14"/>
                                        </p:tgtEl>
                                      </p:cBhvr>
                                    </p:animEffect>
                                  </p:childTnLst>
                                </p:cTn>
                              </p:par>
                              <p:par>
                                <p:cTn id="140" presetID="3" presetClass="entr" presetSubtype="10" fill="hold" grpId="2"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horizontal)">
                                      <p:cBhvr>
                                        <p:cTn id="142" dur="2000"/>
                                        <p:tgtEl>
                                          <p:spTgt spid="15"/>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horizontal)">
                                      <p:cBhvr>
                                        <p:cTn id="145" dur="2000"/>
                                        <p:tgtEl>
                                          <p:spTgt spid="16"/>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horizontal)">
                                      <p:cBhvr>
                                        <p:cTn id="148" dur="2000"/>
                                        <p:tgtEl>
                                          <p:spTgt spid="17"/>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horizontal)">
                                      <p:cBhvr>
                                        <p:cTn id="151" dur="2000"/>
                                        <p:tgtEl>
                                          <p:spTgt spid="18"/>
                                        </p:tgtEl>
                                      </p:cBhvr>
                                    </p:animEffect>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3"/>
                                        </p:tgtEl>
                                        <p:attrNameLst>
                                          <p:attrName>ppt_x</p:attrName>
                                        </p:attrNameLst>
                                      </p:cBhvr>
                                      <p:tavLst>
                                        <p:tav tm="0">
                                          <p:val>
                                            <p:strVal val="ppt_x"/>
                                          </p:val>
                                        </p:tav>
                                        <p:tav tm="100000">
                                          <p:val>
                                            <p:strVal val="1+ppt_w/2"/>
                                          </p:val>
                                        </p:tav>
                                      </p:tavLst>
                                    </p:anim>
                                    <p:anim calcmode="lin" valueType="num">
                                      <p:cBhvr additive="base">
                                        <p:cTn id="155" dur="2000"/>
                                        <p:tgtEl>
                                          <p:spTgt spid="3"/>
                                        </p:tgtEl>
                                        <p:attrNameLst>
                                          <p:attrName>ppt_y</p:attrName>
                                        </p:attrNameLst>
                                      </p:cBhvr>
                                      <p:tavLst>
                                        <p:tav tm="0">
                                          <p:val>
                                            <p:strVal val="ppt_y"/>
                                          </p:val>
                                        </p:tav>
                                        <p:tav tm="100000">
                                          <p:val>
                                            <p:strVal val="ppt_y"/>
                                          </p:val>
                                        </p:tav>
                                      </p:tavLst>
                                    </p:anim>
                                    <p:set>
                                      <p:cBhvr>
                                        <p:cTn id="156" dur="1" fill="hold">
                                          <p:stCondLst>
                                            <p:cond delay="1999"/>
                                          </p:stCondLst>
                                        </p:cTn>
                                        <p:tgtEl>
                                          <p:spTgt spid="3"/>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4"/>
                                        </p:tgtEl>
                                        <p:attrNameLst>
                                          <p:attrName>ppt_x</p:attrName>
                                        </p:attrNameLst>
                                      </p:cBhvr>
                                      <p:tavLst>
                                        <p:tav tm="0">
                                          <p:val>
                                            <p:strVal val="ppt_x"/>
                                          </p:val>
                                        </p:tav>
                                        <p:tav tm="100000">
                                          <p:val>
                                            <p:strVal val="1+ppt_w/2"/>
                                          </p:val>
                                        </p:tav>
                                      </p:tavLst>
                                    </p:anim>
                                    <p:anim calcmode="lin" valueType="num">
                                      <p:cBhvr additive="base">
                                        <p:cTn id="159" dur="2000"/>
                                        <p:tgtEl>
                                          <p:spTgt spid="4"/>
                                        </p:tgtEl>
                                        <p:attrNameLst>
                                          <p:attrName>ppt_y</p:attrName>
                                        </p:attrNameLst>
                                      </p:cBhvr>
                                      <p:tavLst>
                                        <p:tav tm="0">
                                          <p:val>
                                            <p:strVal val="ppt_y"/>
                                          </p:val>
                                        </p:tav>
                                        <p:tav tm="100000">
                                          <p:val>
                                            <p:strVal val="ppt_y"/>
                                          </p:val>
                                        </p:tav>
                                      </p:tavLst>
                                    </p:anim>
                                    <p:set>
                                      <p:cBhvr>
                                        <p:cTn id="160" dur="1" fill="hold">
                                          <p:stCondLst>
                                            <p:cond delay="1999"/>
                                          </p:stCondLst>
                                        </p:cTn>
                                        <p:tgtEl>
                                          <p:spTgt spid="4"/>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5"/>
                                        </p:tgtEl>
                                        <p:attrNameLst>
                                          <p:attrName>ppt_x</p:attrName>
                                        </p:attrNameLst>
                                      </p:cBhvr>
                                      <p:tavLst>
                                        <p:tav tm="0">
                                          <p:val>
                                            <p:strVal val="ppt_x"/>
                                          </p:val>
                                        </p:tav>
                                        <p:tav tm="100000">
                                          <p:val>
                                            <p:strVal val="0-ppt_w/2"/>
                                          </p:val>
                                        </p:tav>
                                      </p:tavLst>
                                    </p:anim>
                                    <p:anim calcmode="lin" valueType="num">
                                      <p:cBhvr additive="base">
                                        <p:cTn id="187" dur="2000"/>
                                        <p:tgtEl>
                                          <p:spTgt spid="5"/>
                                        </p:tgtEl>
                                        <p:attrNameLst>
                                          <p:attrName>ppt_y</p:attrName>
                                        </p:attrNameLst>
                                      </p:cBhvr>
                                      <p:tavLst>
                                        <p:tav tm="0">
                                          <p:val>
                                            <p:strVal val="ppt_y"/>
                                          </p:val>
                                        </p:tav>
                                        <p:tav tm="100000">
                                          <p:val>
                                            <p:strVal val="ppt_y"/>
                                          </p:val>
                                        </p:tav>
                                      </p:tavLst>
                                    </p:anim>
                                    <p:set>
                                      <p:cBhvr>
                                        <p:cTn id="188" dur="1" fill="hold">
                                          <p:stCondLst>
                                            <p:cond delay="1999"/>
                                          </p:stCondLst>
                                        </p:cTn>
                                        <p:tgtEl>
                                          <p:spTgt spid="5"/>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6"/>
                                        </p:tgtEl>
                                        <p:attrNameLst>
                                          <p:attrName>ppt_x</p:attrName>
                                        </p:attrNameLst>
                                      </p:cBhvr>
                                      <p:tavLst>
                                        <p:tav tm="0">
                                          <p:val>
                                            <p:strVal val="ppt_x"/>
                                          </p:val>
                                        </p:tav>
                                        <p:tav tm="100000">
                                          <p:val>
                                            <p:strVal val="0-ppt_w/2"/>
                                          </p:val>
                                        </p:tav>
                                      </p:tavLst>
                                    </p:anim>
                                    <p:anim calcmode="lin" valueType="num">
                                      <p:cBhvr additive="base">
                                        <p:cTn id="191" dur="2000"/>
                                        <p:tgtEl>
                                          <p:spTgt spid="6"/>
                                        </p:tgtEl>
                                        <p:attrNameLst>
                                          <p:attrName>ppt_y</p:attrName>
                                        </p:attrNameLst>
                                      </p:cBhvr>
                                      <p:tavLst>
                                        <p:tav tm="0">
                                          <p:val>
                                            <p:strVal val="ppt_y"/>
                                          </p:val>
                                        </p:tav>
                                        <p:tav tm="100000">
                                          <p:val>
                                            <p:strVal val="ppt_y"/>
                                          </p:val>
                                        </p:tav>
                                      </p:tavLst>
                                    </p:anim>
                                    <p:set>
                                      <p:cBhvr>
                                        <p:cTn id="192" dur="1" fill="hold">
                                          <p:stCondLst>
                                            <p:cond delay="1999"/>
                                          </p:stCondLst>
                                        </p:cTn>
                                        <p:tgtEl>
                                          <p:spTgt spid="6"/>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0-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4"/>
                                        </p:tgtEl>
                                        <p:attrNameLst>
                                          <p:attrName>ppt_x</p:attrName>
                                        </p:attrNameLst>
                                      </p:cBhvr>
                                      <p:tavLst>
                                        <p:tav tm="0">
                                          <p:val>
                                            <p:strVal val="ppt_x"/>
                                          </p:val>
                                        </p:tav>
                                        <p:tav tm="100000">
                                          <p:val>
                                            <p:strVal val="0-ppt_w/2"/>
                                          </p:val>
                                        </p:tav>
                                      </p:tavLst>
                                    </p:anim>
                                    <p:anim calcmode="lin" valueType="num">
                                      <p:cBhvr additive="base">
                                        <p:cTn id="199" dur="2000"/>
                                        <p:tgtEl>
                                          <p:spTgt spid="14"/>
                                        </p:tgtEl>
                                        <p:attrNameLst>
                                          <p:attrName>ppt_y</p:attrName>
                                        </p:attrNameLst>
                                      </p:cBhvr>
                                      <p:tavLst>
                                        <p:tav tm="0">
                                          <p:val>
                                            <p:strVal val="ppt_y"/>
                                          </p:val>
                                        </p:tav>
                                        <p:tav tm="100000">
                                          <p:val>
                                            <p:strVal val="ppt_y"/>
                                          </p:val>
                                        </p:tav>
                                      </p:tavLst>
                                    </p:anim>
                                    <p:set>
                                      <p:cBhvr>
                                        <p:cTn id="200" dur="1" fill="hold">
                                          <p:stCondLst>
                                            <p:cond delay="1999"/>
                                          </p:stCondLst>
                                        </p:cTn>
                                        <p:tgtEl>
                                          <p:spTgt spid="14"/>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ppt_y"/>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6"/>
                                        </p:tgtEl>
                                        <p:attrNameLst>
                                          <p:attrName>ppt_x</p:attrName>
                                        </p:attrNameLst>
                                      </p:cBhvr>
                                      <p:tavLst>
                                        <p:tav tm="0">
                                          <p:val>
                                            <p:strVal val="ppt_x"/>
                                          </p:val>
                                        </p:tav>
                                        <p:tav tm="100000">
                                          <p:val>
                                            <p:strVal val="0-ppt_w/2"/>
                                          </p:val>
                                        </p:tav>
                                      </p:tavLst>
                                    </p:anim>
                                    <p:anim calcmode="lin" valueType="num">
                                      <p:cBhvr additive="base">
                                        <p:cTn id="207" dur="2000"/>
                                        <p:tgtEl>
                                          <p:spTgt spid="16"/>
                                        </p:tgtEl>
                                        <p:attrNameLst>
                                          <p:attrName>ppt_y</p:attrName>
                                        </p:attrNameLst>
                                      </p:cBhvr>
                                      <p:tavLst>
                                        <p:tav tm="0">
                                          <p:val>
                                            <p:strVal val="ppt_y"/>
                                          </p:val>
                                        </p:tav>
                                        <p:tav tm="100000">
                                          <p:val>
                                            <p:strVal val="ppt_y"/>
                                          </p:val>
                                        </p:tav>
                                      </p:tavLst>
                                    </p:anim>
                                    <p:set>
                                      <p:cBhvr>
                                        <p:cTn id="208" dur="1" fill="hold">
                                          <p:stCondLst>
                                            <p:cond delay="1999"/>
                                          </p:stCondLst>
                                        </p:cTn>
                                        <p:tgtEl>
                                          <p:spTgt spid="16"/>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0-ppt_w/2"/>
                                          </p:val>
                                        </p:tav>
                                      </p:tavLst>
                                    </p:anim>
                                    <p:anim calcmode="lin" valueType="num">
                                      <p:cBhvr additive="base">
                                        <p:cTn id="211" dur="2000"/>
                                        <p:tgtEl>
                                          <p:spTgt spid="17"/>
                                        </p:tgtEl>
                                        <p:attrNameLst>
                                          <p:attrName>ppt_y</p:attrName>
                                        </p:attrNameLst>
                                      </p:cBhvr>
                                      <p:tavLst>
                                        <p:tav tm="0">
                                          <p:val>
                                            <p:strVal val="ppt_y"/>
                                          </p:val>
                                        </p:tav>
                                        <p:tav tm="100000">
                                          <p:val>
                                            <p:strVal val="ppt_y"/>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18"/>
                                        </p:tgtEl>
                                        <p:attrNameLst>
                                          <p:attrName>ppt_x</p:attrName>
                                        </p:attrNameLst>
                                      </p:cBhvr>
                                      <p:tavLst>
                                        <p:tav tm="0">
                                          <p:val>
                                            <p:strVal val="ppt_x"/>
                                          </p:val>
                                        </p:tav>
                                        <p:tav tm="100000">
                                          <p:val>
                                            <p:strVal val="0-ppt_w/2"/>
                                          </p:val>
                                        </p:tav>
                                      </p:tavLst>
                                    </p:anim>
                                    <p:anim calcmode="lin" valueType="num">
                                      <p:cBhvr additive="base">
                                        <p:cTn id="215" dur="2000"/>
                                        <p:tgtEl>
                                          <p:spTgt spid="18"/>
                                        </p:tgtEl>
                                        <p:attrNameLst>
                                          <p:attrName>ppt_y</p:attrName>
                                        </p:attrNameLst>
                                      </p:cBhvr>
                                      <p:tavLst>
                                        <p:tav tm="0">
                                          <p:val>
                                            <p:strVal val="ppt_y"/>
                                          </p:val>
                                        </p:tav>
                                        <p:tav tm="100000">
                                          <p:val>
                                            <p:strVal val="ppt_y"/>
                                          </p:val>
                                        </p:tav>
                                      </p:tavLst>
                                    </p:anim>
                                    <p:set>
                                      <p:cBhvr>
                                        <p:cTn id="216" dur="1" fill="hold">
                                          <p:stCondLst>
                                            <p:cond delay="1999"/>
                                          </p:stCondLst>
                                        </p:cTn>
                                        <p:tgtEl>
                                          <p:spTgt spid="18"/>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2000" fill="hold"/>
                                        <p:tgtEl>
                                          <p:spTgt spid="2"/>
                                        </p:tgtEl>
                                        <p:attrNameLst>
                                          <p:attrName>ppt_w</p:attrName>
                                        </p:attrNameLst>
                                      </p:cBhvr>
                                      <p:tavLst>
                                        <p:tav tm="0">
                                          <p:val>
                                            <p:strVal val="4/3*#ppt_w"/>
                                          </p:val>
                                        </p:tav>
                                        <p:tav tm="100000">
                                          <p:val>
                                            <p:strVal val="#ppt_w"/>
                                          </p:val>
                                        </p:tav>
                                      </p:tavLst>
                                    </p:anim>
                                    <p:anim calcmode="lin" valueType="num">
                                      <p:cBhvr>
                                        <p:cTn id="220" dur="2000" fill="hold"/>
                                        <p:tgtEl>
                                          <p:spTgt spid="2"/>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barn(outVertical)">
                                      <p:cBhvr>
                                        <p:cTn id="2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2" name="1 Imagen" descr="ikebanag.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rot="16200000">
            <a:off x="3885368" y="1615302"/>
            <a:ext cx="1444702" cy="1928826"/>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5400000">
            <a:off x="3885368" y="3186938"/>
            <a:ext cx="1444702" cy="1928826"/>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4028244" y="1115236"/>
            <a:ext cx="1087512" cy="1714512"/>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a:off x="4143372" y="3929066"/>
            <a:ext cx="928694" cy="1643074"/>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4135401" y="722327"/>
            <a:ext cx="873198" cy="1428760"/>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4286248" y="4500570"/>
            <a:ext cx="714380" cy="1428760"/>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4135401" y="365137"/>
            <a:ext cx="873198" cy="1143008"/>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4214810" y="5143512"/>
            <a:ext cx="714380" cy="1143008"/>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4099682" y="-27748"/>
            <a:ext cx="873198" cy="928694"/>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4214810" y="5715016"/>
            <a:ext cx="714380" cy="1000132"/>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31107">
            <a:off x="5152502" y="2416101"/>
            <a:ext cx="1444702" cy="1928826"/>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985959">
            <a:off x="2613604" y="2439071"/>
            <a:ext cx="1444702" cy="1928826"/>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a:off x="2214546" y="2500306"/>
            <a:ext cx="928694" cy="1643074"/>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427216">
            <a:off x="6027573" y="2622966"/>
            <a:ext cx="928694" cy="1643074"/>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a:off x="1714480" y="2571744"/>
            <a:ext cx="873198" cy="1428760"/>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82677">
            <a:off x="6609592" y="2736801"/>
            <a:ext cx="873198" cy="1428760"/>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484301">
            <a:off x="7148251" y="2913139"/>
            <a:ext cx="873198" cy="1143008"/>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1142976" y="2714620"/>
            <a:ext cx="873198" cy="1143008"/>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268333">
            <a:off x="7743020" y="3044062"/>
            <a:ext cx="873198" cy="928694"/>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571472" y="2786058"/>
            <a:ext cx="873198" cy="928694"/>
          </a:xfrm>
          <a:prstGeom prst="moon">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000" fill="hold"/>
                                        <p:tgtEl>
                                          <p:spTgt spid="13"/>
                                        </p:tgtEl>
                                        <p:attrNameLst>
                                          <p:attrName>ppt_x</p:attrName>
                                        </p:attrNameLst>
                                      </p:cBhvr>
                                      <p:tavLst>
                                        <p:tav tm="0">
                                          <p:val>
                                            <p:strVal val="0-#ppt_w/2"/>
                                          </p:val>
                                        </p:tav>
                                        <p:tav tm="100000">
                                          <p:val>
                                            <p:strVal val="#ppt_x"/>
                                          </p:val>
                                        </p:tav>
                                      </p:tavLst>
                                    </p:anim>
                                    <p:anim calcmode="lin" valueType="num">
                                      <p:cBhvr additive="base">
                                        <p:cTn id="11" dur="2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2000" fill="hold"/>
                                        <p:tgtEl>
                                          <p:spTgt spid="16"/>
                                        </p:tgtEl>
                                        <p:attrNameLst>
                                          <p:attrName>ppt_x</p:attrName>
                                        </p:attrNameLst>
                                      </p:cBhvr>
                                      <p:tavLst>
                                        <p:tav tm="0">
                                          <p:val>
                                            <p:strVal val="0-#ppt_w/2"/>
                                          </p:val>
                                        </p:tav>
                                        <p:tav tm="100000">
                                          <p:val>
                                            <p:strVal val="#ppt_x"/>
                                          </p:val>
                                        </p:tav>
                                      </p:tavLst>
                                    </p:anim>
                                    <p:anim calcmode="lin" valueType="num">
                                      <p:cBhvr additive="base">
                                        <p:cTn id="15" dur="200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2000" fill="hold"/>
                                        <p:tgtEl>
                                          <p:spTgt spid="18"/>
                                        </p:tgtEl>
                                        <p:attrNameLst>
                                          <p:attrName>ppt_x</p:attrName>
                                        </p:attrNameLst>
                                      </p:cBhvr>
                                      <p:tavLst>
                                        <p:tav tm="0">
                                          <p:val>
                                            <p:strVal val="0-#ppt_w/2"/>
                                          </p:val>
                                        </p:tav>
                                        <p:tav tm="100000">
                                          <p:val>
                                            <p:strVal val="#ppt_x"/>
                                          </p:val>
                                        </p:tav>
                                      </p:tavLst>
                                    </p:anim>
                                    <p:anim calcmode="lin" valueType="num">
                                      <p:cBhvr additive="base">
                                        <p:cTn id="19" dur="20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0-#ppt_w/2"/>
                                          </p:val>
                                        </p:tav>
                                        <p:tav tm="100000">
                                          <p:val>
                                            <p:strVal val="#ppt_x"/>
                                          </p:val>
                                        </p:tav>
                                      </p:tavLst>
                                    </p:anim>
                                    <p:anim calcmode="lin" valueType="num">
                                      <p:cBhvr additive="base">
                                        <p:cTn id="23" dur="200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2000" fill="hold"/>
                                        <p:tgtEl>
                                          <p:spTgt spid="21"/>
                                        </p:tgtEl>
                                        <p:attrNameLst>
                                          <p:attrName>ppt_x</p:attrName>
                                        </p:attrNameLst>
                                      </p:cBhvr>
                                      <p:tavLst>
                                        <p:tav tm="0">
                                          <p:val>
                                            <p:strVal val="0-#ppt_w/2"/>
                                          </p:val>
                                        </p:tav>
                                        <p:tav tm="100000">
                                          <p:val>
                                            <p:strVal val="#ppt_x"/>
                                          </p:val>
                                        </p:tav>
                                      </p:tavLst>
                                    </p:anim>
                                    <p:anim calcmode="lin" valueType="num">
                                      <p:cBhvr additive="base">
                                        <p:cTn id="27" dur="2000" fill="hold"/>
                                        <p:tgtEl>
                                          <p:spTgt spid="2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1+#ppt_w/2"/>
                                          </p:val>
                                        </p:tav>
                                        <p:tav tm="100000">
                                          <p:val>
                                            <p:strVal val="#ppt_x"/>
                                          </p:val>
                                        </p:tav>
                                      </p:tavLst>
                                    </p:anim>
                                    <p:anim calcmode="lin" valueType="num">
                                      <p:cBhvr additive="base">
                                        <p:cTn id="31" dur="2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2000" fill="hold"/>
                                        <p:tgtEl>
                                          <p:spTgt spid="15"/>
                                        </p:tgtEl>
                                        <p:attrNameLst>
                                          <p:attrName>ppt_x</p:attrName>
                                        </p:attrNameLst>
                                      </p:cBhvr>
                                      <p:tavLst>
                                        <p:tav tm="0">
                                          <p:val>
                                            <p:strVal val="1+#ppt_w/2"/>
                                          </p:val>
                                        </p:tav>
                                        <p:tav tm="100000">
                                          <p:val>
                                            <p:strVal val="#ppt_x"/>
                                          </p:val>
                                        </p:tav>
                                      </p:tavLst>
                                    </p:anim>
                                    <p:anim calcmode="lin" valueType="num">
                                      <p:cBhvr additive="base">
                                        <p:cTn id="35" dur="2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2000" fill="hold"/>
                                        <p:tgtEl>
                                          <p:spTgt spid="17"/>
                                        </p:tgtEl>
                                        <p:attrNameLst>
                                          <p:attrName>ppt_x</p:attrName>
                                        </p:attrNameLst>
                                      </p:cBhvr>
                                      <p:tavLst>
                                        <p:tav tm="0">
                                          <p:val>
                                            <p:strVal val="1+#ppt_w/2"/>
                                          </p:val>
                                        </p:tav>
                                        <p:tav tm="100000">
                                          <p:val>
                                            <p:strVal val="#ppt_x"/>
                                          </p:val>
                                        </p:tav>
                                      </p:tavLst>
                                    </p:anim>
                                    <p:anim calcmode="lin" valueType="num">
                                      <p:cBhvr additive="base">
                                        <p:cTn id="39" dur="2000" fill="hold"/>
                                        <p:tgtEl>
                                          <p:spTgt spid="1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1+#ppt_w/2"/>
                                          </p:val>
                                        </p:tav>
                                        <p:tav tm="100000">
                                          <p:val>
                                            <p:strVal val="#ppt_x"/>
                                          </p:val>
                                        </p:tav>
                                      </p:tavLst>
                                    </p:anim>
                                    <p:anim calcmode="lin" valueType="num">
                                      <p:cBhvr additive="base">
                                        <p:cTn id="43" dur="2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2000" fill="hold"/>
                                        <p:tgtEl>
                                          <p:spTgt spid="22"/>
                                        </p:tgtEl>
                                        <p:attrNameLst>
                                          <p:attrName>ppt_x</p:attrName>
                                        </p:attrNameLst>
                                      </p:cBhvr>
                                      <p:tavLst>
                                        <p:tav tm="0">
                                          <p:val>
                                            <p:strVal val="1+#ppt_w/2"/>
                                          </p:val>
                                        </p:tav>
                                        <p:tav tm="100000">
                                          <p:val>
                                            <p:strVal val="#ppt_x"/>
                                          </p:val>
                                        </p:tav>
                                      </p:tavLst>
                                    </p:anim>
                                    <p:anim calcmode="lin" valueType="num">
                                      <p:cBhvr additive="base">
                                        <p:cTn id="47" dur="2000" fill="hold"/>
                                        <p:tgtEl>
                                          <p:spTgt spid="22"/>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2000" fill="hold"/>
                                        <p:tgtEl>
                                          <p:spTgt spid="3"/>
                                        </p:tgtEl>
                                        <p:attrNameLst>
                                          <p:attrName>ppt_x</p:attrName>
                                        </p:attrNameLst>
                                      </p:cBhvr>
                                      <p:tavLst>
                                        <p:tav tm="0">
                                          <p:val>
                                            <p:strVal val="#ppt_x"/>
                                          </p:val>
                                        </p:tav>
                                        <p:tav tm="100000">
                                          <p:val>
                                            <p:strVal val="#ppt_x"/>
                                          </p:val>
                                        </p:tav>
                                      </p:tavLst>
                                    </p:anim>
                                    <p:anim calcmode="lin" valueType="num">
                                      <p:cBhvr additive="base">
                                        <p:cTn id="51" dur="2000" fill="hold"/>
                                        <p:tgtEl>
                                          <p:spTgt spid="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2000" fill="hold"/>
                                        <p:tgtEl>
                                          <p:spTgt spid="5"/>
                                        </p:tgtEl>
                                        <p:attrNameLst>
                                          <p:attrName>ppt_x</p:attrName>
                                        </p:attrNameLst>
                                      </p:cBhvr>
                                      <p:tavLst>
                                        <p:tav tm="0">
                                          <p:val>
                                            <p:strVal val="#ppt_x"/>
                                          </p:val>
                                        </p:tav>
                                        <p:tav tm="100000">
                                          <p:val>
                                            <p:strVal val="#ppt_x"/>
                                          </p:val>
                                        </p:tav>
                                      </p:tavLst>
                                    </p:anim>
                                    <p:anim calcmode="lin" valueType="num">
                                      <p:cBhvr additive="base">
                                        <p:cTn id="55" dur="2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ppt_x"/>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2000" fill="hold"/>
                                        <p:tgtEl>
                                          <p:spTgt spid="9"/>
                                        </p:tgtEl>
                                        <p:attrNameLst>
                                          <p:attrName>ppt_x</p:attrName>
                                        </p:attrNameLst>
                                      </p:cBhvr>
                                      <p:tavLst>
                                        <p:tav tm="0">
                                          <p:val>
                                            <p:strVal val="#ppt_x"/>
                                          </p:val>
                                        </p:tav>
                                        <p:tav tm="100000">
                                          <p:val>
                                            <p:strVal val="#ppt_x"/>
                                          </p:val>
                                        </p:tav>
                                      </p:tavLst>
                                    </p:anim>
                                    <p:anim calcmode="lin" valueType="num">
                                      <p:cBhvr additive="base">
                                        <p:cTn id="63" dur="2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2000" fill="hold"/>
                                        <p:tgtEl>
                                          <p:spTgt spid="11"/>
                                        </p:tgtEl>
                                        <p:attrNameLst>
                                          <p:attrName>ppt_x</p:attrName>
                                        </p:attrNameLst>
                                      </p:cBhvr>
                                      <p:tavLst>
                                        <p:tav tm="0">
                                          <p:val>
                                            <p:strVal val="#ppt_x"/>
                                          </p:val>
                                        </p:tav>
                                        <p:tav tm="100000">
                                          <p:val>
                                            <p:strVal val="#ppt_x"/>
                                          </p:val>
                                        </p:tav>
                                      </p:tavLst>
                                    </p:anim>
                                    <p:anim calcmode="lin" valueType="num">
                                      <p:cBhvr additive="base">
                                        <p:cTn id="67" dur="2000" fill="hold"/>
                                        <p:tgtEl>
                                          <p:spTgt spid="11"/>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additive="base">
                                        <p:cTn id="70" dur="2000" fill="hold"/>
                                        <p:tgtEl>
                                          <p:spTgt spid="4"/>
                                        </p:tgtEl>
                                        <p:attrNameLst>
                                          <p:attrName>ppt_x</p:attrName>
                                        </p:attrNameLst>
                                      </p:cBhvr>
                                      <p:tavLst>
                                        <p:tav tm="0">
                                          <p:val>
                                            <p:strVal val="#ppt_x"/>
                                          </p:val>
                                        </p:tav>
                                        <p:tav tm="100000">
                                          <p:val>
                                            <p:strVal val="#ppt_x"/>
                                          </p:val>
                                        </p:tav>
                                      </p:tavLst>
                                    </p:anim>
                                    <p:anim calcmode="lin" valueType="num">
                                      <p:cBhvr additive="base">
                                        <p:cTn id="71" dur="2000" fill="hold"/>
                                        <p:tgtEl>
                                          <p:spTgt spid="4"/>
                                        </p:tgtEl>
                                        <p:attrNameLst>
                                          <p:attrName>ppt_y</p:attrName>
                                        </p:attrNameLst>
                                      </p:cBhvr>
                                      <p:tavLst>
                                        <p:tav tm="0">
                                          <p:val>
                                            <p:strVal val="0-#ppt_h/2"/>
                                          </p:val>
                                        </p:tav>
                                        <p:tav tm="100000">
                                          <p:val>
                                            <p:strVal val="#ppt_y"/>
                                          </p:val>
                                        </p:tav>
                                      </p:tavLst>
                                    </p:anim>
                                  </p:childTnLst>
                                </p:cTn>
                              </p:par>
                              <p:par>
                                <p:cTn id="72" presetID="2" presetClass="entr" presetSubtype="1" fill="hold" grpId="0"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2000" fill="hold"/>
                                        <p:tgtEl>
                                          <p:spTgt spid="6"/>
                                        </p:tgtEl>
                                        <p:attrNameLst>
                                          <p:attrName>ppt_x</p:attrName>
                                        </p:attrNameLst>
                                      </p:cBhvr>
                                      <p:tavLst>
                                        <p:tav tm="0">
                                          <p:val>
                                            <p:strVal val="#ppt_x"/>
                                          </p:val>
                                        </p:tav>
                                        <p:tav tm="100000">
                                          <p:val>
                                            <p:strVal val="#ppt_x"/>
                                          </p:val>
                                        </p:tav>
                                      </p:tavLst>
                                    </p:anim>
                                    <p:anim calcmode="lin" valueType="num">
                                      <p:cBhvr additive="base">
                                        <p:cTn id="75" dur="2000" fill="hold"/>
                                        <p:tgtEl>
                                          <p:spTgt spid="6"/>
                                        </p:tgtEl>
                                        <p:attrNameLst>
                                          <p:attrName>ppt_y</p:attrName>
                                        </p:attrNameLst>
                                      </p:cBhvr>
                                      <p:tavLst>
                                        <p:tav tm="0">
                                          <p:val>
                                            <p:strVal val="0-#ppt_h/2"/>
                                          </p:val>
                                        </p:tav>
                                        <p:tav tm="100000">
                                          <p:val>
                                            <p:strVal val="#ppt_y"/>
                                          </p:val>
                                        </p:tav>
                                      </p:tavLst>
                                    </p:anim>
                                  </p:childTnLst>
                                </p:cTn>
                              </p:par>
                              <p:par>
                                <p:cTn id="76" presetID="2" presetClass="entr" presetSubtype="1"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2000" fill="hold"/>
                                        <p:tgtEl>
                                          <p:spTgt spid="8"/>
                                        </p:tgtEl>
                                        <p:attrNameLst>
                                          <p:attrName>ppt_x</p:attrName>
                                        </p:attrNameLst>
                                      </p:cBhvr>
                                      <p:tavLst>
                                        <p:tav tm="0">
                                          <p:val>
                                            <p:strVal val="#ppt_x"/>
                                          </p:val>
                                        </p:tav>
                                        <p:tav tm="100000">
                                          <p:val>
                                            <p:strVal val="#ppt_x"/>
                                          </p:val>
                                        </p:tav>
                                      </p:tavLst>
                                    </p:anim>
                                    <p:anim calcmode="lin" valueType="num">
                                      <p:cBhvr additive="base">
                                        <p:cTn id="79" dur="2000" fill="hold"/>
                                        <p:tgtEl>
                                          <p:spTgt spid="8"/>
                                        </p:tgtEl>
                                        <p:attrNameLst>
                                          <p:attrName>ppt_y</p:attrName>
                                        </p:attrNameLst>
                                      </p:cBhvr>
                                      <p:tavLst>
                                        <p:tav tm="0">
                                          <p:val>
                                            <p:strVal val="0-#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ppt_x"/>
                                          </p:val>
                                        </p:tav>
                                        <p:tav tm="100000">
                                          <p:val>
                                            <p:strVal val="#ppt_x"/>
                                          </p:val>
                                        </p:tav>
                                      </p:tavLst>
                                    </p:anim>
                                    <p:anim calcmode="lin" valueType="num">
                                      <p:cBhvr additive="base">
                                        <p:cTn id="83" dur="2000" fill="hold"/>
                                        <p:tgtEl>
                                          <p:spTgt spid="10"/>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2000" fill="hold"/>
                                        <p:tgtEl>
                                          <p:spTgt spid="12"/>
                                        </p:tgtEl>
                                        <p:attrNameLst>
                                          <p:attrName>ppt_x</p:attrName>
                                        </p:attrNameLst>
                                      </p:cBhvr>
                                      <p:tavLst>
                                        <p:tav tm="0">
                                          <p:val>
                                            <p:strVal val="#ppt_x"/>
                                          </p:val>
                                        </p:tav>
                                        <p:tav tm="100000">
                                          <p:val>
                                            <p:strVal val="#ppt_x"/>
                                          </p:val>
                                        </p:tav>
                                      </p:tavLst>
                                    </p:anim>
                                    <p:anim calcmode="lin" valueType="num">
                                      <p:cBhvr additive="base">
                                        <p:cTn id="87" dur="2000" fill="hold"/>
                                        <p:tgtEl>
                                          <p:spTgt spid="12"/>
                                        </p:tgtEl>
                                        <p:attrNameLst>
                                          <p:attrName>ppt_y</p:attrName>
                                        </p:attrNameLst>
                                      </p:cBhvr>
                                      <p:tavLst>
                                        <p:tav tm="0">
                                          <p:val>
                                            <p:strVal val="0-#ppt_h/2"/>
                                          </p:val>
                                        </p:tav>
                                        <p:tav tm="100000">
                                          <p:val>
                                            <p:strVal val="#ppt_y"/>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2000" fill="hold"/>
                                        <p:tgtEl>
                                          <p:spTgt spid="14"/>
                                        </p:tgtEl>
                                        <p:attrNameLst>
                                          <p:attrName>ppt_w</p:attrName>
                                        </p:attrNameLst>
                                      </p:cBhvr>
                                      <p:tavLst>
                                        <p:tav tm="0" fmla="#ppt_w*sin(2.5*pi*$)">
                                          <p:val>
                                            <p:fltVal val="0"/>
                                          </p:val>
                                        </p:tav>
                                        <p:tav tm="100000">
                                          <p:val>
                                            <p:fltVal val="1"/>
                                          </p:val>
                                        </p:tav>
                                      </p:tavLst>
                                    </p:anim>
                                    <p:anim calcmode="lin" valueType="num">
                                      <p:cBhvr>
                                        <p:cTn id="91" dur="2000" fill="hold"/>
                                        <p:tgtEl>
                                          <p:spTgt spid="14"/>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p:cTn id="94" dur="2000" fill="hold"/>
                                        <p:tgtEl>
                                          <p:spTgt spid="15"/>
                                        </p:tgtEl>
                                        <p:attrNameLst>
                                          <p:attrName>ppt_w</p:attrName>
                                        </p:attrNameLst>
                                      </p:cBhvr>
                                      <p:tavLst>
                                        <p:tav tm="0" fmla="#ppt_w*sin(2.5*pi*$)">
                                          <p:val>
                                            <p:fltVal val="0"/>
                                          </p:val>
                                        </p:tav>
                                        <p:tav tm="100000">
                                          <p:val>
                                            <p:fltVal val="1"/>
                                          </p:val>
                                        </p:tav>
                                      </p:tavLst>
                                    </p:anim>
                                    <p:anim calcmode="lin" valueType="num">
                                      <p:cBhvr>
                                        <p:cTn id="95" dur="2000" fill="hold"/>
                                        <p:tgtEl>
                                          <p:spTgt spid="15"/>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2000" fill="hold"/>
                                        <p:tgtEl>
                                          <p:spTgt spid="17"/>
                                        </p:tgtEl>
                                        <p:attrNameLst>
                                          <p:attrName>ppt_w</p:attrName>
                                        </p:attrNameLst>
                                      </p:cBhvr>
                                      <p:tavLst>
                                        <p:tav tm="0" fmla="#ppt_w*sin(2.5*pi*$)">
                                          <p:val>
                                            <p:fltVal val="0"/>
                                          </p:val>
                                        </p:tav>
                                        <p:tav tm="100000">
                                          <p:val>
                                            <p:fltVal val="1"/>
                                          </p:val>
                                        </p:tav>
                                      </p:tavLst>
                                    </p:anim>
                                    <p:anim calcmode="lin" valueType="num">
                                      <p:cBhvr>
                                        <p:cTn id="99" dur="2000" fill="hold"/>
                                        <p:tgtEl>
                                          <p:spTgt spid="17"/>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2000" fill="hold"/>
                                        <p:tgtEl>
                                          <p:spTgt spid="20"/>
                                        </p:tgtEl>
                                        <p:attrNameLst>
                                          <p:attrName>ppt_w</p:attrName>
                                        </p:attrNameLst>
                                      </p:cBhvr>
                                      <p:tavLst>
                                        <p:tav tm="0" fmla="#ppt_w*sin(2.5*pi*$)">
                                          <p:val>
                                            <p:fltVal val="0"/>
                                          </p:val>
                                        </p:tav>
                                        <p:tav tm="100000">
                                          <p:val>
                                            <p:fltVal val="1"/>
                                          </p:val>
                                        </p:tav>
                                      </p:tavLst>
                                    </p:anim>
                                    <p:anim calcmode="lin" valueType="num">
                                      <p:cBhvr>
                                        <p:cTn id="103" dur="2000" fill="hold"/>
                                        <p:tgtEl>
                                          <p:spTgt spid="2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2000" fill="hold"/>
                                        <p:tgtEl>
                                          <p:spTgt spid="22"/>
                                        </p:tgtEl>
                                        <p:attrNameLst>
                                          <p:attrName>ppt_w</p:attrName>
                                        </p:attrNameLst>
                                      </p:cBhvr>
                                      <p:tavLst>
                                        <p:tav tm="0" fmla="#ppt_w*sin(2.5*pi*$)">
                                          <p:val>
                                            <p:fltVal val="0"/>
                                          </p:val>
                                        </p:tav>
                                        <p:tav tm="100000">
                                          <p:val>
                                            <p:fltVal val="1"/>
                                          </p:val>
                                        </p:tav>
                                      </p:tavLst>
                                    </p:anim>
                                    <p:anim calcmode="lin" valueType="num">
                                      <p:cBhvr>
                                        <p:cTn id="107" dur="2000" fill="hold"/>
                                        <p:tgtEl>
                                          <p:spTgt spid="22"/>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2000" fill="hold"/>
                                        <p:tgtEl>
                                          <p:spTgt spid="13"/>
                                        </p:tgtEl>
                                        <p:attrNameLst>
                                          <p:attrName>ppt_w</p:attrName>
                                        </p:attrNameLst>
                                      </p:cBhvr>
                                      <p:tavLst>
                                        <p:tav tm="0" fmla="#ppt_w*sin(2.5*pi*$)">
                                          <p:val>
                                            <p:fltVal val="0"/>
                                          </p:val>
                                        </p:tav>
                                        <p:tav tm="100000">
                                          <p:val>
                                            <p:fltVal val="1"/>
                                          </p:val>
                                        </p:tav>
                                      </p:tavLst>
                                    </p:anim>
                                    <p:anim calcmode="lin" valueType="num">
                                      <p:cBhvr>
                                        <p:cTn id="111" dur="2000" fill="hold"/>
                                        <p:tgtEl>
                                          <p:spTgt spid="13"/>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2000" fill="hold"/>
                                        <p:tgtEl>
                                          <p:spTgt spid="16"/>
                                        </p:tgtEl>
                                        <p:attrNameLst>
                                          <p:attrName>ppt_w</p:attrName>
                                        </p:attrNameLst>
                                      </p:cBhvr>
                                      <p:tavLst>
                                        <p:tav tm="0" fmla="#ppt_w*sin(2.5*pi*$)">
                                          <p:val>
                                            <p:fltVal val="0"/>
                                          </p:val>
                                        </p:tav>
                                        <p:tav tm="100000">
                                          <p:val>
                                            <p:fltVal val="1"/>
                                          </p:val>
                                        </p:tav>
                                      </p:tavLst>
                                    </p:anim>
                                    <p:anim calcmode="lin" valueType="num">
                                      <p:cBhvr>
                                        <p:cTn id="115" dur="2000" fill="hold"/>
                                        <p:tgtEl>
                                          <p:spTgt spid="16"/>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2000" fill="hold"/>
                                        <p:tgtEl>
                                          <p:spTgt spid="18"/>
                                        </p:tgtEl>
                                        <p:attrNameLst>
                                          <p:attrName>ppt_w</p:attrName>
                                        </p:attrNameLst>
                                      </p:cBhvr>
                                      <p:tavLst>
                                        <p:tav tm="0" fmla="#ppt_w*sin(2.5*pi*$)">
                                          <p:val>
                                            <p:fltVal val="0"/>
                                          </p:val>
                                        </p:tav>
                                        <p:tav tm="100000">
                                          <p:val>
                                            <p:fltVal val="1"/>
                                          </p:val>
                                        </p:tav>
                                      </p:tavLst>
                                    </p:anim>
                                    <p:anim calcmode="lin" valueType="num">
                                      <p:cBhvr>
                                        <p:cTn id="119" dur="2000" fill="hold"/>
                                        <p:tgtEl>
                                          <p:spTgt spid="18"/>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9"/>
                                        </p:tgtEl>
                                        <p:attrNameLst>
                                          <p:attrName>style.visibility</p:attrName>
                                        </p:attrNameLst>
                                      </p:cBhvr>
                                      <p:to>
                                        <p:strVal val="visible"/>
                                      </p:to>
                                    </p:set>
                                    <p:anim calcmode="lin" valueType="num">
                                      <p:cBhvr>
                                        <p:cTn id="122" dur="2000" fill="hold"/>
                                        <p:tgtEl>
                                          <p:spTgt spid="19"/>
                                        </p:tgtEl>
                                        <p:attrNameLst>
                                          <p:attrName>ppt_w</p:attrName>
                                        </p:attrNameLst>
                                      </p:cBhvr>
                                      <p:tavLst>
                                        <p:tav tm="0" fmla="#ppt_w*sin(2.5*pi*$)">
                                          <p:val>
                                            <p:fltVal val="0"/>
                                          </p:val>
                                        </p:tav>
                                        <p:tav tm="100000">
                                          <p:val>
                                            <p:fltVal val="1"/>
                                          </p:val>
                                        </p:tav>
                                      </p:tavLst>
                                    </p:anim>
                                    <p:anim calcmode="lin" valueType="num">
                                      <p:cBhvr>
                                        <p:cTn id="123" dur="2000" fill="hold"/>
                                        <p:tgtEl>
                                          <p:spTgt spid="19"/>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21"/>
                                        </p:tgtEl>
                                        <p:attrNameLst>
                                          <p:attrName>style.visibility</p:attrName>
                                        </p:attrNameLst>
                                      </p:cBhvr>
                                      <p:to>
                                        <p:strVal val="visible"/>
                                      </p:to>
                                    </p:set>
                                    <p:anim calcmode="lin" valueType="num">
                                      <p:cBhvr>
                                        <p:cTn id="126" dur="2000" fill="hold"/>
                                        <p:tgtEl>
                                          <p:spTgt spid="21"/>
                                        </p:tgtEl>
                                        <p:attrNameLst>
                                          <p:attrName>ppt_w</p:attrName>
                                        </p:attrNameLst>
                                      </p:cBhvr>
                                      <p:tavLst>
                                        <p:tav tm="0" fmla="#ppt_w*sin(2.5*pi*$)">
                                          <p:val>
                                            <p:fltVal val="0"/>
                                          </p:val>
                                        </p:tav>
                                        <p:tav tm="100000">
                                          <p:val>
                                            <p:fltVal val="1"/>
                                          </p:val>
                                        </p:tav>
                                      </p:tavLst>
                                    </p:anim>
                                    <p:anim calcmode="lin" valueType="num">
                                      <p:cBhvr>
                                        <p:cTn id="127" dur="2000" fill="hold"/>
                                        <p:tgtEl>
                                          <p:spTgt spid="21"/>
                                        </p:tgtEl>
                                        <p:attrNameLst>
                                          <p:attrName>ppt_h</p:attrName>
                                        </p:attrNameLst>
                                      </p:cBhvr>
                                      <p:tavLst>
                                        <p:tav tm="0">
                                          <p:val>
                                            <p:strVal val="#ppt_h"/>
                                          </p:val>
                                        </p:tav>
                                        <p:tav tm="100000">
                                          <p:val>
                                            <p:strVal val="#ppt_h"/>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p:cTn id="130" dur="2000" fill="hold"/>
                                        <p:tgtEl>
                                          <p:spTgt spid="3"/>
                                        </p:tgtEl>
                                        <p:attrNameLst>
                                          <p:attrName>ppt_w</p:attrName>
                                        </p:attrNameLst>
                                      </p:cBhvr>
                                      <p:tavLst>
                                        <p:tav tm="0">
                                          <p:val>
                                            <p:strVal val="#ppt_w"/>
                                          </p:val>
                                        </p:tav>
                                        <p:tav tm="100000">
                                          <p:val>
                                            <p:strVal val="#ppt_w"/>
                                          </p:val>
                                        </p:tav>
                                      </p:tavLst>
                                    </p:anim>
                                    <p:anim calcmode="lin" valueType="num">
                                      <p:cBhvr>
                                        <p:cTn id="131" dur="2000" fill="hold"/>
                                        <p:tgtEl>
                                          <p:spTgt spid="3"/>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5"/>
                                        </p:tgtEl>
                                        <p:attrNameLst>
                                          <p:attrName>style.visibility</p:attrName>
                                        </p:attrNameLst>
                                      </p:cBhvr>
                                      <p:to>
                                        <p:strVal val="visible"/>
                                      </p:to>
                                    </p:set>
                                    <p:anim calcmode="lin" valueType="num">
                                      <p:cBhvr>
                                        <p:cTn id="134" dur="2000" fill="hold"/>
                                        <p:tgtEl>
                                          <p:spTgt spid="5"/>
                                        </p:tgtEl>
                                        <p:attrNameLst>
                                          <p:attrName>ppt_w</p:attrName>
                                        </p:attrNameLst>
                                      </p:cBhvr>
                                      <p:tavLst>
                                        <p:tav tm="0">
                                          <p:val>
                                            <p:strVal val="#ppt_w"/>
                                          </p:val>
                                        </p:tav>
                                        <p:tav tm="100000">
                                          <p:val>
                                            <p:strVal val="#ppt_w"/>
                                          </p:val>
                                        </p:tav>
                                      </p:tavLst>
                                    </p:anim>
                                    <p:anim calcmode="lin" valueType="num">
                                      <p:cBhvr>
                                        <p:cTn id="135" dur="2000" fill="hold"/>
                                        <p:tgtEl>
                                          <p:spTgt spid="5"/>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2000" fill="hold"/>
                                        <p:tgtEl>
                                          <p:spTgt spid="7"/>
                                        </p:tgtEl>
                                        <p:attrNameLst>
                                          <p:attrName>ppt_w</p:attrName>
                                        </p:attrNameLst>
                                      </p:cBhvr>
                                      <p:tavLst>
                                        <p:tav tm="0">
                                          <p:val>
                                            <p:strVal val="#ppt_w"/>
                                          </p:val>
                                        </p:tav>
                                        <p:tav tm="100000">
                                          <p:val>
                                            <p:strVal val="#ppt_w"/>
                                          </p:val>
                                        </p:tav>
                                      </p:tavLst>
                                    </p:anim>
                                    <p:anim calcmode="lin" valueType="num">
                                      <p:cBhvr>
                                        <p:cTn id="139" dur="2000" fill="hold"/>
                                        <p:tgtEl>
                                          <p:spTgt spid="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9"/>
                                        </p:tgtEl>
                                        <p:attrNameLst>
                                          <p:attrName>style.visibility</p:attrName>
                                        </p:attrNameLst>
                                      </p:cBhvr>
                                      <p:to>
                                        <p:strVal val="visible"/>
                                      </p:to>
                                    </p:set>
                                    <p:anim calcmode="lin" valueType="num">
                                      <p:cBhvr>
                                        <p:cTn id="142" dur="2000" fill="hold"/>
                                        <p:tgtEl>
                                          <p:spTgt spid="9"/>
                                        </p:tgtEl>
                                        <p:attrNameLst>
                                          <p:attrName>ppt_w</p:attrName>
                                        </p:attrNameLst>
                                      </p:cBhvr>
                                      <p:tavLst>
                                        <p:tav tm="0">
                                          <p:val>
                                            <p:strVal val="#ppt_w"/>
                                          </p:val>
                                        </p:tav>
                                        <p:tav tm="100000">
                                          <p:val>
                                            <p:strVal val="#ppt_w"/>
                                          </p:val>
                                        </p:tav>
                                      </p:tavLst>
                                    </p:anim>
                                    <p:anim calcmode="lin" valueType="num">
                                      <p:cBhvr>
                                        <p:cTn id="143" dur="2000" fill="hold"/>
                                        <p:tgtEl>
                                          <p:spTgt spid="9"/>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2000" fill="hold"/>
                                        <p:tgtEl>
                                          <p:spTgt spid="11"/>
                                        </p:tgtEl>
                                        <p:attrNameLst>
                                          <p:attrName>ppt_w</p:attrName>
                                        </p:attrNameLst>
                                      </p:cBhvr>
                                      <p:tavLst>
                                        <p:tav tm="0">
                                          <p:val>
                                            <p:strVal val="#ppt_w"/>
                                          </p:val>
                                        </p:tav>
                                        <p:tav tm="100000">
                                          <p:val>
                                            <p:strVal val="#ppt_w"/>
                                          </p:val>
                                        </p:tav>
                                      </p:tavLst>
                                    </p:anim>
                                    <p:anim calcmode="lin" valueType="num">
                                      <p:cBhvr>
                                        <p:cTn id="147" dur="2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2000" fill="hold"/>
                                        <p:tgtEl>
                                          <p:spTgt spid="4"/>
                                        </p:tgtEl>
                                        <p:attrNameLst>
                                          <p:attrName>ppt_w</p:attrName>
                                        </p:attrNameLst>
                                      </p:cBhvr>
                                      <p:tavLst>
                                        <p:tav tm="0">
                                          <p:val>
                                            <p:strVal val="#ppt_w"/>
                                          </p:val>
                                        </p:tav>
                                        <p:tav tm="100000">
                                          <p:val>
                                            <p:strVal val="#ppt_w"/>
                                          </p:val>
                                        </p:tav>
                                      </p:tavLst>
                                    </p:anim>
                                    <p:anim calcmode="lin" valueType="num">
                                      <p:cBhvr>
                                        <p:cTn id="151" dur="2000" fill="hold"/>
                                        <p:tgtEl>
                                          <p:spTgt spid="4"/>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6"/>
                                        </p:tgtEl>
                                        <p:attrNameLst>
                                          <p:attrName>style.visibility</p:attrName>
                                        </p:attrNameLst>
                                      </p:cBhvr>
                                      <p:to>
                                        <p:strVal val="visible"/>
                                      </p:to>
                                    </p:set>
                                    <p:anim calcmode="lin" valueType="num">
                                      <p:cBhvr>
                                        <p:cTn id="154" dur="2000" fill="hold"/>
                                        <p:tgtEl>
                                          <p:spTgt spid="6"/>
                                        </p:tgtEl>
                                        <p:attrNameLst>
                                          <p:attrName>ppt_w</p:attrName>
                                        </p:attrNameLst>
                                      </p:cBhvr>
                                      <p:tavLst>
                                        <p:tav tm="0">
                                          <p:val>
                                            <p:strVal val="#ppt_w"/>
                                          </p:val>
                                        </p:tav>
                                        <p:tav tm="100000">
                                          <p:val>
                                            <p:strVal val="#ppt_w"/>
                                          </p:val>
                                        </p:tav>
                                      </p:tavLst>
                                    </p:anim>
                                    <p:anim calcmode="lin" valueType="num">
                                      <p:cBhvr>
                                        <p:cTn id="155" dur="2000" fill="hold"/>
                                        <p:tgtEl>
                                          <p:spTgt spid="6"/>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8"/>
                                        </p:tgtEl>
                                        <p:attrNameLst>
                                          <p:attrName>style.visibility</p:attrName>
                                        </p:attrNameLst>
                                      </p:cBhvr>
                                      <p:to>
                                        <p:strVal val="visible"/>
                                      </p:to>
                                    </p:set>
                                    <p:anim calcmode="lin" valueType="num">
                                      <p:cBhvr>
                                        <p:cTn id="158" dur="2000" fill="hold"/>
                                        <p:tgtEl>
                                          <p:spTgt spid="8"/>
                                        </p:tgtEl>
                                        <p:attrNameLst>
                                          <p:attrName>ppt_w</p:attrName>
                                        </p:attrNameLst>
                                      </p:cBhvr>
                                      <p:tavLst>
                                        <p:tav tm="0">
                                          <p:val>
                                            <p:strVal val="#ppt_w"/>
                                          </p:val>
                                        </p:tav>
                                        <p:tav tm="100000">
                                          <p:val>
                                            <p:strVal val="#ppt_w"/>
                                          </p:val>
                                        </p:tav>
                                      </p:tavLst>
                                    </p:anim>
                                    <p:anim calcmode="lin" valueType="num">
                                      <p:cBhvr>
                                        <p:cTn id="159" dur="2000" fill="hold"/>
                                        <p:tgtEl>
                                          <p:spTgt spid="8"/>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0"/>
                                        </p:tgtEl>
                                        <p:attrNameLst>
                                          <p:attrName>style.visibility</p:attrName>
                                        </p:attrNameLst>
                                      </p:cBhvr>
                                      <p:to>
                                        <p:strVal val="visible"/>
                                      </p:to>
                                    </p:set>
                                    <p:anim calcmode="lin" valueType="num">
                                      <p:cBhvr>
                                        <p:cTn id="162" dur="2000" fill="hold"/>
                                        <p:tgtEl>
                                          <p:spTgt spid="10"/>
                                        </p:tgtEl>
                                        <p:attrNameLst>
                                          <p:attrName>ppt_w</p:attrName>
                                        </p:attrNameLst>
                                      </p:cBhvr>
                                      <p:tavLst>
                                        <p:tav tm="0">
                                          <p:val>
                                            <p:strVal val="#ppt_w"/>
                                          </p:val>
                                        </p:tav>
                                        <p:tav tm="100000">
                                          <p:val>
                                            <p:strVal val="#ppt_w"/>
                                          </p:val>
                                        </p:tav>
                                      </p:tavLst>
                                    </p:anim>
                                    <p:anim calcmode="lin" valueType="num">
                                      <p:cBhvr>
                                        <p:cTn id="163" dur="2000" fill="hold"/>
                                        <p:tgtEl>
                                          <p:spTgt spid="10"/>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2"/>
                                        </p:tgtEl>
                                        <p:attrNameLst>
                                          <p:attrName>style.visibility</p:attrName>
                                        </p:attrNameLst>
                                      </p:cBhvr>
                                      <p:to>
                                        <p:strVal val="visible"/>
                                      </p:to>
                                    </p:set>
                                    <p:anim calcmode="lin" valueType="num">
                                      <p:cBhvr>
                                        <p:cTn id="166" dur="2000" fill="hold"/>
                                        <p:tgtEl>
                                          <p:spTgt spid="12"/>
                                        </p:tgtEl>
                                        <p:attrNameLst>
                                          <p:attrName>ppt_w</p:attrName>
                                        </p:attrNameLst>
                                      </p:cBhvr>
                                      <p:tavLst>
                                        <p:tav tm="0">
                                          <p:val>
                                            <p:strVal val="#ppt_w"/>
                                          </p:val>
                                        </p:tav>
                                        <p:tav tm="100000">
                                          <p:val>
                                            <p:strVal val="#ppt_w"/>
                                          </p:val>
                                        </p:tav>
                                      </p:tavLst>
                                    </p:anim>
                                    <p:anim calcmode="lin" valueType="num">
                                      <p:cBhvr>
                                        <p:cTn id="167" dur="2000" fill="hold"/>
                                        <p:tgtEl>
                                          <p:spTgt spid="12"/>
                                        </p:tgtEl>
                                        <p:attrNameLst>
                                          <p:attrName>ppt_h</p:attrName>
                                        </p:attrNameLst>
                                      </p:cBhvr>
                                      <p:tavLst>
                                        <p:tav tm="0" fmla="#ppt_h*sin(2.5*pi*$)">
                                          <p:val>
                                            <p:fltVal val="0"/>
                                          </p:val>
                                        </p:tav>
                                        <p:tav tm="100000">
                                          <p:val>
                                            <p:fltVal val="1"/>
                                          </p:val>
                                        </p:tav>
                                      </p:tavLst>
                                    </p:anim>
                                  </p:childTnLst>
                                </p:cTn>
                              </p:par>
                            </p:childTnLst>
                          </p:cTn>
                        </p:par>
                        <p:par>
                          <p:cTn id="168" fill="hold">
                            <p:stCondLst>
                              <p:cond delay="2000"/>
                            </p:stCondLst>
                            <p:childTnLst>
                              <p:par>
                                <p:cTn id="169" presetID="2" presetClass="exit" presetSubtype="2" fill="hold" grpId="2" nodeType="afterEffect">
                                  <p:stCondLst>
                                    <p:cond delay="0"/>
                                  </p:stCondLst>
                                  <p:childTnLst>
                                    <p:anim calcmode="lin" valueType="num">
                                      <p:cBhvr additive="base">
                                        <p:cTn id="170" dur="2000"/>
                                        <p:tgtEl>
                                          <p:spTgt spid="14"/>
                                        </p:tgtEl>
                                        <p:attrNameLst>
                                          <p:attrName>ppt_x</p:attrName>
                                        </p:attrNameLst>
                                      </p:cBhvr>
                                      <p:tavLst>
                                        <p:tav tm="0">
                                          <p:val>
                                            <p:strVal val="ppt_x"/>
                                          </p:val>
                                        </p:tav>
                                        <p:tav tm="100000">
                                          <p:val>
                                            <p:strVal val="1+ppt_w/2"/>
                                          </p:val>
                                        </p:tav>
                                      </p:tavLst>
                                    </p:anim>
                                    <p:anim calcmode="lin" valueType="num">
                                      <p:cBhvr additive="base">
                                        <p:cTn id="171" dur="2000"/>
                                        <p:tgtEl>
                                          <p:spTgt spid="14"/>
                                        </p:tgtEl>
                                        <p:attrNameLst>
                                          <p:attrName>ppt_y</p:attrName>
                                        </p:attrNameLst>
                                      </p:cBhvr>
                                      <p:tavLst>
                                        <p:tav tm="0">
                                          <p:val>
                                            <p:strVal val="ppt_y"/>
                                          </p:val>
                                        </p:tav>
                                        <p:tav tm="100000">
                                          <p:val>
                                            <p:strVal val="ppt_y"/>
                                          </p:val>
                                        </p:tav>
                                      </p:tavLst>
                                    </p:anim>
                                    <p:set>
                                      <p:cBhvr>
                                        <p:cTn id="172" dur="1" fill="hold">
                                          <p:stCondLst>
                                            <p:cond delay="1999"/>
                                          </p:stCondLst>
                                        </p:cTn>
                                        <p:tgtEl>
                                          <p:spTgt spid="14"/>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2000"/>
                                        <p:tgtEl>
                                          <p:spTgt spid="15"/>
                                        </p:tgtEl>
                                        <p:attrNameLst>
                                          <p:attrName>ppt_x</p:attrName>
                                        </p:attrNameLst>
                                      </p:cBhvr>
                                      <p:tavLst>
                                        <p:tav tm="0">
                                          <p:val>
                                            <p:strVal val="ppt_x"/>
                                          </p:val>
                                        </p:tav>
                                        <p:tav tm="100000">
                                          <p:val>
                                            <p:strVal val="1+ppt_w/2"/>
                                          </p:val>
                                        </p:tav>
                                      </p:tavLst>
                                    </p:anim>
                                    <p:anim calcmode="lin" valueType="num">
                                      <p:cBhvr additive="base">
                                        <p:cTn id="175" dur="2000"/>
                                        <p:tgtEl>
                                          <p:spTgt spid="15"/>
                                        </p:tgtEl>
                                        <p:attrNameLst>
                                          <p:attrName>ppt_y</p:attrName>
                                        </p:attrNameLst>
                                      </p:cBhvr>
                                      <p:tavLst>
                                        <p:tav tm="0">
                                          <p:val>
                                            <p:strVal val="ppt_y"/>
                                          </p:val>
                                        </p:tav>
                                        <p:tav tm="100000">
                                          <p:val>
                                            <p:strVal val="ppt_y"/>
                                          </p:val>
                                        </p:tav>
                                      </p:tavLst>
                                    </p:anim>
                                    <p:set>
                                      <p:cBhvr>
                                        <p:cTn id="176" dur="1" fill="hold">
                                          <p:stCondLst>
                                            <p:cond delay="1999"/>
                                          </p:stCondLst>
                                        </p:cTn>
                                        <p:tgtEl>
                                          <p:spTgt spid="15"/>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1+ppt_w/2"/>
                                          </p:val>
                                        </p:tav>
                                      </p:tavLst>
                                    </p:anim>
                                    <p:anim calcmode="lin" valueType="num">
                                      <p:cBhvr additive="base">
                                        <p:cTn id="179" dur="2000"/>
                                        <p:tgtEl>
                                          <p:spTgt spid="17"/>
                                        </p:tgtEl>
                                        <p:attrNameLst>
                                          <p:attrName>ppt_y</p:attrName>
                                        </p:attrNameLst>
                                      </p:cBhvr>
                                      <p:tavLst>
                                        <p:tav tm="0">
                                          <p:val>
                                            <p:strVal val="ppt_y"/>
                                          </p:val>
                                        </p:tav>
                                        <p:tav tm="100000">
                                          <p:val>
                                            <p:strVal val="ppt_y"/>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20"/>
                                        </p:tgtEl>
                                        <p:attrNameLst>
                                          <p:attrName>ppt_x</p:attrName>
                                        </p:attrNameLst>
                                      </p:cBhvr>
                                      <p:tavLst>
                                        <p:tav tm="0">
                                          <p:val>
                                            <p:strVal val="ppt_x"/>
                                          </p:val>
                                        </p:tav>
                                        <p:tav tm="100000">
                                          <p:val>
                                            <p:strVal val="1+ppt_w/2"/>
                                          </p:val>
                                        </p:tav>
                                      </p:tavLst>
                                    </p:anim>
                                    <p:anim calcmode="lin" valueType="num">
                                      <p:cBhvr additive="base">
                                        <p:cTn id="183" dur="2000"/>
                                        <p:tgtEl>
                                          <p:spTgt spid="20"/>
                                        </p:tgtEl>
                                        <p:attrNameLst>
                                          <p:attrName>ppt_y</p:attrName>
                                        </p:attrNameLst>
                                      </p:cBhvr>
                                      <p:tavLst>
                                        <p:tav tm="0">
                                          <p:val>
                                            <p:strVal val="ppt_y"/>
                                          </p:val>
                                        </p:tav>
                                        <p:tav tm="100000">
                                          <p:val>
                                            <p:strVal val="ppt_y"/>
                                          </p:val>
                                        </p:tav>
                                      </p:tavLst>
                                    </p:anim>
                                    <p:set>
                                      <p:cBhvr>
                                        <p:cTn id="184" dur="1" fill="hold">
                                          <p:stCondLst>
                                            <p:cond delay="1999"/>
                                          </p:stCondLst>
                                        </p:cTn>
                                        <p:tgtEl>
                                          <p:spTgt spid="20"/>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22"/>
                                        </p:tgtEl>
                                        <p:attrNameLst>
                                          <p:attrName>ppt_x</p:attrName>
                                        </p:attrNameLst>
                                      </p:cBhvr>
                                      <p:tavLst>
                                        <p:tav tm="0">
                                          <p:val>
                                            <p:strVal val="ppt_x"/>
                                          </p:val>
                                        </p:tav>
                                        <p:tav tm="100000">
                                          <p:val>
                                            <p:strVal val="1+ppt_w/2"/>
                                          </p:val>
                                        </p:tav>
                                      </p:tavLst>
                                    </p:anim>
                                    <p:anim calcmode="lin" valueType="num">
                                      <p:cBhvr additive="base">
                                        <p:cTn id="187" dur="2000"/>
                                        <p:tgtEl>
                                          <p:spTgt spid="22"/>
                                        </p:tgtEl>
                                        <p:attrNameLst>
                                          <p:attrName>ppt_y</p:attrName>
                                        </p:attrNameLst>
                                      </p:cBhvr>
                                      <p:tavLst>
                                        <p:tav tm="0">
                                          <p:val>
                                            <p:strVal val="ppt_y"/>
                                          </p:val>
                                        </p:tav>
                                        <p:tav tm="100000">
                                          <p:val>
                                            <p:strVal val="ppt_y"/>
                                          </p:val>
                                        </p:tav>
                                      </p:tavLst>
                                    </p:anim>
                                    <p:set>
                                      <p:cBhvr>
                                        <p:cTn id="188" dur="1" fill="hold">
                                          <p:stCondLst>
                                            <p:cond delay="1999"/>
                                          </p:stCondLst>
                                        </p:cTn>
                                        <p:tgtEl>
                                          <p:spTgt spid="22"/>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2000"/>
                                        <p:tgtEl>
                                          <p:spTgt spid="13"/>
                                        </p:tgtEl>
                                        <p:attrNameLst>
                                          <p:attrName>ppt_x</p:attrName>
                                        </p:attrNameLst>
                                      </p:cBhvr>
                                      <p:tavLst>
                                        <p:tav tm="0">
                                          <p:val>
                                            <p:strVal val="ppt_x"/>
                                          </p:val>
                                        </p:tav>
                                        <p:tav tm="100000">
                                          <p:val>
                                            <p:strVal val="0-ppt_w/2"/>
                                          </p:val>
                                        </p:tav>
                                      </p:tavLst>
                                    </p:anim>
                                    <p:anim calcmode="lin" valueType="num">
                                      <p:cBhvr additive="base">
                                        <p:cTn id="191" dur="2000"/>
                                        <p:tgtEl>
                                          <p:spTgt spid="13"/>
                                        </p:tgtEl>
                                        <p:attrNameLst>
                                          <p:attrName>ppt_y</p:attrName>
                                        </p:attrNameLst>
                                      </p:cBhvr>
                                      <p:tavLst>
                                        <p:tav tm="0">
                                          <p:val>
                                            <p:strVal val="ppt_y"/>
                                          </p:val>
                                        </p:tav>
                                        <p:tav tm="100000">
                                          <p:val>
                                            <p:strVal val="ppt_y"/>
                                          </p:val>
                                        </p:tav>
                                      </p:tavLst>
                                    </p:anim>
                                    <p:set>
                                      <p:cBhvr>
                                        <p:cTn id="192" dur="1" fill="hold">
                                          <p:stCondLst>
                                            <p:cond delay="1999"/>
                                          </p:stCondLst>
                                        </p:cTn>
                                        <p:tgtEl>
                                          <p:spTgt spid="13"/>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2000"/>
                                        <p:tgtEl>
                                          <p:spTgt spid="16"/>
                                        </p:tgtEl>
                                        <p:attrNameLst>
                                          <p:attrName>ppt_x</p:attrName>
                                        </p:attrNameLst>
                                      </p:cBhvr>
                                      <p:tavLst>
                                        <p:tav tm="0">
                                          <p:val>
                                            <p:strVal val="ppt_x"/>
                                          </p:val>
                                        </p:tav>
                                        <p:tav tm="100000">
                                          <p:val>
                                            <p:strVal val="0-ppt_w/2"/>
                                          </p:val>
                                        </p:tav>
                                      </p:tavLst>
                                    </p:anim>
                                    <p:anim calcmode="lin" valueType="num">
                                      <p:cBhvr additive="base">
                                        <p:cTn id="195" dur="2000"/>
                                        <p:tgtEl>
                                          <p:spTgt spid="16"/>
                                        </p:tgtEl>
                                        <p:attrNameLst>
                                          <p:attrName>ppt_y</p:attrName>
                                        </p:attrNameLst>
                                      </p:cBhvr>
                                      <p:tavLst>
                                        <p:tav tm="0">
                                          <p:val>
                                            <p:strVal val="ppt_y"/>
                                          </p:val>
                                        </p:tav>
                                        <p:tav tm="100000">
                                          <p:val>
                                            <p:strVal val="ppt_y"/>
                                          </p:val>
                                        </p:tav>
                                      </p:tavLst>
                                    </p:anim>
                                    <p:set>
                                      <p:cBhvr>
                                        <p:cTn id="196" dur="1" fill="hold">
                                          <p:stCondLst>
                                            <p:cond delay="1999"/>
                                          </p:stCondLst>
                                        </p:cTn>
                                        <p:tgtEl>
                                          <p:spTgt spid="16"/>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2000"/>
                                        <p:tgtEl>
                                          <p:spTgt spid="18"/>
                                        </p:tgtEl>
                                        <p:attrNameLst>
                                          <p:attrName>ppt_x</p:attrName>
                                        </p:attrNameLst>
                                      </p:cBhvr>
                                      <p:tavLst>
                                        <p:tav tm="0">
                                          <p:val>
                                            <p:strVal val="ppt_x"/>
                                          </p:val>
                                        </p:tav>
                                        <p:tav tm="100000">
                                          <p:val>
                                            <p:strVal val="0-ppt_w/2"/>
                                          </p:val>
                                        </p:tav>
                                      </p:tavLst>
                                    </p:anim>
                                    <p:anim calcmode="lin" valueType="num">
                                      <p:cBhvr additive="base">
                                        <p:cTn id="199" dur="2000"/>
                                        <p:tgtEl>
                                          <p:spTgt spid="18"/>
                                        </p:tgtEl>
                                        <p:attrNameLst>
                                          <p:attrName>ppt_y</p:attrName>
                                        </p:attrNameLst>
                                      </p:cBhvr>
                                      <p:tavLst>
                                        <p:tav tm="0">
                                          <p:val>
                                            <p:strVal val="ppt_y"/>
                                          </p:val>
                                        </p:tav>
                                        <p:tav tm="100000">
                                          <p:val>
                                            <p:strVal val="ppt_y"/>
                                          </p:val>
                                        </p:tav>
                                      </p:tavLst>
                                    </p:anim>
                                    <p:set>
                                      <p:cBhvr>
                                        <p:cTn id="200" dur="1" fill="hold">
                                          <p:stCondLst>
                                            <p:cond delay="1999"/>
                                          </p:stCondLst>
                                        </p:cTn>
                                        <p:tgtEl>
                                          <p:spTgt spid="18"/>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2000"/>
                                        <p:tgtEl>
                                          <p:spTgt spid="19"/>
                                        </p:tgtEl>
                                        <p:attrNameLst>
                                          <p:attrName>ppt_x</p:attrName>
                                        </p:attrNameLst>
                                      </p:cBhvr>
                                      <p:tavLst>
                                        <p:tav tm="0">
                                          <p:val>
                                            <p:strVal val="ppt_x"/>
                                          </p:val>
                                        </p:tav>
                                        <p:tav tm="100000">
                                          <p:val>
                                            <p:strVal val="0-ppt_w/2"/>
                                          </p:val>
                                        </p:tav>
                                      </p:tavLst>
                                    </p:anim>
                                    <p:anim calcmode="lin" valueType="num">
                                      <p:cBhvr additive="base">
                                        <p:cTn id="203" dur="2000"/>
                                        <p:tgtEl>
                                          <p:spTgt spid="19"/>
                                        </p:tgtEl>
                                        <p:attrNameLst>
                                          <p:attrName>ppt_y</p:attrName>
                                        </p:attrNameLst>
                                      </p:cBhvr>
                                      <p:tavLst>
                                        <p:tav tm="0">
                                          <p:val>
                                            <p:strVal val="ppt_y"/>
                                          </p:val>
                                        </p:tav>
                                        <p:tav tm="100000">
                                          <p:val>
                                            <p:strVal val="ppt_y"/>
                                          </p:val>
                                        </p:tav>
                                      </p:tavLst>
                                    </p:anim>
                                    <p:set>
                                      <p:cBhvr>
                                        <p:cTn id="204" dur="1" fill="hold">
                                          <p:stCondLst>
                                            <p:cond delay="1999"/>
                                          </p:stCondLst>
                                        </p:cTn>
                                        <p:tgtEl>
                                          <p:spTgt spid="19"/>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2000"/>
                                        <p:tgtEl>
                                          <p:spTgt spid="21"/>
                                        </p:tgtEl>
                                        <p:attrNameLst>
                                          <p:attrName>ppt_x</p:attrName>
                                        </p:attrNameLst>
                                      </p:cBhvr>
                                      <p:tavLst>
                                        <p:tav tm="0">
                                          <p:val>
                                            <p:strVal val="ppt_x"/>
                                          </p:val>
                                        </p:tav>
                                        <p:tav tm="100000">
                                          <p:val>
                                            <p:strVal val="0-ppt_w/2"/>
                                          </p:val>
                                        </p:tav>
                                      </p:tavLst>
                                    </p:anim>
                                    <p:anim calcmode="lin" valueType="num">
                                      <p:cBhvr additive="base">
                                        <p:cTn id="207" dur="2000"/>
                                        <p:tgtEl>
                                          <p:spTgt spid="21"/>
                                        </p:tgtEl>
                                        <p:attrNameLst>
                                          <p:attrName>ppt_y</p:attrName>
                                        </p:attrNameLst>
                                      </p:cBhvr>
                                      <p:tavLst>
                                        <p:tav tm="0">
                                          <p:val>
                                            <p:strVal val="ppt_y"/>
                                          </p:val>
                                        </p:tav>
                                        <p:tav tm="100000">
                                          <p:val>
                                            <p:strVal val="ppt_y"/>
                                          </p:val>
                                        </p:tav>
                                      </p:tavLst>
                                    </p:anim>
                                    <p:set>
                                      <p:cBhvr>
                                        <p:cTn id="208" dur="1" fill="hold">
                                          <p:stCondLst>
                                            <p:cond delay="1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2000"/>
                                        <p:tgtEl>
                                          <p:spTgt spid="3"/>
                                        </p:tgtEl>
                                        <p:attrNameLst>
                                          <p:attrName>ppt_x</p:attrName>
                                        </p:attrNameLst>
                                      </p:cBhvr>
                                      <p:tavLst>
                                        <p:tav tm="0">
                                          <p:val>
                                            <p:strVal val="ppt_x"/>
                                          </p:val>
                                        </p:tav>
                                        <p:tav tm="100000">
                                          <p:val>
                                            <p:strVal val="ppt_x"/>
                                          </p:val>
                                        </p:tav>
                                      </p:tavLst>
                                    </p:anim>
                                    <p:anim calcmode="lin" valueType="num">
                                      <p:cBhvr additive="base">
                                        <p:cTn id="211" dur="2000"/>
                                        <p:tgtEl>
                                          <p:spTgt spid="3"/>
                                        </p:tgtEl>
                                        <p:attrNameLst>
                                          <p:attrName>ppt_y</p:attrName>
                                        </p:attrNameLst>
                                      </p:cBhvr>
                                      <p:tavLst>
                                        <p:tav tm="0">
                                          <p:val>
                                            <p:strVal val="ppt_y"/>
                                          </p:val>
                                        </p:tav>
                                        <p:tav tm="100000">
                                          <p:val>
                                            <p:strVal val="1+ppt_h/2"/>
                                          </p:val>
                                        </p:tav>
                                      </p:tavLst>
                                    </p:anim>
                                    <p:set>
                                      <p:cBhvr>
                                        <p:cTn id="212" dur="1" fill="hold">
                                          <p:stCondLst>
                                            <p:cond delay="1999"/>
                                          </p:stCondLst>
                                        </p:cTn>
                                        <p:tgtEl>
                                          <p:spTgt spid="3"/>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ppt_x"/>
                                          </p:val>
                                        </p:tav>
                                      </p:tavLst>
                                    </p:anim>
                                    <p:anim calcmode="lin" valueType="num">
                                      <p:cBhvr additive="base">
                                        <p:cTn id="215" dur="2000"/>
                                        <p:tgtEl>
                                          <p:spTgt spid="5"/>
                                        </p:tgtEl>
                                        <p:attrNameLst>
                                          <p:attrName>ppt_y</p:attrName>
                                        </p:attrNameLst>
                                      </p:cBhvr>
                                      <p:tavLst>
                                        <p:tav tm="0">
                                          <p:val>
                                            <p:strVal val="ppt_y"/>
                                          </p:val>
                                        </p:tav>
                                        <p:tav tm="100000">
                                          <p:val>
                                            <p:strVal val="1+ppt_h/2"/>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2000"/>
                                        <p:tgtEl>
                                          <p:spTgt spid="7"/>
                                        </p:tgtEl>
                                        <p:attrNameLst>
                                          <p:attrName>ppt_x</p:attrName>
                                        </p:attrNameLst>
                                      </p:cBhvr>
                                      <p:tavLst>
                                        <p:tav tm="0">
                                          <p:val>
                                            <p:strVal val="ppt_x"/>
                                          </p:val>
                                        </p:tav>
                                        <p:tav tm="100000">
                                          <p:val>
                                            <p:strVal val="ppt_x"/>
                                          </p:val>
                                        </p:tav>
                                      </p:tavLst>
                                    </p:anim>
                                    <p:anim calcmode="lin" valueType="num">
                                      <p:cBhvr additive="base">
                                        <p:cTn id="219" dur="2000"/>
                                        <p:tgtEl>
                                          <p:spTgt spid="7"/>
                                        </p:tgtEl>
                                        <p:attrNameLst>
                                          <p:attrName>ppt_y</p:attrName>
                                        </p:attrNameLst>
                                      </p:cBhvr>
                                      <p:tavLst>
                                        <p:tav tm="0">
                                          <p:val>
                                            <p:strVal val="ppt_y"/>
                                          </p:val>
                                        </p:tav>
                                        <p:tav tm="100000">
                                          <p:val>
                                            <p:strVal val="1+ppt_h/2"/>
                                          </p:val>
                                        </p:tav>
                                      </p:tavLst>
                                    </p:anim>
                                    <p:set>
                                      <p:cBhvr>
                                        <p:cTn id="220" dur="1" fill="hold">
                                          <p:stCondLst>
                                            <p:cond delay="1999"/>
                                          </p:stCondLst>
                                        </p:cTn>
                                        <p:tgtEl>
                                          <p:spTgt spid="7"/>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2000"/>
                                        <p:tgtEl>
                                          <p:spTgt spid="9"/>
                                        </p:tgtEl>
                                        <p:attrNameLst>
                                          <p:attrName>ppt_x</p:attrName>
                                        </p:attrNameLst>
                                      </p:cBhvr>
                                      <p:tavLst>
                                        <p:tav tm="0">
                                          <p:val>
                                            <p:strVal val="ppt_x"/>
                                          </p:val>
                                        </p:tav>
                                        <p:tav tm="100000">
                                          <p:val>
                                            <p:strVal val="ppt_x"/>
                                          </p:val>
                                        </p:tav>
                                      </p:tavLst>
                                    </p:anim>
                                    <p:anim calcmode="lin" valueType="num">
                                      <p:cBhvr additive="base">
                                        <p:cTn id="223" dur="2000"/>
                                        <p:tgtEl>
                                          <p:spTgt spid="9"/>
                                        </p:tgtEl>
                                        <p:attrNameLst>
                                          <p:attrName>ppt_y</p:attrName>
                                        </p:attrNameLst>
                                      </p:cBhvr>
                                      <p:tavLst>
                                        <p:tav tm="0">
                                          <p:val>
                                            <p:strVal val="ppt_y"/>
                                          </p:val>
                                        </p:tav>
                                        <p:tav tm="100000">
                                          <p:val>
                                            <p:strVal val="1+ppt_h/2"/>
                                          </p:val>
                                        </p:tav>
                                      </p:tavLst>
                                    </p:anim>
                                    <p:set>
                                      <p:cBhvr>
                                        <p:cTn id="224" dur="1" fill="hold">
                                          <p:stCondLst>
                                            <p:cond delay="1999"/>
                                          </p:stCondLst>
                                        </p:cTn>
                                        <p:tgtEl>
                                          <p:spTgt spid="9"/>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2000"/>
                                        <p:tgtEl>
                                          <p:spTgt spid="11"/>
                                        </p:tgtEl>
                                        <p:attrNameLst>
                                          <p:attrName>ppt_x</p:attrName>
                                        </p:attrNameLst>
                                      </p:cBhvr>
                                      <p:tavLst>
                                        <p:tav tm="0">
                                          <p:val>
                                            <p:strVal val="ppt_x"/>
                                          </p:val>
                                        </p:tav>
                                        <p:tav tm="100000">
                                          <p:val>
                                            <p:strVal val="ppt_x"/>
                                          </p:val>
                                        </p:tav>
                                      </p:tavLst>
                                    </p:anim>
                                    <p:anim calcmode="lin" valueType="num">
                                      <p:cBhvr additive="base">
                                        <p:cTn id="227" dur="2000"/>
                                        <p:tgtEl>
                                          <p:spTgt spid="11"/>
                                        </p:tgtEl>
                                        <p:attrNameLst>
                                          <p:attrName>ppt_y</p:attrName>
                                        </p:attrNameLst>
                                      </p:cBhvr>
                                      <p:tavLst>
                                        <p:tav tm="0">
                                          <p:val>
                                            <p:strVal val="ppt_y"/>
                                          </p:val>
                                        </p:tav>
                                        <p:tav tm="100000">
                                          <p:val>
                                            <p:strVal val="1+ppt_h/2"/>
                                          </p:val>
                                        </p:tav>
                                      </p:tavLst>
                                    </p:anim>
                                    <p:set>
                                      <p:cBhvr>
                                        <p:cTn id="228" dur="1" fill="hold">
                                          <p:stCondLst>
                                            <p:cond delay="1999"/>
                                          </p:stCondLst>
                                        </p:cTn>
                                        <p:tgtEl>
                                          <p:spTgt spid="11"/>
                                        </p:tgtEl>
                                        <p:attrNameLst>
                                          <p:attrName>style.visibility</p:attrName>
                                        </p:attrNameLst>
                                      </p:cBhvr>
                                      <p:to>
                                        <p:strVal val="hidden"/>
                                      </p:to>
                                    </p:set>
                                  </p:childTnLst>
                                </p:cTn>
                              </p:par>
                              <p:par>
                                <p:cTn id="229" presetID="2" presetClass="exit" presetSubtype="1" fill="hold" grpId="2" nodeType="withEffect">
                                  <p:stCondLst>
                                    <p:cond delay="0"/>
                                  </p:stCondLst>
                                  <p:childTnLst>
                                    <p:anim calcmode="lin" valueType="num">
                                      <p:cBhvr additive="base">
                                        <p:cTn id="230" dur="2000"/>
                                        <p:tgtEl>
                                          <p:spTgt spid="4"/>
                                        </p:tgtEl>
                                        <p:attrNameLst>
                                          <p:attrName>ppt_x</p:attrName>
                                        </p:attrNameLst>
                                      </p:cBhvr>
                                      <p:tavLst>
                                        <p:tav tm="0">
                                          <p:val>
                                            <p:strVal val="ppt_x"/>
                                          </p:val>
                                        </p:tav>
                                        <p:tav tm="100000">
                                          <p:val>
                                            <p:strVal val="ppt_x"/>
                                          </p:val>
                                        </p:tav>
                                      </p:tavLst>
                                    </p:anim>
                                    <p:anim calcmode="lin" valueType="num">
                                      <p:cBhvr additive="base">
                                        <p:cTn id="231" dur="2000"/>
                                        <p:tgtEl>
                                          <p:spTgt spid="4"/>
                                        </p:tgtEl>
                                        <p:attrNameLst>
                                          <p:attrName>ppt_y</p:attrName>
                                        </p:attrNameLst>
                                      </p:cBhvr>
                                      <p:tavLst>
                                        <p:tav tm="0">
                                          <p:val>
                                            <p:strVal val="ppt_y"/>
                                          </p:val>
                                        </p:tav>
                                        <p:tav tm="100000">
                                          <p:val>
                                            <p:strVal val="0-ppt_h/2"/>
                                          </p:val>
                                        </p:tav>
                                      </p:tavLst>
                                    </p:anim>
                                    <p:set>
                                      <p:cBhvr>
                                        <p:cTn id="232" dur="1" fill="hold">
                                          <p:stCondLst>
                                            <p:cond delay="1999"/>
                                          </p:stCondLst>
                                        </p:cTn>
                                        <p:tgtEl>
                                          <p:spTgt spid="4"/>
                                        </p:tgtEl>
                                        <p:attrNameLst>
                                          <p:attrName>style.visibility</p:attrName>
                                        </p:attrNameLst>
                                      </p:cBhvr>
                                      <p:to>
                                        <p:strVal val="hidden"/>
                                      </p:to>
                                    </p:set>
                                  </p:childTnLst>
                                </p:cTn>
                              </p:par>
                              <p:par>
                                <p:cTn id="233" presetID="2" presetClass="exit" presetSubtype="1" fill="hold" grpId="2"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ppt_x"/>
                                          </p:val>
                                        </p:tav>
                                      </p:tavLst>
                                    </p:anim>
                                    <p:anim calcmode="lin" valueType="num">
                                      <p:cBhvr additive="base">
                                        <p:cTn id="235" dur="2000"/>
                                        <p:tgtEl>
                                          <p:spTgt spid="6"/>
                                        </p:tgtEl>
                                        <p:attrNameLst>
                                          <p:attrName>ppt_y</p:attrName>
                                        </p:attrNameLst>
                                      </p:cBhvr>
                                      <p:tavLst>
                                        <p:tav tm="0">
                                          <p:val>
                                            <p:strVal val="ppt_y"/>
                                          </p:val>
                                        </p:tav>
                                        <p:tav tm="100000">
                                          <p:val>
                                            <p:strVal val="0-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2000"/>
                                        <p:tgtEl>
                                          <p:spTgt spid="8"/>
                                        </p:tgtEl>
                                        <p:attrNameLst>
                                          <p:attrName>ppt_x</p:attrName>
                                        </p:attrNameLst>
                                      </p:cBhvr>
                                      <p:tavLst>
                                        <p:tav tm="0">
                                          <p:val>
                                            <p:strVal val="ppt_x"/>
                                          </p:val>
                                        </p:tav>
                                        <p:tav tm="100000">
                                          <p:val>
                                            <p:strVal val="ppt_x"/>
                                          </p:val>
                                        </p:tav>
                                      </p:tavLst>
                                    </p:anim>
                                    <p:anim calcmode="lin" valueType="num">
                                      <p:cBhvr additive="base">
                                        <p:cTn id="239" dur="2000"/>
                                        <p:tgtEl>
                                          <p:spTgt spid="8"/>
                                        </p:tgtEl>
                                        <p:attrNameLst>
                                          <p:attrName>ppt_y</p:attrName>
                                        </p:attrNameLst>
                                      </p:cBhvr>
                                      <p:tavLst>
                                        <p:tav tm="0">
                                          <p:val>
                                            <p:strVal val="ppt_y"/>
                                          </p:val>
                                        </p:tav>
                                        <p:tav tm="100000">
                                          <p:val>
                                            <p:strVal val="0-ppt_h/2"/>
                                          </p:val>
                                        </p:tav>
                                      </p:tavLst>
                                    </p:anim>
                                    <p:set>
                                      <p:cBhvr>
                                        <p:cTn id="240" dur="1" fill="hold">
                                          <p:stCondLst>
                                            <p:cond delay="1999"/>
                                          </p:stCondLst>
                                        </p:cTn>
                                        <p:tgtEl>
                                          <p:spTgt spid="8"/>
                                        </p:tgtEl>
                                        <p:attrNameLst>
                                          <p:attrName>style.visibility</p:attrName>
                                        </p:attrNameLst>
                                      </p:cBhvr>
                                      <p:to>
                                        <p:strVal val="hidden"/>
                                      </p:to>
                                    </p:set>
                                  </p:childTnLst>
                                </p:cTn>
                              </p:par>
                              <p:par>
                                <p:cTn id="241" presetID="2" presetClass="exit" presetSubtype="1" fill="hold" grpId="2" nodeType="withEffect">
                                  <p:stCondLst>
                                    <p:cond delay="0"/>
                                  </p:stCondLst>
                                  <p:childTnLst>
                                    <p:anim calcmode="lin" valueType="num">
                                      <p:cBhvr additive="base">
                                        <p:cTn id="242" dur="2000"/>
                                        <p:tgtEl>
                                          <p:spTgt spid="10"/>
                                        </p:tgtEl>
                                        <p:attrNameLst>
                                          <p:attrName>ppt_x</p:attrName>
                                        </p:attrNameLst>
                                      </p:cBhvr>
                                      <p:tavLst>
                                        <p:tav tm="0">
                                          <p:val>
                                            <p:strVal val="ppt_x"/>
                                          </p:val>
                                        </p:tav>
                                        <p:tav tm="100000">
                                          <p:val>
                                            <p:strVal val="ppt_x"/>
                                          </p:val>
                                        </p:tav>
                                      </p:tavLst>
                                    </p:anim>
                                    <p:anim calcmode="lin" valueType="num">
                                      <p:cBhvr additive="base">
                                        <p:cTn id="243" dur="2000"/>
                                        <p:tgtEl>
                                          <p:spTgt spid="10"/>
                                        </p:tgtEl>
                                        <p:attrNameLst>
                                          <p:attrName>ppt_y</p:attrName>
                                        </p:attrNameLst>
                                      </p:cBhvr>
                                      <p:tavLst>
                                        <p:tav tm="0">
                                          <p:val>
                                            <p:strVal val="ppt_y"/>
                                          </p:val>
                                        </p:tav>
                                        <p:tav tm="100000">
                                          <p:val>
                                            <p:strVal val="0-ppt_h/2"/>
                                          </p:val>
                                        </p:tav>
                                      </p:tavLst>
                                    </p:anim>
                                    <p:set>
                                      <p:cBhvr>
                                        <p:cTn id="244" dur="1" fill="hold">
                                          <p:stCondLst>
                                            <p:cond delay="1999"/>
                                          </p:stCondLst>
                                        </p:cTn>
                                        <p:tgtEl>
                                          <p:spTgt spid="10"/>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ppt_x"/>
                                          </p:val>
                                        </p:tav>
                                      </p:tavLst>
                                    </p:anim>
                                    <p:anim calcmode="lin" valueType="num">
                                      <p:cBhvr additive="base">
                                        <p:cTn id="247" dur="2000"/>
                                        <p:tgtEl>
                                          <p:spTgt spid="12"/>
                                        </p:tgtEl>
                                        <p:attrNameLst>
                                          <p:attrName>ppt_y</p:attrName>
                                        </p:attrNameLst>
                                      </p:cBhvr>
                                      <p:tavLst>
                                        <p:tav tm="0">
                                          <p:val>
                                            <p:strVal val="ppt_y"/>
                                          </p:val>
                                        </p:tav>
                                        <p:tav tm="100000">
                                          <p:val>
                                            <p:strVal val="0-ppt_h/2"/>
                                          </p:val>
                                        </p:tav>
                                      </p:tavLst>
                                    </p:anim>
                                    <p:set>
                                      <p:cBhvr>
                                        <p:cTn id="248" dur="1" fill="hold">
                                          <p:stCondLst>
                                            <p:cond delay="1999"/>
                                          </p:stCondLst>
                                        </p:cTn>
                                        <p:tgtEl>
                                          <p:spTgt spid="12"/>
                                        </p:tgtEl>
                                        <p:attrNameLst>
                                          <p:attrName>style.visibility</p:attrName>
                                        </p:attrNameLst>
                                      </p:cBhvr>
                                      <p:to>
                                        <p:strVal val="hidden"/>
                                      </p:to>
                                    </p:set>
                                  </p:childTnLst>
                                </p:cTn>
                              </p:par>
                              <p:par>
                                <p:cTn id="249" presetID="23" presetClass="entr" presetSubtype="272" fill="hold" nodeType="withEffect">
                                  <p:stCondLst>
                                    <p:cond delay="0"/>
                                  </p:stCondLst>
                                  <p:childTnLst>
                                    <p:set>
                                      <p:cBhvr>
                                        <p:cTn id="250" dur="1" fill="hold">
                                          <p:stCondLst>
                                            <p:cond delay="0"/>
                                          </p:stCondLst>
                                        </p:cTn>
                                        <p:tgtEl>
                                          <p:spTgt spid="2"/>
                                        </p:tgtEl>
                                        <p:attrNameLst>
                                          <p:attrName>style.visibility</p:attrName>
                                        </p:attrNameLst>
                                      </p:cBhvr>
                                      <p:to>
                                        <p:strVal val="visible"/>
                                      </p:to>
                                    </p:set>
                                    <p:anim calcmode="lin" valueType="num">
                                      <p:cBhvr>
                                        <p:cTn id="251" dur="2000" fill="hold"/>
                                        <p:tgtEl>
                                          <p:spTgt spid="2"/>
                                        </p:tgtEl>
                                        <p:attrNameLst>
                                          <p:attrName>ppt_w</p:attrName>
                                        </p:attrNameLst>
                                      </p:cBhvr>
                                      <p:tavLst>
                                        <p:tav tm="0">
                                          <p:val>
                                            <p:strVal val="2/3*#ppt_w"/>
                                          </p:val>
                                        </p:tav>
                                        <p:tav tm="100000">
                                          <p:val>
                                            <p:strVal val="#ppt_w"/>
                                          </p:val>
                                        </p:tav>
                                      </p:tavLst>
                                    </p:anim>
                                    <p:anim calcmode="lin" valueType="num">
                                      <p:cBhvr>
                                        <p:cTn id="252" dur="2000" fill="hold"/>
                                        <p:tgtEl>
                                          <p:spTgt spid="2"/>
                                        </p:tgtEl>
                                        <p:attrNameLst>
                                          <p:attrName>ppt_h</p:attrName>
                                        </p:attrNameLst>
                                      </p:cBhvr>
                                      <p:tavLst>
                                        <p:tav tm="0">
                                          <p:val>
                                            <p:strVal val="2/3*#ppt_h"/>
                                          </p:val>
                                        </p:tav>
                                        <p:tav tm="100000">
                                          <p:val>
                                            <p:strVal val="#ppt_h"/>
                                          </p:val>
                                        </p:tav>
                                      </p:tavLst>
                                    </p:anim>
                                  </p:childTnLst>
                                </p:cTn>
                              </p:par>
                              <p:par>
                                <p:cTn id="253" presetID="4" presetClass="entr" presetSubtype="32" fill="hold" nodeType="withEffect">
                                  <p:stCondLst>
                                    <p:cond delay="0"/>
                                  </p:stCondLst>
                                  <p:childTnLst>
                                    <p:set>
                                      <p:cBhvr>
                                        <p:cTn id="254" dur="1" fill="hold">
                                          <p:stCondLst>
                                            <p:cond delay="0"/>
                                          </p:stCondLst>
                                        </p:cTn>
                                        <p:tgtEl>
                                          <p:spTgt spid="2"/>
                                        </p:tgtEl>
                                        <p:attrNameLst>
                                          <p:attrName>style.visibility</p:attrName>
                                        </p:attrNameLst>
                                      </p:cBhvr>
                                      <p:to>
                                        <p:strVal val="visible"/>
                                      </p:to>
                                    </p:set>
                                    <p:animEffect transition="in" filter="box(out)">
                                      <p:cBhvr>
                                        <p:cTn id="2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ikebana-green-kiwi.jpg"/>
          <p:cNvPicPr>
            <a:picLocks noGrp="1" noChangeAspect="1"/>
          </p:cNvPicPr>
          <p:nvPr isPhoto="1"/>
        </p:nvPicPr>
        <p:blipFill>
          <a:blip r:embed="rId2">
            <a:lum/>
          </a:blip>
          <a:stretch>
            <a:fillRect/>
          </a:stretch>
        </p:blipFill>
        <p:spPr>
          <a:xfrm>
            <a:off x="4763" y="0"/>
            <a:ext cx="9132887" cy="6858000"/>
          </a:xfrm>
          <a:prstGeom prst="rect">
            <a:avLst/>
          </a:prstGeom>
          <a:noFill/>
          <a:ln>
            <a:noFill/>
          </a:ln>
        </p:spPr>
      </p:pic>
      <p:pic>
        <p:nvPicPr>
          <p:cNvPr id="4" name="3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5643570" y="1428736"/>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6357950" y="4143404"/>
            <a:ext cx="571504" cy="542930"/>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2643174" y="5072074"/>
            <a:ext cx="496306" cy="471492"/>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3571868" y="5143512"/>
            <a:ext cx="496306" cy="471492"/>
          </a:xfrm>
          <a:prstGeom prst="rect">
            <a:avLst/>
          </a:prstGeom>
          <a:effectLst>
            <a:reflection blurRad="6350" stA="50000" endA="300" endPos="90000" dir="5400000" sy="-100000" algn="bl" rotWithShape="0"/>
          </a:effectLst>
        </p:spPr>
      </p:pic>
      <p:pic>
        <p:nvPicPr>
          <p:cNvPr id="26" name="25 Imagen" descr="20110219001326892.png"/>
          <p:cNvPicPr>
            <a:picLocks noChangeAspect="1"/>
          </p:cNvPicPr>
          <p:nvPr/>
        </p:nvPicPr>
        <p:blipFill>
          <a:blip r:embed="rId3">
            <a:duotone>
              <a:schemeClr val="accent6">
                <a:shade val="45000"/>
                <a:satMod val="135000"/>
              </a:schemeClr>
              <a:prstClr val="white"/>
            </a:duotone>
            <a:lum contrast="20000"/>
          </a:blip>
          <a:srcRect l="16667" t="16667" r="16667" b="20000"/>
          <a:stretch>
            <a:fillRect/>
          </a:stretch>
        </p:blipFill>
        <p:spPr>
          <a:xfrm>
            <a:off x="5429256" y="5143512"/>
            <a:ext cx="496306" cy="471492"/>
          </a:xfrm>
          <a:prstGeom prst="rect">
            <a:avLst/>
          </a:prstGeom>
          <a:effectLst>
            <a:reflection blurRad="6350" stA="50000" endA="300" endPos="90000" dir="5400000" sy="-100000" algn="bl" rotWithShape="0"/>
          </a:effectLst>
        </p:spPr>
      </p:pic>
      <p:pic>
        <p:nvPicPr>
          <p:cNvPr id="27" name="26 Imagen" descr="20110219001326892.png"/>
          <p:cNvPicPr>
            <a:picLocks noChangeAspect="1"/>
          </p:cNvPicPr>
          <p:nvPr/>
        </p:nvPicPr>
        <p:blipFill>
          <a:blip r:embed="rId3">
            <a:clrChange>
              <a:clrFrom>
                <a:srgbClr val="000000">
                  <a:alpha val="0"/>
                </a:srgbClr>
              </a:clrFrom>
              <a:clrTo>
                <a:srgbClr val="000000">
                  <a:alpha val="0"/>
                </a:srgbClr>
              </a:clrTo>
            </a:clrChange>
            <a:duotone>
              <a:schemeClr val="accent6">
                <a:shade val="45000"/>
                <a:satMod val="135000"/>
              </a:schemeClr>
              <a:prstClr val="white"/>
            </a:duotone>
            <a:lum contrast="20000"/>
          </a:blip>
          <a:srcRect l="16667" t="16667" r="16667" b="20000"/>
          <a:stretch>
            <a:fillRect/>
          </a:stretch>
        </p:blipFill>
        <p:spPr>
          <a:xfrm>
            <a:off x="6072198" y="4850640"/>
            <a:ext cx="496306" cy="471492"/>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4" cstate="print">
            <a:duotone>
              <a:schemeClr val="accent6">
                <a:shade val="45000"/>
                <a:satMod val="135000"/>
              </a:schemeClr>
              <a:prstClr val="white"/>
            </a:duotone>
            <a:lum contrast="20000"/>
          </a:blip>
          <a:srcRect l="16667" t="16667" r="16667" b="20000"/>
          <a:stretch>
            <a:fillRect/>
          </a:stretch>
        </p:blipFill>
        <p:spPr>
          <a:xfrm>
            <a:off x="2928926" y="5632862"/>
            <a:ext cx="357190" cy="339331"/>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4" cstate="print">
            <a:duotone>
              <a:schemeClr val="accent6">
                <a:shade val="45000"/>
                <a:satMod val="135000"/>
              </a:schemeClr>
              <a:prstClr val="white"/>
            </a:duotone>
            <a:lum contrast="20000"/>
          </a:blip>
          <a:srcRect l="16667" t="16667" r="16667" b="20000"/>
          <a:stretch>
            <a:fillRect/>
          </a:stretch>
        </p:blipFill>
        <p:spPr>
          <a:xfrm>
            <a:off x="3714744" y="5715016"/>
            <a:ext cx="357190" cy="339331"/>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4" cstate="print">
            <a:duotone>
              <a:schemeClr val="accent6">
                <a:shade val="45000"/>
                <a:satMod val="135000"/>
              </a:schemeClr>
              <a:prstClr val="white"/>
            </a:duotone>
            <a:lum contrast="20000"/>
          </a:blip>
          <a:srcRect l="16667" t="16667" r="16667" b="20000"/>
          <a:stretch>
            <a:fillRect/>
          </a:stretch>
        </p:blipFill>
        <p:spPr>
          <a:xfrm>
            <a:off x="5429256" y="5715016"/>
            <a:ext cx="357190" cy="339331"/>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4" cstate="print">
            <a:duotone>
              <a:schemeClr val="accent6">
                <a:shade val="45000"/>
                <a:satMod val="135000"/>
              </a:schemeClr>
              <a:prstClr val="white"/>
            </a:duotone>
            <a:lum contrast="20000"/>
          </a:blip>
          <a:srcRect l="16667" t="16667" r="16667" b="20000"/>
          <a:stretch>
            <a:fillRect/>
          </a:stretch>
        </p:blipFill>
        <p:spPr>
          <a:xfrm>
            <a:off x="5786446" y="5493582"/>
            <a:ext cx="357190" cy="339331"/>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5" cstate="print">
            <a:duotone>
              <a:schemeClr val="accent6">
                <a:shade val="45000"/>
                <a:satMod val="135000"/>
              </a:schemeClr>
              <a:prstClr val="white"/>
            </a:duotone>
            <a:lum contrast="20000"/>
          </a:blip>
          <a:srcRect l="16667" t="16667" r="16667" b="20000"/>
          <a:stretch>
            <a:fillRect/>
          </a:stretch>
        </p:blipFill>
        <p:spPr>
          <a:xfrm>
            <a:off x="3143240" y="6215082"/>
            <a:ext cx="281992" cy="267893"/>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6" cstate="print">
            <a:duotone>
              <a:schemeClr val="accent6">
                <a:shade val="45000"/>
                <a:satMod val="135000"/>
              </a:schemeClr>
              <a:prstClr val="white"/>
            </a:duotone>
            <a:lum contrast="20000"/>
          </a:blip>
          <a:srcRect l="16667" t="16667" r="16667" b="20000"/>
          <a:stretch>
            <a:fillRect/>
          </a:stretch>
        </p:blipFill>
        <p:spPr>
          <a:xfrm>
            <a:off x="5357818" y="6143644"/>
            <a:ext cx="285752" cy="271465"/>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6" cstate="print">
            <a:duotone>
              <a:schemeClr val="accent6">
                <a:shade val="45000"/>
                <a:satMod val="135000"/>
              </a:schemeClr>
              <a:prstClr val="white"/>
            </a:duotone>
            <a:lum contrast="20000"/>
          </a:blip>
          <a:srcRect l="16667" t="16667" r="16667" b="20000"/>
          <a:stretch>
            <a:fillRect/>
          </a:stretch>
        </p:blipFill>
        <p:spPr>
          <a:xfrm>
            <a:off x="5572132" y="5993648"/>
            <a:ext cx="285752" cy="271465"/>
          </a:xfrm>
          <a:prstGeom prst="rect">
            <a:avLst/>
          </a:prstGeom>
          <a:effectLst>
            <a:reflection blurRad="6350" stA="50000" endA="300" endPos="90000" dir="5400000" sy="-100000" algn="bl" rotWithShape="0"/>
          </a:effectLst>
        </p:spPr>
      </p:pic>
      <p:pic>
        <p:nvPicPr>
          <p:cNvPr id="35" name="34 Imagen" descr="20110219001326892.png"/>
          <p:cNvPicPr>
            <a:picLocks noChangeAspect="1"/>
          </p:cNvPicPr>
          <p:nvPr/>
        </p:nvPicPr>
        <p:blipFill>
          <a:blip r:embed="rId6" cstate="print">
            <a:duotone>
              <a:schemeClr val="accent6">
                <a:shade val="45000"/>
                <a:satMod val="135000"/>
              </a:schemeClr>
              <a:prstClr val="white"/>
            </a:duotone>
            <a:lum contrast="20000"/>
          </a:blip>
          <a:srcRect l="16667" t="16667" r="16667" b="20000"/>
          <a:stretch>
            <a:fillRect/>
          </a:stretch>
        </p:blipFill>
        <p:spPr>
          <a:xfrm>
            <a:off x="3786182" y="6143644"/>
            <a:ext cx="285752" cy="271465"/>
          </a:xfrm>
          <a:prstGeom prst="rect">
            <a:avLst/>
          </a:prstGeom>
          <a:effectLst>
            <a:reflection blurRad="6350" stA="50000" endA="300" endPos="90000" dir="5400000" sy="-100000" algn="bl" rotWithShape="0"/>
          </a:effectLst>
        </p:spPr>
      </p:pic>
      <p:pic>
        <p:nvPicPr>
          <p:cNvPr id="36" name="35 Imagen" descr="20110219001326892.png"/>
          <p:cNvPicPr>
            <a:picLocks noChangeAspect="1"/>
          </p:cNvPicPr>
          <p:nvPr/>
        </p:nvPicPr>
        <p:blipFill>
          <a:blip r:embed="rId6" cstate="print">
            <a:duotone>
              <a:schemeClr val="accent6">
                <a:shade val="45000"/>
                <a:satMod val="135000"/>
              </a:schemeClr>
              <a:prstClr val="white"/>
            </a:duotone>
            <a:lum contrast="20000"/>
          </a:blip>
          <a:srcRect l="16667" t="16667" r="16667" b="20000"/>
          <a:stretch>
            <a:fillRect/>
          </a:stretch>
        </p:blipFill>
        <p:spPr>
          <a:xfrm>
            <a:off x="3357554" y="6586535"/>
            <a:ext cx="285752" cy="271465"/>
          </a:xfrm>
          <a:prstGeom prst="rect">
            <a:avLst/>
          </a:prstGeom>
          <a:effectLst>
            <a:reflection blurRad="6350" stA="50000" endA="300" endPos="90000" dir="5400000" sy="-100000" algn="bl" rotWithShape="0"/>
          </a:effectLst>
        </p:spPr>
      </p:pic>
      <p:pic>
        <p:nvPicPr>
          <p:cNvPr id="37" name="36 Imagen" descr="20110219001326892.png"/>
          <p:cNvPicPr>
            <a:picLocks noChangeAspect="1"/>
          </p:cNvPicPr>
          <p:nvPr/>
        </p:nvPicPr>
        <p:blipFill>
          <a:blip r:embed="rId6" cstate="print">
            <a:duotone>
              <a:schemeClr val="accent6">
                <a:shade val="45000"/>
                <a:satMod val="135000"/>
              </a:schemeClr>
              <a:prstClr val="white"/>
            </a:duotone>
            <a:lum contrast="20000"/>
          </a:blip>
          <a:srcRect l="16667" t="16667" r="16667" b="20000"/>
          <a:stretch>
            <a:fillRect/>
          </a:stretch>
        </p:blipFill>
        <p:spPr>
          <a:xfrm>
            <a:off x="3857620" y="6586535"/>
            <a:ext cx="285752" cy="271465"/>
          </a:xfrm>
          <a:prstGeom prst="rect">
            <a:avLst/>
          </a:prstGeom>
          <a:effectLst>
            <a:reflection blurRad="6350" stA="50000" endA="300" endPos="90000" dir="5400000" sy="-100000" algn="bl" rotWithShape="0"/>
          </a:effectLst>
        </p:spPr>
      </p:pic>
      <p:pic>
        <p:nvPicPr>
          <p:cNvPr id="38" name="37 Imagen" descr="20110219001326892.png"/>
          <p:cNvPicPr>
            <a:picLocks noChangeAspect="1"/>
          </p:cNvPicPr>
          <p:nvPr/>
        </p:nvPicPr>
        <p:blipFill>
          <a:blip r:embed="rId6" cstate="print">
            <a:duotone>
              <a:schemeClr val="accent6">
                <a:shade val="45000"/>
                <a:satMod val="135000"/>
              </a:schemeClr>
              <a:prstClr val="white"/>
            </a:duotone>
            <a:lum contrast="20000"/>
          </a:blip>
          <a:srcRect l="16667" t="16667" r="16667" b="20000"/>
          <a:stretch>
            <a:fillRect/>
          </a:stretch>
        </p:blipFill>
        <p:spPr>
          <a:xfrm>
            <a:off x="5286380" y="6586535"/>
            <a:ext cx="285752" cy="271465"/>
          </a:xfrm>
          <a:prstGeom prst="rect">
            <a:avLst/>
          </a:prstGeom>
          <a:effectLst>
            <a:reflection blurRad="6350" stA="50000" endA="300" endPos="90000" dir="5400000" sy="-100000" algn="bl" rotWithShape="0"/>
          </a:effectLst>
        </p:spPr>
      </p:pic>
      <p:pic>
        <p:nvPicPr>
          <p:cNvPr id="39" name="38 Imagen" descr="20110219001326892.png"/>
          <p:cNvPicPr>
            <a:picLocks noChangeAspect="1"/>
          </p:cNvPicPr>
          <p:nvPr/>
        </p:nvPicPr>
        <p:blipFill>
          <a:blip r:embed="rId6" cstate="print">
            <a:duotone>
              <a:schemeClr val="accent6">
                <a:shade val="45000"/>
                <a:satMod val="135000"/>
              </a:schemeClr>
              <a:prstClr val="white"/>
            </a:duotone>
            <a:lum contrast="20000"/>
          </a:blip>
          <a:srcRect l="16667" t="16667" r="16667" b="20000"/>
          <a:stretch>
            <a:fillRect/>
          </a:stretch>
        </p:blipFill>
        <p:spPr>
          <a:xfrm>
            <a:off x="5429256" y="6436539"/>
            <a:ext cx="285752" cy="271465"/>
          </a:xfrm>
          <a:prstGeom prst="rect">
            <a:avLst/>
          </a:prstGeom>
          <a:effectLst>
            <a:reflection blurRad="6350" stA="50000" endA="300" endPos="90000" dir="5400000" sy="-100000" algn="bl" rotWithShape="0"/>
          </a:effectLst>
        </p:spPr>
      </p:pic>
      <p:sp>
        <p:nvSpPr>
          <p:cNvPr id="40" name="39 Rectángulo"/>
          <p:cNvSpPr/>
          <p:nvPr/>
        </p:nvSpPr>
        <p:spPr>
          <a:xfrm>
            <a:off x="0" y="0"/>
            <a:ext cx="9358346"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0"/>
                                        </p:tgtEl>
                                        <p:attrNameLst>
                                          <p:attrName>style.opacity</p:attrName>
                                        </p:attrNameLst>
                                      </p:cBhvr>
                                      <p:to>
                                        <p:strVal val="0"/>
                                      </p:to>
                                    </p:set>
                                    <p:animEffect filter="image" prLst="opacity: 0">
                                      <p:cBhvr rctx="IE">
                                        <p:cTn id="7" dur="indefinite"/>
                                        <p:tgtEl>
                                          <p:spTgt spid="40"/>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0" fill="hold"/>
                                        <p:tgtEl>
                                          <p:spTgt spid="20"/>
                                        </p:tgtEl>
                                        <p:attrNameLst>
                                          <p:attrName>ppt_x</p:attrName>
                                        </p:attrNameLst>
                                      </p:cBhvr>
                                      <p:tavLst>
                                        <p:tav tm="0">
                                          <p:val>
                                            <p:strVal val="1+#ppt_w/2"/>
                                          </p:val>
                                        </p:tav>
                                        <p:tav tm="100000">
                                          <p:val>
                                            <p:strVal val="#ppt_x"/>
                                          </p:val>
                                        </p:tav>
                                      </p:tavLst>
                                    </p:anim>
                                    <p:anim calcmode="lin" valueType="num">
                                      <p:cBhvr additive="base">
                                        <p:cTn id="27" dur="30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1+#ppt_w/2"/>
                                          </p:val>
                                        </p:tav>
                                        <p:tav tm="100000">
                                          <p:val>
                                            <p:strVal val="#ppt_x"/>
                                          </p:val>
                                        </p:tav>
                                      </p:tavLst>
                                    </p:anim>
                                    <p:anim calcmode="lin" valueType="num">
                                      <p:cBhvr additive="base">
                                        <p:cTn id="31" dur="3000" fill="hold"/>
                                        <p:tgtEl>
                                          <p:spTgt spid="24"/>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3000" fill="hold"/>
                                        <p:tgtEl>
                                          <p:spTgt spid="28"/>
                                        </p:tgtEl>
                                        <p:attrNameLst>
                                          <p:attrName>ppt_x</p:attrName>
                                        </p:attrNameLst>
                                      </p:cBhvr>
                                      <p:tavLst>
                                        <p:tav tm="0">
                                          <p:val>
                                            <p:strVal val="1+#ppt_w/2"/>
                                          </p:val>
                                        </p:tav>
                                        <p:tav tm="100000">
                                          <p:val>
                                            <p:strVal val="#ppt_x"/>
                                          </p:val>
                                        </p:tav>
                                      </p:tavLst>
                                    </p:anim>
                                    <p:anim calcmode="lin" valueType="num">
                                      <p:cBhvr additive="base">
                                        <p:cTn id="35" dur="3000" fill="hold"/>
                                        <p:tgtEl>
                                          <p:spTgt spid="2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3000" fill="hold"/>
                                        <p:tgtEl>
                                          <p:spTgt spid="32"/>
                                        </p:tgtEl>
                                        <p:attrNameLst>
                                          <p:attrName>ppt_x</p:attrName>
                                        </p:attrNameLst>
                                      </p:cBhvr>
                                      <p:tavLst>
                                        <p:tav tm="0">
                                          <p:val>
                                            <p:strVal val="1+#ppt_w/2"/>
                                          </p:val>
                                        </p:tav>
                                        <p:tav tm="100000">
                                          <p:val>
                                            <p:strVal val="#ppt_x"/>
                                          </p:val>
                                        </p:tav>
                                      </p:tavLst>
                                    </p:anim>
                                    <p:anim calcmode="lin" valueType="num">
                                      <p:cBhvr additive="base">
                                        <p:cTn id="39" dur="3000" fill="hold"/>
                                        <p:tgtEl>
                                          <p:spTgt spid="32"/>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additive="base">
                                        <p:cTn id="42" dur="3000" fill="hold"/>
                                        <p:tgtEl>
                                          <p:spTgt spid="36"/>
                                        </p:tgtEl>
                                        <p:attrNameLst>
                                          <p:attrName>ppt_x</p:attrName>
                                        </p:attrNameLst>
                                      </p:cBhvr>
                                      <p:tavLst>
                                        <p:tav tm="0">
                                          <p:val>
                                            <p:strVal val="1+#ppt_w/2"/>
                                          </p:val>
                                        </p:tav>
                                        <p:tav tm="100000">
                                          <p:val>
                                            <p:strVal val="#ppt_x"/>
                                          </p:val>
                                        </p:tav>
                                      </p:tavLst>
                                    </p:anim>
                                    <p:anim calcmode="lin" valueType="num">
                                      <p:cBhvr additive="base">
                                        <p:cTn id="43" dur="3000" fill="hold"/>
                                        <p:tgtEl>
                                          <p:spTgt spid="36"/>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1+#ppt_w/2"/>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1+#ppt_w/2"/>
                                          </p:val>
                                        </p:tav>
                                        <p:tav tm="100000">
                                          <p:val>
                                            <p:strVal val="#ppt_x"/>
                                          </p:val>
                                        </p:tav>
                                      </p:tavLst>
                                    </p:anim>
                                    <p:anim calcmode="lin" valueType="num">
                                      <p:cBhvr additive="base">
                                        <p:cTn id="67" dur="3000" fill="hold"/>
                                        <p:tgtEl>
                                          <p:spTgt spid="25"/>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1+#ppt_w/2"/>
                                          </p:val>
                                        </p:tav>
                                        <p:tav tm="100000">
                                          <p:val>
                                            <p:strVal val="#ppt_x"/>
                                          </p:val>
                                        </p:tav>
                                      </p:tavLst>
                                    </p:anim>
                                    <p:anim calcmode="lin" valueType="num">
                                      <p:cBhvr additive="base">
                                        <p:cTn id="71" dur="3000" fill="hold"/>
                                        <p:tgtEl>
                                          <p:spTgt spid="29"/>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3000" fill="hold"/>
                                        <p:tgtEl>
                                          <p:spTgt spid="35"/>
                                        </p:tgtEl>
                                        <p:attrNameLst>
                                          <p:attrName>ppt_x</p:attrName>
                                        </p:attrNameLst>
                                      </p:cBhvr>
                                      <p:tavLst>
                                        <p:tav tm="0">
                                          <p:val>
                                            <p:strVal val="1+#ppt_w/2"/>
                                          </p:val>
                                        </p:tav>
                                        <p:tav tm="100000">
                                          <p:val>
                                            <p:strVal val="#ppt_x"/>
                                          </p:val>
                                        </p:tav>
                                      </p:tavLst>
                                    </p:anim>
                                    <p:anim calcmode="lin" valueType="num">
                                      <p:cBhvr additive="base">
                                        <p:cTn id="75" dur="3000" fill="hold"/>
                                        <p:tgtEl>
                                          <p:spTgt spid="35"/>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 calcmode="lin" valueType="num">
                                      <p:cBhvr additive="base">
                                        <p:cTn id="78" dur="3000" fill="hold"/>
                                        <p:tgtEl>
                                          <p:spTgt spid="37"/>
                                        </p:tgtEl>
                                        <p:attrNameLst>
                                          <p:attrName>ppt_x</p:attrName>
                                        </p:attrNameLst>
                                      </p:cBhvr>
                                      <p:tavLst>
                                        <p:tav tm="0">
                                          <p:val>
                                            <p:strVal val="1+#ppt_w/2"/>
                                          </p:val>
                                        </p:tav>
                                        <p:tav tm="100000">
                                          <p:val>
                                            <p:strVal val="#ppt_x"/>
                                          </p:val>
                                        </p:tav>
                                      </p:tavLst>
                                    </p:anim>
                                    <p:anim calcmode="lin" valueType="num">
                                      <p:cBhvr additive="base">
                                        <p:cTn id="79" dur="3000" fill="hold"/>
                                        <p:tgtEl>
                                          <p:spTgt spid="37"/>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3000" fill="hold"/>
                                        <p:tgtEl>
                                          <p:spTgt spid="7"/>
                                        </p:tgtEl>
                                        <p:attrNameLst>
                                          <p:attrName>ppt_x</p:attrName>
                                        </p:attrNameLst>
                                      </p:cBhvr>
                                      <p:tavLst>
                                        <p:tav tm="0">
                                          <p:val>
                                            <p:strVal val="0-#ppt_w/2"/>
                                          </p:val>
                                        </p:tav>
                                        <p:tav tm="100000">
                                          <p:val>
                                            <p:strVal val="#ppt_x"/>
                                          </p:val>
                                        </p:tav>
                                      </p:tavLst>
                                    </p:anim>
                                    <p:anim calcmode="lin" valueType="num">
                                      <p:cBhvr additive="base">
                                        <p:cTn id="87" dur="3000" fill="hold"/>
                                        <p:tgtEl>
                                          <p:spTgt spid="7"/>
                                        </p:tgtEl>
                                        <p:attrNameLst>
                                          <p:attrName>ppt_y</p:attrName>
                                        </p:attrNameLst>
                                      </p:cBhvr>
                                      <p:tavLst>
                                        <p:tav tm="0">
                                          <p:val>
                                            <p:strVal val="1+#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0-#ppt_w/2"/>
                                          </p:val>
                                        </p:tav>
                                        <p:tav tm="100000">
                                          <p:val>
                                            <p:strVal val="#ppt_x"/>
                                          </p:val>
                                        </p:tav>
                                      </p:tavLst>
                                    </p:anim>
                                    <p:anim calcmode="lin" valueType="num">
                                      <p:cBhvr additive="base">
                                        <p:cTn id="91" dur="3000" fill="hold"/>
                                        <p:tgtEl>
                                          <p:spTgt spid="10"/>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additive="base">
                                        <p:cTn id="98" dur="3000" fill="hold"/>
                                        <p:tgtEl>
                                          <p:spTgt spid="13"/>
                                        </p:tgtEl>
                                        <p:attrNameLst>
                                          <p:attrName>ppt_x</p:attrName>
                                        </p:attrNameLst>
                                      </p:cBhvr>
                                      <p:tavLst>
                                        <p:tav tm="0">
                                          <p:val>
                                            <p:strVal val="0-#ppt_w/2"/>
                                          </p:val>
                                        </p:tav>
                                        <p:tav tm="100000">
                                          <p:val>
                                            <p:strVal val="#ppt_x"/>
                                          </p:val>
                                        </p:tav>
                                      </p:tavLst>
                                    </p:anim>
                                    <p:anim calcmode="lin" valueType="num">
                                      <p:cBhvr additive="base">
                                        <p:cTn id="99" dur="3000" fill="hold"/>
                                        <p:tgtEl>
                                          <p:spTgt spid="13"/>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3000" fill="hold"/>
                                        <p:tgtEl>
                                          <p:spTgt spid="15"/>
                                        </p:tgtEl>
                                        <p:attrNameLst>
                                          <p:attrName>ppt_x</p:attrName>
                                        </p:attrNameLst>
                                      </p:cBhvr>
                                      <p:tavLst>
                                        <p:tav tm="0">
                                          <p:val>
                                            <p:strVal val="0-#ppt_w/2"/>
                                          </p:val>
                                        </p:tav>
                                        <p:tav tm="100000">
                                          <p:val>
                                            <p:strVal val="#ppt_x"/>
                                          </p:val>
                                        </p:tav>
                                      </p:tavLst>
                                    </p:anim>
                                    <p:anim calcmode="lin" valueType="num">
                                      <p:cBhvr additive="base">
                                        <p:cTn id="103" dur="3000" fill="hold"/>
                                        <p:tgtEl>
                                          <p:spTgt spid="15"/>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0-#ppt_w/2"/>
                                          </p:val>
                                        </p:tav>
                                        <p:tav tm="100000">
                                          <p:val>
                                            <p:strVal val="#ppt_x"/>
                                          </p:val>
                                        </p:tav>
                                      </p:tavLst>
                                    </p:anim>
                                    <p:anim calcmode="lin" valueType="num">
                                      <p:cBhvr additive="base">
                                        <p:cTn id="111" dur="3000" fill="hold"/>
                                        <p:tgtEl>
                                          <p:spTgt spid="1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0-#ppt_w/2"/>
                                          </p:val>
                                        </p:tav>
                                        <p:tav tm="100000">
                                          <p:val>
                                            <p:strVal val="#ppt_x"/>
                                          </p:val>
                                        </p:tav>
                                      </p:tavLst>
                                    </p:anim>
                                    <p:anim calcmode="lin" valueType="num">
                                      <p:cBhvr additive="base">
                                        <p:cTn id="115" dur="3000" fill="hold"/>
                                        <p:tgtEl>
                                          <p:spTgt spid="21"/>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0-#ppt_w/2"/>
                                          </p:val>
                                        </p:tav>
                                        <p:tav tm="100000">
                                          <p:val>
                                            <p:strVal val="#ppt_x"/>
                                          </p:val>
                                        </p:tav>
                                      </p:tavLst>
                                    </p:anim>
                                    <p:anim calcmode="lin" valueType="num">
                                      <p:cBhvr additive="base">
                                        <p:cTn id="119" dur="3000" fill="hold"/>
                                        <p:tgtEl>
                                          <p:spTgt spid="23"/>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0-#ppt_w/2"/>
                                          </p:val>
                                        </p:tav>
                                        <p:tav tm="100000">
                                          <p:val>
                                            <p:strVal val="#ppt_x"/>
                                          </p:val>
                                        </p:tav>
                                      </p:tavLst>
                                    </p:anim>
                                    <p:anim calcmode="lin" valueType="num">
                                      <p:cBhvr additive="base">
                                        <p:cTn id="123" dur="3000" fill="hold"/>
                                        <p:tgtEl>
                                          <p:spTgt spid="26"/>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0-#ppt_w/2"/>
                                          </p:val>
                                        </p:tav>
                                        <p:tav tm="100000">
                                          <p:val>
                                            <p:strVal val="#ppt_x"/>
                                          </p:val>
                                        </p:tav>
                                      </p:tavLst>
                                    </p:anim>
                                    <p:anim calcmode="lin" valueType="num">
                                      <p:cBhvr additive="base">
                                        <p:cTn id="127" dur="3000" fill="hold"/>
                                        <p:tgtEl>
                                          <p:spTgt spid="27"/>
                                        </p:tgtEl>
                                        <p:attrNameLst>
                                          <p:attrName>ppt_y</p:attrName>
                                        </p:attrNameLst>
                                      </p:cBhvr>
                                      <p:tavLst>
                                        <p:tav tm="0">
                                          <p:val>
                                            <p:strVal val="1+#ppt_h/2"/>
                                          </p:val>
                                        </p:tav>
                                        <p:tav tm="100000">
                                          <p:val>
                                            <p:strVal val="#ppt_y"/>
                                          </p:val>
                                        </p:tav>
                                      </p:tavLst>
                                    </p:anim>
                                  </p:childTnLst>
                                </p:cTn>
                              </p:par>
                              <p:par>
                                <p:cTn id="128" presetID="2" presetClass="entr" presetSubtype="12" fill="hold"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additive="base">
                                        <p:cTn id="130" dur="3000" fill="hold"/>
                                        <p:tgtEl>
                                          <p:spTgt spid="30"/>
                                        </p:tgtEl>
                                        <p:attrNameLst>
                                          <p:attrName>ppt_x</p:attrName>
                                        </p:attrNameLst>
                                      </p:cBhvr>
                                      <p:tavLst>
                                        <p:tav tm="0">
                                          <p:val>
                                            <p:strVal val="0-#ppt_w/2"/>
                                          </p:val>
                                        </p:tav>
                                        <p:tav tm="100000">
                                          <p:val>
                                            <p:strVal val="#ppt_x"/>
                                          </p:val>
                                        </p:tav>
                                      </p:tavLst>
                                    </p:anim>
                                    <p:anim calcmode="lin" valueType="num">
                                      <p:cBhvr additive="base">
                                        <p:cTn id="131" dur="3000" fill="hold"/>
                                        <p:tgtEl>
                                          <p:spTgt spid="30"/>
                                        </p:tgtEl>
                                        <p:attrNameLst>
                                          <p:attrName>ppt_y</p:attrName>
                                        </p:attrNameLst>
                                      </p:cBhvr>
                                      <p:tavLst>
                                        <p:tav tm="0">
                                          <p:val>
                                            <p:strVal val="1+#ppt_h/2"/>
                                          </p:val>
                                        </p:tav>
                                        <p:tav tm="100000">
                                          <p:val>
                                            <p:strVal val="#ppt_y"/>
                                          </p:val>
                                        </p:tav>
                                      </p:tavLst>
                                    </p:anim>
                                  </p:childTnLst>
                                </p:cTn>
                              </p:par>
                              <p:par>
                                <p:cTn id="132" presetID="2" presetClass="entr" presetSubtype="12" fill="hold" nodeType="withEffect">
                                  <p:stCondLst>
                                    <p:cond delay="0"/>
                                  </p:stCondLst>
                                  <p:childTnLst>
                                    <p:set>
                                      <p:cBhvr>
                                        <p:cTn id="133" dur="1" fill="hold">
                                          <p:stCondLst>
                                            <p:cond delay="0"/>
                                          </p:stCondLst>
                                        </p:cTn>
                                        <p:tgtEl>
                                          <p:spTgt spid="31"/>
                                        </p:tgtEl>
                                        <p:attrNameLst>
                                          <p:attrName>style.visibility</p:attrName>
                                        </p:attrNameLst>
                                      </p:cBhvr>
                                      <p:to>
                                        <p:strVal val="visible"/>
                                      </p:to>
                                    </p:set>
                                    <p:anim calcmode="lin" valueType="num">
                                      <p:cBhvr additive="base">
                                        <p:cTn id="134" dur="3000" fill="hold"/>
                                        <p:tgtEl>
                                          <p:spTgt spid="31"/>
                                        </p:tgtEl>
                                        <p:attrNameLst>
                                          <p:attrName>ppt_x</p:attrName>
                                        </p:attrNameLst>
                                      </p:cBhvr>
                                      <p:tavLst>
                                        <p:tav tm="0">
                                          <p:val>
                                            <p:strVal val="0-#ppt_w/2"/>
                                          </p:val>
                                        </p:tav>
                                        <p:tav tm="100000">
                                          <p:val>
                                            <p:strVal val="#ppt_x"/>
                                          </p:val>
                                        </p:tav>
                                      </p:tavLst>
                                    </p:anim>
                                    <p:anim calcmode="lin" valueType="num">
                                      <p:cBhvr additive="base">
                                        <p:cTn id="135" dur="3000" fill="hold"/>
                                        <p:tgtEl>
                                          <p:spTgt spid="31"/>
                                        </p:tgtEl>
                                        <p:attrNameLst>
                                          <p:attrName>ppt_y</p:attrName>
                                        </p:attrNameLst>
                                      </p:cBhvr>
                                      <p:tavLst>
                                        <p:tav tm="0">
                                          <p:val>
                                            <p:strVal val="1+#ppt_h/2"/>
                                          </p:val>
                                        </p:tav>
                                        <p:tav tm="100000">
                                          <p:val>
                                            <p:strVal val="#ppt_y"/>
                                          </p:val>
                                        </p:tav>
                                      </p:tavLst>
                                    </p:anim>
                                  </p:childTnLst>
                                </p:cTn>
                              </p:par>
                              <p:par>
                                <p:cTn id="136" presetID="2" presetClass="entr" presetSubtype="12" fill="hold" nodeType="withEffect">
                                  <p:stCondLst>
                                    <p:cond delay="0"/>
                                  </p:stCondLst>
                                  <p:childTnLst>
                                    <p:set>
                                      <p:cBhvr>
                                        <p:cTn id="137" dur="1" fill="hold">
                                          <p:stCondLst>
                                            <p:cond delay="0"/>
                                          </p:stCondLst>
                                        </p:cTn>
                                        <p:tgtEl>
                                          <p:spTgt spid="33"/>
                                        </p:tgtEl>
                                        <p:attrNameLst>
                                          <p:attrName>style.visibility</p:attrName>
                                        </p:attrNameLst>
                                      </p:cBhvr>
                                      <p:to>
                                        <p:strVal val="visible"/>
                                      </p:to>
                                    </p:set>
                                    <p:anim calcmode="lin" valueType="num">
                                      <p:cBhvr additive="base">
                                        <p:cTn id="138" dur="3000" fill="hold"/>
                                        <p:tgtEl>
                                          <p:spTgt spid="33"/>
                                        </p:tgtEl>
                                        <p:attrNameLst>
                                          <p:attrName>ppt_x</p:attrName>
                                        </p:attrNameLst>
                                      </p:cBhvr>
                                      <p:tavLst>
                                        <p:tav tm="0">
                                          <p:val>
                                            <p:strVal val="0-#ppt_w/2"/>
                                          </p:val>
                                        </p:tav>
                                        <p:tav tm="100000">
                                          <p:val>
                                            <p:strVal val="#ppt_x"/>
                                          </p:val>
                                        </p:tav>
                                      </p:tavLst>
                                    </p:anim>
                                    <p:anim calcmode="lin" valueType="num">
                                      <p:cBhvr additive="base">
                                        <p:cTn id="139" dur="3000" fill="hold"/>
                                        <p:tgtEl>
                                          <p:spTgt spid="33"/>
                                        </p:tgtEl>
                                        <p:attrNameLst>
                                          <p:attrName>ppt_y</p:attrName>
                                        </p:attrNameLst>
                                      </p:cBhvr>
                                      <p:tavLst>
                                        <p:tav tm="0">
                                          <p:val>
                                            <p:strVal val="1+#ppt_h/2"/>
                                          </p:val>
                                        </p:tav>
                                        <p:tav tm="100000">
                                          <p:val>
                                            <p:strVal val="#ppt_y"/>
                                          </p:val>
                                        </p:tav>
                                      </p:tavLst>
                                    </p:anim>
                                  </p:childTnLst>
                                </p:cTn>
                              </p:par>
                              <p:par>
                                <p:cTn id="140" presetID="2" presetClass="entr" presetSubtype="12" fill="hold" nodeType="withEffect">
                                  <p:stCondLst>
                                    <p:cond delay="0"/>
                                  </p:stCondLst>
                                  <p:childTnLst>
                                    <p:set>
                                      <p:cBhvr>
                                        <p:cTn id="141" dur="1" fill="hold">
                                          <p:stCondLst>
                                            <p:cond delay="0"/>
                                          </p:stCondLst>
                                        </p:cTn>
                                        <p:tgtEl>
                                          <p:spTgt spid="34"/>
                                        </p:tgtEl>
                                        <p:attrNameLst>
                                          <p:attrName>style.visibility</p:attrName>
                                        </p:attrNameLst>
                                      </p:cBhvr>
                                      <p:to>
                                        <p:strVal val="visible"/>
                                      </p:to>
                                    </p:set>
                                    <p:anim calcmode="lin" valueType="num">
                                      <p:cBhvr additive="base">
                                        <p:cTn id="142" dur="3000" fill="hold"/>
                                        <p:tgtEl>
                                          <p:spTgt spid="34"/>
                                        </p:tgtEl>
                                        <p:attrNameLst>
                                          <p:attrName>ppt_x</p:attrName>
                                        </p:attrNameLst>
                                      </p:cBhvr>
                                      <p:tavLst>
                                        <p:tav tm="0">
                                          <p:val>
                                            <p:strVal val="0-#ppt_w/2"/>
                                          </p:val>
                                        </p:tav>
                                        <p:tav tm="100000">
                                          <p:val>
                                            <p:strVal val="#ppt_x"/>
                                          </p:val>
                                        </p:tav>
                                      </p:tavLst>
                                    </p:anim>
                                    <p:anim calcmode="lin" valueType="num">
                                      <p:cBhvr additive="base">
                                        <p:cTn id="143" dur="3000" fill="hold"/>
                                        <p:tgtEl>
                                          <p:spTgt spid="34"/>
                                        </p:tgtEl>
                                        <p:attrNameLst>
                                          <p:attrName>ppt_y</p:attrName>
                                        </p:attrNameLst>
                                      </p:cBhvr>
                                      <p:tavLst>
                                        <p:tav tm="0">
                                          <p:val>
                                            <p:strVal val="1+#ppt_h/2"/>
                                          </p:val>
                                        </p:tav>
                                        <p:tav tm="100000">
                                          <p:val>
                                            <p:strVal val="#ppt_y"/>
                                          </p:val>
                                        </p:tav>
                                      </p:tavLst>
                                    </p:anim>
                                  </p:childTnLst>
                                </p:cTn>
                              </p:par>
                              <p:par>
                                <p:cTn id="144" presetID="2" presetClass="entr" presetSubtype="12" fill="hold"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0-#ppt_w/2"/>
                                          </p:val>
                                        </p:tav>
                                        <p:tav tm="100000">
                                          <p:val>
                                            <p:strVal val="#ppt_x"/>
                                          </p:val>
                                        </p:tav>
                                      </p:tavLst>
                                    </p:anim>
                                    <p:anim calcmode="lin" valueType="num">
                                      <p:cBhvr additive="base">
                                        <p:cTn id="147" dur="3000" fill="hold"/>
                                        <p:tgtEl>
                                          <p:spTgt spid="38"/>
                                        </p:tgtEl>
                                        <p:attrNameLst>
                                          <p:attrName>ppt_y</p:attrName>
                                        </p:attrNameLst>
                                      </p:cBhvr>
                                      <p:tavLst>
                                        <p:tav tm="0">
                                          <p:val>
                                            <p:strVal val="1+#ppt_h/2"/>
                                          </p:val>
                                        </p:tav>
                                        <p:tav tm="100000">
                                          <p:val>
                                            <p:strVal val="#ppt_y"/>
                                          </p:val>
                                        </p:tav>
                                      </p:tavLst>
                                    </p:anim>
                                  </p:childTnLst>
                                </p:cTn>
                              </p:par>
                              <p:par>
                                <p:cTn id="148" presetID="2" presetClass="entr" presetSubtype="12" fill="hold"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3000" fill="hold"/>
                                        <p:tgtEl>
                                          <p:spTgt spid="39"/>
                                        </p:tgtEl>
                                        <p:attrNameLst>
                                          <p:attrName>ppt_x</p:attrName>
                                        </p:attrNameLst>
                                      </p:cBhvr>
                                      <p:tavLst>
                                        <p:tav tm="0">
                                          <p:val>
                                            <p:strVal val="0-#ppt_w/2"/>
                                          </p:val>
                                        </p:tav>
                                        <p:tav tm="100000">
                                          <p:val>
                                            <p:strVal val="#ppt_x"/>
                                          </p:val>
                                        </p:tav>
                                      </p:tavLst>
                                    </p:anim>
                                    <p:anim calcmode="lin" valueType="num">
                                      <p:cBhvr additive="base">
                                        <p:cTn id="151" dur="3000" fill="hold"/>
                                        <p:tgtEl>
                                          <p:spTgt spid="39"/>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3000" fill="hold"/>
                                        <p:tgtEl>
                                          <p:spTgt spid="4"/>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5"/>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6"/>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7"/>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8"/>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9"/>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1"/>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12"/>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13"/>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14"/>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15"/>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16"/>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17"/>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18"/>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19"/>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0"/>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1"/>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2"/>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3"/>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4"/>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25"/>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6"/>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27"/>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28"/>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9"/>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30"/>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31"/>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3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33"/>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34"/>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3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36"/>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37"/>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38"/>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39"/>
                                        </p:tgtEl>
                                        <p:attrNameLst>
                                          <p:attrName>r</p:attrName>
                                        </p:attrNameLst>
                                      </p:cBhvr>
                                    </p:animRot>
                                  </p:childTnLst>
                                </p:cTn>
                              </p:par>
                              <p:par>
                                <p:cTn id="224" presetID="2" presetClass="exit" presetSubtype="6" fill="hold" nodeType="withEffect">
                                  <p:stCondLst>
                                    <p:cond delay="0"/>
                                  </p:stCondLst>
                                  <p:childTnLst>
                                    <p:anim calcmode="lin" valueType="num">
                                      <p:cBhvr additive="base">
                                        <p:cTn id="225" dur="3000"/>
                                        <p:tgtEl>
                                          <p:spTgt spid="4"/>
                                        </p:tgtEl>
                                        <p:attrNameLst>
                                          <p:attrName>ppt_x</p:attrName>
                                        </p:attrNameLst>
                                      </p:cBhvr>
                                      <p:tavLst>
                                        <p:tav tm="0">
                                          <p:val>
                                            <p:strVal val="ppt_x"/>
                                          </p:val>
                                        </p:tav>
                                        <p:tav tm="100000">
                                          <p:val>
                                            <p:strVal val="1+ppt_w/2"/>
                                          </p:val>
                                        </p:tav>
                                      </p:tavLst>
                                    </p:anim>
                                    <p:anim calcmode="lin" valueType="num">
                                      <p:cBhvr additive="base">
                                        <p:cTn id="226" dur="3000"/>
                                        <p:tgtEl>
                                          <p:spTgt spid="4"/>
                                        </p:tgtEl>
                                        <p:attrNameLst>
                                          <p:attrName>ppt_y</p:attrName>
                                        </p:attrNameLst>
                                      </p:cBhvr>
                                      <p:tavLst>
                                        <p:tav tm="0">
                                          <p:val>
                                            <p:strVal val="ppt_y"/>
                                          </p:val>
                                        </p:tav>
                                        <p:tav tm="100000">
                                          <p:val>
                                            <p:strVal val="1+ppt_h/2"/>
                                          </p:val>
                                        </p:tav>
                                      </p:tavLst>
                                    </p:anim>
                                    <p:set>
                                      <p:cBhvr>
                                        <p:cTn id="227" dur="1" fill="hold">
                                          <p:stCondLst>
                                            <p:cond delay="2999"/>
                                          </p:stCondLst>
                                        </p:cTn>
                                        <p:tgtEl>
                                          <p:spTgt spid="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3000"/>
                                        <p:tgtEl>
                                          <p:spTgt spid="6"/>
                                        </p:tgtEl>
                                        <p:attrNameLst>
                                          <p:attrName>ppt_x</p:attrName>
                                        </p:attrNameLst>
                                      </p:cBhvr>
                                      <p:tavLst>
                                        <p:tav tm="0">
                                          <p:val>
                                            <p:strVal val="ppt_x"/>
                                          </p:val>
                                        </p:tav>
                                        <p:tav tm="100000">
                                          <p:val>
                                            <p:strVal val="1+ppt_w/2"/>
                                          </p:val>
                                        </p:tav>
                                      </p:tavLst>
                                    </p:anim>
                                    <p:anim calcmode="lin" valueType="num">
                                      <p:cBhvr additive="base">
                                        <p:cTn id="230" dur="3000"/>
                                        <p:tgtEl>
                                          <p:spTgt spid="6"/>
                                        </p:tgtEl>
                                        <p:attrNameLst>
                                          <p:attrName>ppt_y</p:attrName>
                                        </p:attrNameLst>
                                      </p:cBhvr>
                                      <p:tavLst>
                                        <p:tav tm="0">
                                          <p:val>
                                            <p:strVal val="ppt_y"/>
                                          </p:val>
                                        </p:tav>
                                        <p:tav tm="100000">
                                          <p:val>
                                            <p:strVal val="1+ppt_h/2"/>
                                          </p:val>
                                        </p:tav>
                                      </p:tavLst>
                                    </p:anim>
                                    <p:set>
                                      <p:cBhvr>
                                        <p:cTn id="231" dur="1" fill="hold">
                                          <p:stCondLst>
                                            <p:cond delay="2999"/>
                                          </p:stCondLst>
                                        </p:cTn>
                                        <p:tgtEl>
                                          <p:spTgt spid="6"/>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3000"/>
                                        <p:tgtEl>
                                          <p:spTgt spid="8"/>
                                        </p:tgtEl>
                                        <p:attrNameLst>
                                          <p:attrName>ppt_x</p:attrName>
                                        </p:attrNameLst>
                                      </p:cBhvr>
                                      <p:tavLst>
                                        <p:tav tm="0">
                                          <p:val>
                                            <p:strVal val="ppt_x"/>
                                          </p:val>
                                        </p:tav>
                                        <p:tav tm="100000">
                                          <p:val>
                                            <p:strVal val="1+ppt_w/2"/>
                                          </p:val>
                                        </p:tav>
                                      </p:tavLst>
                                    </p:anim>
                                    <p:anim calcmode="lin" valueType="num">
                                      <p:cBhvr additive="base">
                                        <p:cTn id="234" dur="3000"/>
                                        <p:tgtEl>
                                          <p:spTgt spid="8"/>
                                        </p:tgtEl>
                                        <p:attrNameLst>
                                          <p:attrName>ppt_y</p:attrName>
                                        </p:attrNameLst>
                                      </p:cBhvr>
                                      <p:tavLst>
                                        <p:tav tm="0">
                                          <p:val>
                                            <p:strVal val="ppt_y"/>
                                          </p:val>
                                        </p:tav>
                                        <p:tav tm="100000">
                                          <p:val>
                                            <p:strVal val="1+ppt_h/2"/>
                                          </p:val>
                                        </p:tav>
                                      </p:tavLst>
                                    </p:anim>
                                    <p:set>
                                      <p:cBhvr>
                                        <p:cTn id="235" dur="1" fill="hold">
                                          <p:stCondLst>
                                            <p:cond delay="2999"/>
                                          </p:stCondLst>
                                        </p:cTn>
                                        <p:tgtEl>
                                          <p:spTgt spid="8"/>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3000"/>
                                        <p:tgtEl>
                                          <p:spTgt spid="9"/>
                                        </p:tgtEl>
                                        <p:attrNameLst>
                                          <p:attrName>ppt_x</p:attrName>
                                        </p:attrNameLst>
                                      </p:cBhvr>
                                      <p:tavLst>
                                        <p:tav tm="0">
                                          <p:val>
                                            <p:strVal val="ppt_x"/>
                                          </p:val>
                                        </p:tav>
                                        <p:tav tm="100000">
                                          <p:val>
                                            <p:strVal val="1+ppt_w/2"/>
                                          </p:val>
                                        </p:tav>
                                      </p:tavLst>
                                    </p:anim>
                                    <p:anim calcmode="lin" valueType="num">
                                      <p:cBhvr additive="base">
                                        <p:cTn id="238" dur="3000"/>
                                        <p:tgtEl>
                                          <p:spTgt spid="9"/>
                                        </p:tgtEl>
                                        <p:attrNameLst>
                                          <p:attrName>ppt_y</p:attrName>
                                        </p:attrNameLst>
                                      </p:cBhvr>
                                      <p:tavLst>
                                        <p:tav tm="0">
                                          <p:val>
                                            <p:strVal val="ppt_y"/>
                                          </p:val>
                                        </p:tav>
                                        <p:tav tm="100000">
                                          <p:val>
                                            <p:strVal val="1+ppt_h/2"/>
                                          </p:val>
                                        </p:tav>
                                      </p:tavLst>
                                    </p:anim>
                                    <p:set>
                                      <p:cBhvr>
                                        <p:cTn id="239" dur="1" fill="hold">
                                          <p:stCondLst>
                                            <p:cond delay="2999"/>
                                          </p:stCondLst>
                                        </p:cTn>
                                        <p:tgtEl>
                                          <p:spTgt spid="9"/>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3000"/>
                                        <p:tgtEl>
                                          <p:spTgt spid="12"/>
                                        </p:tgtEl>
                                        <p:attrNameLst>
                                          <p:attrName>ppt_x</p:attrName>
                                        </p:attrNameLst>
                                      </p:cBhvr>
                                      <p:tavLst>
                                        <p:tav tm="0">
                                          <p:val>
                                            <p:strVal val="ppt_x"/>
                                          </p:val>
                                        </p:tav>
                                        <p:tav tm="100000">
                                          <p:val>
                                            <p:strVal val="1+ppt_w/2"/>
                                          </p:val>
                                        </p:tav>
                                      </p:tavLst>
                                    </p:anim>
                                    <p:anim calcmode="lin" valueType="num">
                                      <p:cBhvr additive="base">
                                        <p:cTn id="242" dur="3000"/>
                                        <p:tgtEl>
                                          <p:spTgt spid="12"/>
                                        </p:tgtEl>
                                        <p:attrNameLst>
                                          <p:attrName>ppt_y</p:attrName>
                                        </p:attrNameLst>
                                      </p:cBhvr>
                                      <p:tavLst>
                                        <p:tav tm="0">
                                          <p:val>
                                            <p:strVal val="ppt_y"/>
                                          </p:val>
                                        </p:tav>
                                        <p:tav tm="100000">
                                          <p:val>
                                            <p:strVal val="1+ppt_h/2"/>
                                          </p:val>
                                        </p:tav>
                                      </p:tavLst>
                                    </p:anim>
                                    <p:set>
                                      <p:cBhvr>
                                        <p:cTn id="243" dur="1" fill="hold">
                                          <p:stCondLst>
                                            <p:cond delay="2999"/>
                                          </p:stCondLst>
                                        </p:cTn>
                                        <p:tgtEl>
                                          <p:spTgt spid="1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3000"/>
                                        <p:tgtEl>
                                          <p:spTgt spid="14"/>
                                        </p:tgtEl>
                                        <p:attrNameLst>
                                          <p:attrName>ppt_x</p:attrName>
                                        </p:attrNameLst>
                                      </p:cBhvr>
                                      <p:tavLst>
                                        <p:tav tm="0">
                                          <p:val>
                                            <p:strVal val="ppt_x"/>
                                          </p:val>
                                        </p:tav>
                                        <p:tav tm="100000">
                                          <p:val>
                                            <p:strVal val="1+ppt_w/2"/>
                                          </p:val>
                                        </p:tav>
                                      </p:tavLst>
                                    </p:anim>
                                    <p:anim calcmode="lin" valueType="num">
                                      <p:cBhvr additive="base">
                                        <p:cTn id="246" dur="3000"/>
                                        <p:tgtEl>
                                          <p:spTgt spid="14"/>
                                        </p:tgtEl>
                                        <p:attrNameLst>
                                          <p:attrName>ppt_y</p:attrName>
                                        </p:attrNameLst>
                                      </p:cBhvr>
                                      <p:tavLst>
                                        <p:tav tm="0">
                                          <p:val>
                                            <p:strVal val="ppt_y"/>
                                          </p:val>
                                        </p:tav>
                                        <p:tav tm="100000">
                                          <p:val>
                                            <p:strVal val="1+ppt_h/2"/>
                                          </p:val>
                                        </p:tav>
                                      </p:tavLst>
                                    </p:anim>
                                    <p:set>
                                      <p:cBhvr>
                                        <p:cTn id="247" dur="1" fill="hold">
                                          <p:stCondLst>
                                            <p:cond delay="2999"/>
                                          </p:stCondLst>
                                        </p:cTn>
                                        <p:tgtEl>
                                          <p:spTgt spid="1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3000"/>
                                        <p:tgtEl>
                                          <p:spTgt spid="16"/>
                                        </p:tgtEl>
                                        <p:attrNameLst>
                                          <p:attrName>ppt_x</p:attrName>
                                        </p:attrNameLst>
                                      </p:cBhvr>
                                      <p:tavLst>
                                        <p:tav tm="0">
                                          <p:val>
                                            <p:strVal val="ppt_x"/>
                                          </p:val>
                                        </p:tav>
                                        <p:tav tm="100000">
                                          <p:val>
                                            <p:strVal val="1+ppt_w/2"/>
                                          </p:val>
                                        </p:tav>
                                      </p:tavLst>
                                    </p:anim>
                                    <p:anim calcmode="lin" valueType="num">
                                      <p:cBhvr additive="base">
                                        <p:cTn id="250" dur="3000"/>
                                        <p:tgtEl>
                                          <p:spTgt spid="16"/>
                                        </p:tgtEl>
                                        <p:attrNameLst>
                                          <p:attrName>ppt_y</p:attrName>
                                        </p:attrNameLst>
                                      </p:cBhvr>
                                      <p:tavLst>
                                        <p:tav tm="0">
                                          <p:val>
                                            <p:strVal val="ppt_y"/>
                                          </p:val>
                                        </p:tav>
                                        <p:tav tm="100000">
                                          <p:val>
                                            <p:strVal val="1+ppt_h/2"/>
                                          </p:val>
                                        </p:tav>
                                      </p:tavLst>
                                    </p:anim>
                                    <p:set>
                                      <p:cBhvr>
                                        <p:cTn id="251" dur="1" fill="hold">
                                          <p:stCondLst>
                                            <p:cond delay="2999"/>
                                          </p:stCondLst>
                                        </p:cTn>
                                        <p:tgtEl>
                                          <p:spTgt spid="16"/>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3000"/>
                                        <p:tgtEl>
                                          <p:spTgt spid="17"/>
                                        </p:tgtEl>
                                        <p:attrNameLst>
                                          <p:attrName>ppt_x</p:attrName>
                                        </p:attrNameLst>
                                      </p:cBhvr>
                                      <p:tavLst>
                                        <p:tav tm="0">
                                          <p:val>
                                            <p:strVal val="ppt_x"/>
                                          </p:val>
                                        </p:tav>
                                        <p:tav tm="100000">
                                          <p:val>
                                            <p:strVal val="1+ppt_w/2"/>
                                          </p:val>
                                        </p:tav>
                                      </p:tavLst>
                                    </p:anim>
                                    <p:anim calcmode="lin" valueType="num">
                                      <p:cBhvr additive="base">
                                        <p:cTn id="254" dur="3000"/>
                                        <p:tgtEl>
                                          <p:spTgt spid="17"/>
                                        </p:tgtEl>
                                        <p:attrNameLst>
                                          <p:attrName>ppt_y</p:attrName>
                                        </p:attrNameLst>
                                      </p:cBhvr>
                                      <p:tavLst>
                                        <p:tav tm="0">
                                          <p:val>
                                            <p:strVal val="ppt_y"/>
                                          </p:val>
                                        </p:tav>
                                        <p:tav tm="100000">
                                          <p:val>
                                            <p:strVal val="1+ppt_h/2"/>
                                          </p:val>
                                        </p:tav>
                                      </p:tavLst>
                                    </p:anim>
                                    <p:set>
                                      <p:cBhvr>
                                        <p:cTn id="255" dur="1" fill="hold">
                                          <p:stCondLst>
                                            <p:cond delay="2999"/>
                                          </p:stCondLst>
                                        </p:cTn>
                                        <p:tgtEl>
                                          <p:spTgt spid="1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3000"/>
                                        <p:tgtEl>
                                          <p:spTgt spid="20"/>
                                        </p:tgtEl>
                                        <p:attrNameLst>
                                          <p:attrName>ppt_x</p:attrName>
                                        </p:attrNameLst>
                                      </p:cBhvr>
                                      <p:tavLst>
                                        <p:tav tm="0">
                                          <p:val>
                                            <p:strVal val="ppt_x"/>
                                          </p:val>
                                        </p:tav>
                                        <p:tav tm="100000">
                                          <p:val>
                                            <p:strVal val="1+ppt_w/2"/>
                                          </p:val>
                                        </p:tav>
                                      </p:tavLst>
                                    </p:anim>
                                    <p:anim calcmode="lin" valueType="num">
                                      <p:cBhvr additive="base">
                                        <p:cTn id="258" dur="3000"/>
                                        <p:tgtEl>
                                          <p:spTgt spid="20"/>
                                        </p:tgtEl>
                                        <p:attrNameLst>
                                          <p:attrName>ppt_y</p:attrName>
                                        </p:attrNameLst>
                                      </p:cBhvr>
                                      <p:tavLst>
                                        <p:tav tm="0">
                                          <p:val>
                                            <p:strVal val="ppt_y"/>
                                          </p:val>
                                        </p:tav>
                                        <p:tav tm="100000">
                                          <p:val>
                                            <p:strVal val="1+ppt_h/2"/>
                                          </p:val>
                                        </p:tav>
                                      </p:tavLst>
                                    </p:anim>
                                    <p:set>
                                      <p:cBhvr>
                                        <p:cTn id="259" dur="1" fill="hold">
                                          <p:stCondLst>
                                            <p:cond delay="2999"/>
                                          </p:stCondLst>
                                        </p:cTn>
                                        <p:tgtEl>
                                          <p:spTgt spid="20"/>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3000"/>
                                        <p:tgtEl>
                                          <p:spTgt spid="22"/>
                                        </p:tgtEl>
                                        <p:attrNameLst>
                                          <p:attrName>ppt_x</p:attrName>
                                        </p:attrNameLst>
                                      </p:cBhvr>
                                      <p:tavLst>
                                        <p:tav tm="0">
                                          <p:val>
                                            <p:strVal val="ppt_x"/>
                                          </p:val>
                                        </p:tav>
                                        <p:tav tm="100000">
                                          <p:val>
                                            <p:strVal val="1+ppt_w/2"/>
                                          </p:val>
                                        </p:tav>
                                      </p:tavLst>
                                    </p:anim>
                                    <p:anim calcmode="lin" valueType="num">
                                      <p:cBhvr additive="base">
                                        <p:cTn id="262" dur="3000"/>
                                        <p:tgtEl>
                                          <p:spTgt spid="22"/>
                                        </p:tgtEl>
                                        <p:attrNameLst>
                                          <p:attrName>ppt_y</p:attrName>
                                        </p:attrNameLst>
                                      </p:cBhvr>
                                      <p:tavLst>
                                        <p:tav tm="0">
                                          <p:val>
                                            <p:strVal val="ppt_y"/>
                                          </p:val>
                                        </p:tav>
                                        <p:tav tm="100000">
                                          <p:val>
                                            <p:strVal val="1+ppt_h/2"/>
                                          </p:val>
                                        </p:tav>
                                      </p:tavLst>
                                    </p:anim>
                                    <p:set>
                                      <p:cBhvr>
                                        <p:cTn id="263" dur="1" fill="hold">
                                          <p:stCondLst>
                                            <p:cond delay="2999"/>
                                          </p:stCondLst>
                                        </p:cTn>
                                        <p:tgtEl>
                                          <p:spTgt spid="22"/>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3000"/>
                                        <p:tgtEl>
                                          <p:spTgt spid="24"/>
                                        </p:tgtEl>
                                        <p:attrNameLst>
                                          <p:attrName>ppt_x</p:attrName>
                                        </p:attrNameLst>
                                      </p:cBhvr>
                                      <p:tavLst>
                                        <p:tav tm="0">
                                          <p:val>
                                            <p:strVal val="ppt_x"/>
                                          </p:val>
                                        </p:tav>
                                        <p:tav tm="100000">
                                          <p:val>
                                            <p:strVal val="1+ppt_w/2"/>
                                          </p:val>
                                        </p:tav>
                                      </p:tavLst>
                                    </p:anim>
                                    <p:anim calcmode="lin" valueType="num">
                                      <p:cBhvr additive="base">
                                        <p:cTn id="266" dur="3000"/>
                                        <p:tgtEl>
                                          <p:spTgt spid="24"/>
                                        </p:tgtEl>
                                        <p:attrNameLst>
                                          <p:attrName>ppt_y</p:attrName>
                                        </p:attrNameLst>
                                      </p:cBhvr>
                                      <p:tavLst>
                                        <p:tav tm="0">
                                          <p:val>
                                            <p:strVal val="ppt_y"/>
                                          </p:val>
                                        </p:tav>
                                        <p:tav tm="100000">
                                          <p:val>
                                            <p:strVal val="1+ppt_h/2"/>
                                          </p:val>
                                        </p:tav>
                                      </p:tavLst>
                                    </p:anim>
                                    <p:set>
                                      <p:cBhvr>
                                        <p:cTn id="267" dur="1" fill="hold">
                                          <p:stCondLst>
                                            <p:cond delay="2999"/>
                                          </p:stCondLst>
                                        </p:cTn>
                                        <p:tgtEl>
                                          <p:spTgt spid="24"/>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3000"/>
                                        <p:tgtEl>
                                          <p:spTgt spid="25"/>
                                        </p:tgtEl>
                                        <p:attrNameLst>
                                          <p:attrName>ppt_x</p:attrName>
                                        </p:attrNameLst>
                                      </p:cBhvr>
                                      <p:tavLst>
                                        <p:tav tm="0">
                                          <p:val>
                                            <p:strVal val="ppt_x"/>
                                          </p:val>
                                        </p:tav>
                                        <p:tav tm="100000">
                                          <p:val>
                                            <p:strVal val="1+ppt_w/2"/>
                                          </p:val>
                                        </p:tav>
                                      </p:tavLst>
                                    </p:anim>
                                    <p:anim calcmode="lin" valueType="num">
                                      <p:cBhvr additive="base">
                                        <p:cTn id="270" dur="3000"/>
                                        <p:tgtEl>
                                          <p:spTgt spid="25"/>
                                        </p:tgtEl>
                                        <p:attrNameLst>
                                          <p:attrName>ppt_y</p:attrName>
                                        </p:attrNameLst>
                                      </p:cBhvr>
                                      <p:tavLst>
                                        <p:tav tm="0">
                                          <p:val>
                                            <p:strVal val="ppt_y"/>
                                          </p:val>
                                        </p:tav>
                                        <p:tav tm="100000">
                                          <p:val>
                                            <p:strVal val="1+ppt_h/2"/>
                                          </p:val>
                                        </p:tav>
                                      </p:tavLst>
                                    </p:anim>
                                    <p:set>
                                      <p:cBhvr>
                                        <p:cTn id="271" dur="1" fill="hold">
                                          <p:stCondLst>
                                            <p:cond delay="2999"/>
                                          </p:stCondLst>
                                        </p:cTn>
                                        <p:tgtEl>
                                          <p:spTgt spid="25"/>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3000"/>
                                        <p:tgtEl>
                                          <p:spTgt spid="28"/>
                                        </p:tgtEl>
                                        <p:attrNameLst>
                                          <p:attrName>ppt_x</p:attrName>
                                        </p:attrNameLst>
                                      </p:cBhvr>
                                      <p:tavLst>
                                        <p:tav tm="0">
                                          <p:val>
                                            <p:strVal val="ppt_x"/>
                                          </p:val>
                                        </p:tav>
                                        <p:tav tm="100000">
                                          <p:val>
                                            <p:strVal val="1+ppt_w/2"/>
                                          </p:val>
                                        </p:tav>
                                      </p:tavLst>
                                    </p:anim>
                                    <p:anim calcmode="lin" valueType="num">
                                      <p:cBhvr additive="base">
                                        <p:cTn id="274" dur="3000"/>
                                        <p:tgtEl>
                                          <p:spTgt spid="28"/>
                                        </p:tgtEl>
                                        <p:attrNameLst>
                                          <p:attrName>ppt_y</p:attrName>
                                        </p:attrNameLst>
                                      </p:cBhvr>
                                      <p:tavLst>
                                        <p:tav tm="0">
                                          <p:val>
                                            <p:strVal val="ppt_y"/>
                                          </p:val>
                                        </p:tav>
                                        <p:tav tm="100000">
                                          <p:val>
                                            <p:strVal val="1+ppt_h/2"/>
                                          </p:val>
                                        </p:tav>
                                      </p:tavLst>
                                    </p:anim>
                                    <p:set>
                                      <p:cBhvr>
                                        <p:cTn id="275" dur="1" fill="hold">
                                          <p:stCondLst>
                                            <p:cond delay="2999"/>
                                          </p:stCondLst>
                                        </p:cTn>
                                        <p:tgtEl>
                                          <p:spTgt spid="28"/>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3000"/>
                                        <p:tgtEl>
                                          <p:spTgt spid="29"/>
                                        </p:tgtEl>
                                        <p:attrNameLst>
                                          <p:attrName>ppt_x</p:attrName>
                                        </p:attrNameLst>
                                      </p:cBhvr>
                                      <p:tavLst>
                                        <p:tav tm="0">
                                          <p:val>
                                            <p:strVal val="ppt_x"/>
                                          </p:val>
                                        </p:tav>
                                        <p:tav tm="100000">
                                          <p:val>
                                            <p:strVal val="1+ppt_w/2"/>
                                          </p:val>
                                        </p:tav>
                                      </p:tavLst>
                                    </p:anim>
                                    <p:anim calcmode="lin" valueType="num">
                                      <p:cBhvr additive="base">
                                        <p:cTn id="278" dur="3000"/>
                                        <p:tgtEl>
                                          <p:spTgt spid="29"/>
                                        </p:tgtEl>
                                        <p:attrNameLst>
                                          <p:attrName>ppt_y</p:attrName>
                                        </p:attrNameLst>
                                      </p:cBhvr>
                                      <p:tavLst>
                                        <p:tav tm="0">
                                          <p:val>
                                            <p:strVal val="ppt_y"/>
                                          </p:val>
                                        </p:tav>
                                        <p:tav tm="100000">
                                          <p:val>
                                            <p:strVal val="1+ppt_h/2"/>
                                          </p:val>
                                        </p:tav>
                                      </p:tavLst>
                                    </p:anim>
                                    <p:set>
                                      <p:cBhvr>
                                        <p:cTn id="279" dur="1" fill="hold">
                                          <p:stCondLst>
                                            <p:cond delay="2999"/>
                                          </p:stCondLst>
                                        </p:cTn>
                                        <p:tgtEl>
                                          <p:spTgt spid="2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3000"/>
                                        <p:tgtEl>
                                          <p:spTgt spid="32"/>
                                        </p:tgtEl>
                                        <p:attrNameLst>
                                          <p:attrName>ppt_x</p:attrName>
                                        </p:attrNameLst>
                                      </p:cBhvr>
                                      <p:tavLst>
                                        <p:tav tm="0">
                                          <p:val>
                                            <p:strVal val="ppt_x"/>
                                          </p:val>
                                        </p:tav>
                                        <p:tav tm="100000">
                                          <p:val>
                                            <p:strVal val="1+ppt_w/2"/>
                                          </p:val>
                                        </p:tav>
                                      </p:tavLst>
                                    </p:anim>
                                    <p:anim calcmode="lin" valueType="num">
                                      <p:cBhvr additive="base">
                                        <p:cTn id="282" dur="3000"/>
                                        <p:tgtEl>
                                          <p:spTgt spid="32"/>
                                        </p:tgtEl>
                                        <p:attrNameLst>
                                          <p:attrName>ppt_y</p:attrName>
                                        </p:attrNameLst>
                                      </p:cBhvr>
                                      <p:tavLst>
                                        <p:tav tm="0">
                                          <p:val>
                                            <p:strVal val="ppt_y"/>
                                          </p:val>
                                        </p:tav>
                                        <p:tav tm="100000">
                                          <p:val>
                                            <p:strVal val="1+ppt_h/2"/>
                                          </p:val>
                                        </p:tav>
                                      </p:tavLst>
                                    </p:anim>
                                    <p:set>
                                      <p:cBhvr>
                                        <p:cTn id="283" dur="1" fill="hold">
                                          <p:stCondLst>
                                            <p:cond delay="2999"/>
                                          </p:stCondLst>
                                        </p:cTn>
                                        <p:tgtEl>
                                          <p:spTgt spid="32"/>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3000"/>
                                        <p:tgtEl>
                                          <p:spTgt spid="35"/>
                                        </p:tgtEl>
                                        <p:attrNameLst>
                                          <p:attrName>ppt_x</p:attrName>
                                        </p:attrNameLst>
                                      </p:cBhvr>
                                      <p:tavLst>
                                        <p:tav tm="0">
                                          <p:val>
                                            <p:strVal val="ppt_x"/>
                                          </p:val>
                                        </p:tav>
                                        <p:tav tm="100000">
                                          <p:val>
                                            <p:strVal val="1+ppt_w/2"/>
                                          </p:val>
                                        </p:tav>
                                      </p:tavLst>
                                    </p:anim>
                                    <p:anim calcmode="lin" valueType="num">
                                      <p:cBhvr additive="base">
                                        <p:cTn id="286" dur="3000"/>
                                        <p:tgtEl>
                                          <p:spTgt spid="35"/>
                                        </p:tgtEl>
                                        <p:attrNameLst>
                                          <p:attrName>ppt_y</p:attrName>
                                        </p:attrNameLst>
                                      </p:cBhvr>
                                      <p:tavLst>
                                        <p:tav tm="0">
                                          <p:val>
                                            <p:strVal val="ppt_y"/>
                                          </p:val>
                                        </p:tav>
                                        <p:tav tm="100000">
                                          <p:val>
                                            <p:strVal val="1+ppt_h/2"/>
                                          </p:val>
                                        </p:tav>
                                      </p:tavLst>
                                    </p:anim>
                                    <p:set>
                                      <p:cBhvr>
                                        <p:cTn id="287" dur="1" fill="hold">
                                          <p:stCondLst>
                                            <p:cond delay="2999"/>
                                          </p:stCondLst>
                                        </p:cTn>
                                        <p:tgtEl>
                                          <p:spTgt spid="35"/>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3000"/>
                                        <p:tgtEl>
                                          <p:spTgt spid="36"/>
                                        </p:tgtEl>
                                        <p:attrNameLst>
                                          <p:attrName>ppt_x</p:attrName>
                                        </p:attrNameLst>
                                      </p:cBhvr>
                                      <p:tavLst>
                                        <p:tav tm="0">
                                          <p:val>
                                            <p:strVal val="ppt_x"/>
                                          </p:val>
                                        </p:tav>
                                        <p:tav tm="100000">
                                          <p:val>
                                            <p:strVal val="1+ppt_w/2"/>
                                          </p:val>
                                        </p:tav>
                                      </p:tavLst>
                                    </p:anim>
                                    <p:anim calcmode="lin" valueType="num">
                                      <p:cBhvr additive="base">
                                        <p:cTn id="290" dur="3000"/>
                                        <p:tgtEl>
                                          <p:spTgt spid="36"/>
                                        </p:tgtEl>
                                        <p:attrNameLst>
                                          <p:attrName>ppt_y</p:attrName>
                                        </p:attrNameLst>
                                      </p:cBhvr>
                                      <p:tavLst>
                                        <p:tav tm="0">
                                          <p:val>
                                            <p:strVal val="ppt_y"/>
                                          </p:val>
                                        </p:tav>
                                        <p:tav tm="100000">
                                          <p:val>
                                            <p:strVal val="1+ppt_h/2"/>
                                          </p:val>
                                        </p:tav>
                                      </p:tavLst>
                                    </p:anim>
                                    <p:set>
                                      <p:cBhvr>
                                        <p:cTn id="291" dur="1" fill="hold">
                                          <p:stCondLst>
                                            <p:cond delay="2999"/>
                                          </p:stCondLst>
                                        </p:cTn>
                                        <p:tgtEl>
                                          <p:spTgt spid="36"/>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3000"/>
                                        <p:tgtEl>
                                          <p:spTgt spid="37"/>
                                        </p:tgtEl>
                                        <p:attrNameLst>
                                          <p:attrName>ppt_x</p:attrName>
                                        </p:attrNameLst>
                                      </p:cBhvr>
                                      <p:tavLst>
                                        <p:tav tm="0">
                                          <p:val>
                                            <p:strVal val="ppt_x"/>
                                          </p:val>
                                        </p:tav>
                                        <p:tav tm="100000">
                                          <p:val>
                                            <p:strVal val="1+ppt_w/2"/>
                                          </p:val>
                                        </p:tav>
                                      </p:tavLst>
                                    </p:anim>
                                    <p:anim calcmode="lin" valueType="num">
                                      <p:cBhvr additive="base">
                                        <p:cTn id="294" dur="3000"/>
                                        <p:tgtEl>
                                          <p:spTgt spid="37"/>
                                        </p:tgtEl>
                                        <p:attrNameLst>
                                          <p:attrName>ppt_y</p:attrName>
                                        </p:attrNameLst>
                                      </p:cBhvr>
                                      <p:tavLst>
                                        <p:tav tm="0">
                                          <p:val>
                                            <p:strVal val="ppt_y"/>
                                          </p:val>
                                        </p:tav>
                                        <p:tav tm="100000">
                                          <p:val>
                                            <p:strVal val="1+ppt_h/2"/>
                                          </p:val>
                                        </p:tav>
                                      </p:tavLst>
                                    </p:anim>
                                    <p:set>
                                      <p:cBhvr>
                                        <p:cTn id="295" dur="1" fill="hold">
                                          <p:stCondLst>
                                            <p:cond delay="2999"/>
                                          </p:stCondLst>
                                        </p:cTn>
                                        <p:tgtEl>
                                          <p:spTgt spid="37"/>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3000"/>
                                        <p:tgtEl>
                                          <p:spTgt spid="5"/>
                                        </p:tgtEl>
                                        <p:attrNameLst>
                                          <p:attrName>ppt_x</p:attrName>
                                        </p:attrNameLst>
                                      </p:cBhvr>
                                      <p:tavLst>
                                        <p:tav tm="0">
                                          <p:val>
                                            <p:strVal val="ppt_x"/>
                                          </p:val>
                                        </p:tav>
                                        <p:tav tm="100000">
                                          <p:val>
                                            <p:strVal val="0-ppt_w/2"/>
                                          </p:val>
                                        </p:tav>
                                      </p:tavLst>
                                    </p:anim>
                                    <p:anim calcmode="lin" valueType="num">
                                      <p:cBhvr additive="base">
                                        <p:cTn id="298" dur="3000"/>
                                        <p:tgtEl>
                                          <p:spTgt spid="5"/>
                                        </p:tgtEl>
                                        <p:attrNameLst>
                                          <p:attrName>ppt_y</p:attrName>
                                        </p:attrNameLst>
                                      </p:cBhvr>
                                      <p:tavLst>
                                        <p:tav tm="0">
                                          <p:val>
                                            <p:strVal val="ppt_y"/>
                                          </p:val>
                                        </p:tav>
                                        <p:tav tm="100000">
                                          <p:val>
                                            <p:strVal val="1+ppt_h/2"/>
                                          </p:val>
                                        </p:tav>
                                      </p:tavLst>
                                    </p:anim>
                                    <p:set>
                                      <p:cBhvr>
                                        <p:cTn id="299" dur="1" fill="hold">
                                          <p:stCondLst>
                                            <p:cond delay="2999"/>
                                          </p:stCondLst>
                                        </p:cTn>
                                        <p:tgtEl>
                                          <p:spTgt spid="5"/>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3000"/>
                                        <p:tgtEl>
                                          <p:spTgt spid="7"/>
                                        </p:tgtEl>
                                        <p:attrNameLst>
                                          <p:attrName>ppt_x</p:attrName>
                                        </p:attrNameLst>
                                      </p:cBhvr>
                                      <p:tavLst>
                                        <p:tav tm="0">
                                          <p:val>
                                            <p:strVal val="ppt_x"/>
                                          </p:val>
                                        </p:tav>
                                        <p:tav tm="100000">
                                          <p:val>
                                            <p:strVal val="0-ppt_w/2"/>
                                          </p:val>
                                        </p:tav>
                                      </p:tavLst>
                                    </p:anim>
                                    <p:anim calcmode="lin" valueType="num">
                                      <p:cBhvr additive="base">
                                        <p:cTn id="302" dur="3000"/>
                                        <p:tgtEl>
                                          <p:spTgt spid="7"/>
                                        </p:tgtEl>
                                        <p:attrNameLst>
                                          <p:attrName>ppt_y</p:attrName>
                                        </p:attrNameLst>
                                      </p:cBhvr>
                                      <p:tavLst>
                                        <p:tav tm="0">
                                          <p:val>
                                            <p:strVal val="ppt_y"/>
                                          </p:val>
                                        </p:tav>
                                        <p:tav tm="100000">
                                          <p:val>
                                            <p:strVal val="1+ppt_h/2"/>
                                          </p:val>
                                        </p:tav>
                                      </p:tavLst>
                                    </p:anim>
                                    <p:set>
                                      <p:cBhvr>
                                        <p:cTn id="303" dur="1" fill="hold">
                                          <p:stCondLst>
                                            <p:cond delay="2999"/>
                                          </p:stCondLst>
                                        </p:cTn>
                                        <p:tgtEl>
                                          <p:spTgt spid="7"/>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3000"/>
                                        <p:tgtEl>
                                          <p:spTgt spid="10"/>
                                        </p:tgtEl>
                                        <p:attrNameLst>
                                          <p:attrName>ppt_x</p:attrName>
                                        </p:attrNameLst>
                                      </p:cBhvr>
                                      <p:tavLst>
                                        <p:tav tm="0">
                                          <p:val>
                                            <p:strVal val="ppt_x"/>
                                          </p:val>
                                        </p:tav>
                                        <p:tav tm="100000">
                                          <p:val>
                                            <p:strVal val="0-ppt_w/2"/>
                                          </p:val>
                                        </p:tav>
                                      </p:tavLst>
                                    </p:anim>
                                    <p:anim calcmode="lin" valueType="num">
                                      <p:cBhvr additive="base">
                                        <p:cTn id="306" dur="3000"/>
                                        <p:tgtEl>
                                          <p:spTgt spid="10"/>
                                        </p:tgtEl>
                                        <p:attrNameLst>
                                          <p:attrName>ppt_y</p:attrName>
                                        </p:attrNameLst>
                                      </p:cBhvr>
                                      <p:tavLst>
                                        <p:tav tm="0">
                                          <p:val>
                                            <p:strVal val="ppt_y"/>
                                          </p:val>
                                        </p:tav>
                                        <p:tav tm="100000">
                                          <p:val>
                                            <p:strVal val="1+ppt_h/2"/>
                                          </p:val>
                                        </p:tav>
                                      </p:tavLst>
                                    </p:anim>
                                    <p:set>
                                      <p:cBhvr>
                                        <p:cTn id="307" dur="1" fill="hold">
                                          <p:stCondLst>
                                            <p:cond delay="2999"/>
                                          </p:stCondLst>
                                        </p:cTn>
                                        <p:tgtEl>
                                          <p:spTgt spid="10"/>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3000"/>
                                        <p:tgtEl>
                                          <p:spTgt spid="11"/>
                                        </p:tgtEl>
                                        <p:attrNameLst>
                                          <p:attrName>ppt_x</p:attrName>
                                        </p:attrNameLst>
                                      </p:cBhvr>
                                      <p:tavLst>
                                        <p:tav tm="0">
                                          <p:val>
                                            <p:strVal val="ppt_x"/>
                                          </p:val>
                                        </p:tav>
                                        <p:tav tm="100000">
                                          <p:val>
                                            <p:strVal val="0-ppt_w/2"/>
                                          </p:val>
                                        </p:tav>
                                      </p:tavLst>
                                    </p:anim>
                                    <p:anim calcmode="lin" valueType="num">
                                      <p:cBhvr additive="base">
                                        <p:cTn id="310" dur="3000"/>
                                        <p:tgtEl>
                                          <p:spTgt spid="11"/>
                                        </p:tgtEl>
                                        <p:attrNameLst>
                                          <p:attrName>ppt_y</p:attrName>
                                        </p:attrNameLst>
                                      </p:cBhvr>
                                      <p:tavLst>
                                        <p:tav tm="0">
                                          <p:val>
                                            <p:strVal val="ppt_y"/>
                                          </p:val>
                                        </p:tav>
                                        <p:tav tm="100000">
                                          <p:val>
                                            <p:strVal val="1+ppt_h/2"/>
                                          </p:val>
                                        </p:tav>
                                      </p:tavLst>
                                    </p:anim>
                                    <p:set>
                                      <p:cBhvr>
                                        <p:cTn id="311" dur="1" fill="hold">
                                          <p:stCondLst>
                                            <p:cond delay="2999"/>
                                          </p:stCondLst>
                                        </p:cTn>
                                        <p:tgtEl>
                                          <p:spTgt spid="11"/>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3000"/>
                                        <p:tgtEl>
                                          <p:spTgt spid="13"/>
                                        </p:tgtEl>
                                        <p:attrNameLst>
                                          <p:attrName>ppt_x</p:attrName>
                                        </p:attrNameLst>
                                      </p:cBhvr>
                                      <p:tavLst>
                                        <p:tav tm="0">
                                          <p:val>
                                            <p:strVal val="ppt_x"/>
                                          </p:val>
                                        </p:tav>
                                        <p:tav tm="100000">
                                          <p:val>
                                            <p:strVal val="0-ppt_w/2"/>
                                          </p:val>
                                        </p:tav>
                                      </p:tavLst>
                                    </p:anim>
                                    <p:anim calcmode="lin" valueType="num">
                                      <p:cBhvr additive="base">
                                        <p:cTn id="314" dur="3000"/>
                                        <p:tgtEl>
                                          <p:spTgt spid="13"/>
                                        </p:tgtEl>
                                        <p:attrNameLst>
                                          <p:attrName>ppt_y</p:attrName>
                                        </p:attrNameLst>
                                      </p:cBhvr>
                                      <p:tavLst>
                                        <p:tav tm="0">
                                          <p:val>
                                            <p:strVal val="ppt_y"/>
                                          </p:val>
                                        </p:tav>
                                        <p:tav tm="100000">
                                          <p:val>
                                            <p:strVal val="1+ppt_h/2"/>
                                          </p:val>
                                        </p:tav>
                                      </p:tavLst>
                                    </p:anim>
                                    <p:set>
                                      <p:cBhvr>
                                        <p:cTn id="315" dur="1" fill="hold">
                                          <p:stCondLst>
                                            <p:cond delay="2999"/>
                                          </p:stCondLst>
                                        </p:cTn>
                                        <p:tgtEl>
                                          <p:spTgt spid="13"/>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3000"/>
                                        <p:tgtEl>
                                          <p:spTgt spid="15"/>
                                        </p:tgtEl>
                                        <p:attrNameLst>
                                          <p:attrName>ppt_x</p:attrName>
                                        </p:attrNameLst>
                                      </p:cBhvr>
                                      <p:tavLst>
                                        <p:tav tm="0">
                                          <p:val>
                                            <p:strVal val="ppt_x"/>
                                          </p:val>
                                        </p:tav>
                                        <p:tav tm="100000">
                                          <p:val>
                                            <p:strVal val="0-ppt_w/2"/>
                                          </p:val>
                                        </p:tav>
                                      </p:tavLst>
                                    </p:anim>
                                    <p:anim calcmode="lin" valueType="num">
                                      <p:cBhvr additive="base">
                                        <p:cTn id="318" dur="3000"/>
                                        <p:tgtEl>
                                          <p:spTgt spid="15"/>
                                        </p:tgtEl>
                                        <p:attrNameLst>
                                          <p:attrName>ppt_y</p:attrName>
                                        </p:attrNameLst>
                                      </p:cBhvr>
                                      <p:tavLst>
                                        <p:tav tm="0">
                                          <p:val>
                                            <p:strVal val="ppt_y"/>
                                          </p:val>
                                        </p:tav>
                                        <p:tav tm="100000">
                                          <p:val>
                                            <p:strVal val="1+ppt_h/2"/>
                                          </p:val>
                                        </p:tav>
                                      </p:tavLst>
                                    </p:anim>
                                    <p:set>
                                      <p:cBhvr>
                                        <p:cTn id="319" dur="1" fill="hold">
                                          <p:stCondLst>
                                            <p:cond delay="2999"/>
                                          </p:stCondLst>
                                        </p:cTn>
                                        <p:tgtEl>
                                          <p:spTgt spid="15"/>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3000"/>
                                        <p:tgtEl>
                                          <p:spTgt spid="18"/>
                                        </p:tgtEl>
                                        <p:attrNameLst>
                                          <p:attrName>ppt_x</p:attrName>
                                        </p:attrNameLst>
                                      </p:cBhvr>
                                      <p:tavLst>
                                        <p:tav tm="0">
                                          <p:val>
                                            <p:strVal val="ppt_x"/>
                                          </p:val>
                                        </p:tav>
                                        <p:tav tm="100000">
                                          <p:val>
                                            <p:strVal val="0-ppt_w/2"/>
                                          </p:val>
                                        </p:tav>
                                      </p:tavLst>
                                    </p:anim>
                                    <p:anim calcmode="lin" valueType="num">
                                      <p:cBhvr additive="base">
                                        <p:cTn id="322" dur="3000"/>
                                        <p:tgtEl>
                                          <p:spTgt spid="18"/>
                                        </p:tgtEl>
                                        <p:attrNameLst>
                                          <p:attrName>ppt_y</p:attrName>
                                        </p:attrNameLst>
                                      </p:cBhvr>
                                      <p:tavLst>
                                        <p:tav tm="0">
                                          <p:val>
                                            <p:strVal val="ppt_y"/>
                                          </p:val>
                                        </p:tav>
                                        <p:tav tm="100000">
                                          <p:val>
                                            <p:strVal val="1+ppt_h/2"/>
                                          </p:val>
                                        </p:tav>
                                      </p:tavLst>
                                    </p:anim>
                                    <p:set>
                                      <p:cBhvr>
                                        <p:cTn id="323" dur="1" fill="hold">
                                          <p:stCondLst>
                                            <p:cond delay="2999"/>
                                          </p:stCondLst>
                                        </p:cTn>
                                        <p:tgtEl>
                                          <p:spTgt spid="18"/>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3000"/>
                                        <p:tgtEl>
                                          <p:spTgt spid="19"/>
                                        </p:tgtEl>
                                        <p:attrNameLst>
                                          <p:attrName>ppt_x</p:attrName>
                                        </p:attrNameLst>
                                      </p:cBhvr>
                                      <p:tavLst>
                                        <p:tav tm="0">
                                          <p:val>
                                            <p:strVal val="ppt_x"/>
                                          </p:val>
                                        </p:tav>
                                        <p:tav tm="100000">
                                          <p:val>
                                            <p:strVal val="0-ppt_w/2"/>
                                          </p:val>
                                        </p:tav>
                                      </p:tavLst>
                                    </p:anim>
                                    <p:anim calcmode="lin" valueType="num">
                                      <p:cBhvr additive="base">
                                        <p:cTn id="326" dur="3000"/>
                                        <p:tgtEl>
                                          <p:spTgt spid="19"/>
                                        </p:tgtEl>
                                        <p:attrNameLst>
                                          <p:attrName>ppt_y</p:attrName>
                                        </p:attrNameLst>
                                      </p:cBhvr>
                                      <p:tavLst>
                                        <p:tav tm="0">
                                          <p:val>
                                            <p:strVal val="ppt_y"/>
                                          </p:val>
                                        </p:tav>
                                        <p:tav tm="100000">
                                          <p:val>
                                            <p:strVal val="1+ppt_h/2"/>
                                          </p:val>
                                        </p:tav>
                                      </p:tavLst>
                                    </p:anim>
                                    <p:set>
                                      <p:cBhvr>
                                        <p:cTn id="327" dur="1" fill="hold">
                                          <p:stCondLst>
                                            <p:cond delay="2999"/>
                                          </p:stCondLst>
                                        </p:cTn>
                                        <p:tgtEl>
                                          <p:spTgt spid="19"/>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3000"/>
                                        <p:tgtEl>
                                          <p:spTgt spid="21"/>
                                        </p:tgtEl>
                                        <p:attrNameLst>
                                          <p:attrName>ppt_x</p:attrName>
                                        </p:attrNameLst>
                                      </p:cBhvr>
                                      <p:tavLst>
                                        <p:tav tm="0">
                                          <p:val>
                                            <p:strVal val="ppt_x"/>
                                          </p:val>
                                        </p:tav>
                                        <p:tav tm="100000">
                                          <p:val>
                                            <p:strVal val="0-ppt_w/2"/>
                                          </p:val>
                                        </p:tav>
                                      </p:tavLst>
                                    </p:anim>
                                    <p:anim calcmode="lin" valueType="num">
                                      <p:cBhvr additive="base">
                                        <p:cTn id="330" dur="3000"/>
                                        <p:tgtEl>
                                          <p:spTgt spid="21"/>
                                        </p:tgtEl>
                                        <p:attrNameLst>
                                          <p:attrName>ppt_y</p:attrName>
                                        </p:attrNameLst>
                                      </p:cBhvr>
                                      <p:tavLst>
                                        <p:tav tm="0">
                                          <p:val>
                                            <p:strVal val="ppt_y"/>
                                          </p:val>
                                        </p:tav>
                                        <p:tav tm="100000">
                                          <p:val>
                                            <p:strVal val="1+ppt_h/2"/>
                                          </p:val>
                                        </p:tav>
                                      </p:tavLst>
                                    </p:anim>
                                    <p:set>
                                      <p:cBhvr>
                                        <p:cTn id="331" dur="1" fill="hold">
                                          <p:stCondLst>
                                            <p:cond delay="2999"/>
                                          </p:stCondLst>
                                        </p:cTn>
                                        <p:tgtEl>
                                          <p:spTgt spid="21"/>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3000"/>
                                        <p:tgtEl>
                                          <p:spTgt spid="23"/>
                                        </p:tgtEl>
                                        <p:attrNameLst>
                                          <p:attrName>ppt_x</p:attrName>
                                        </p:attrNameLst>
                                      </p:cBhvr>
                                      <p:tavLst>
                                        <p:tav tm="0">
                                          <p:val>
                                            <p:strVal val="ppt_x"/>
                                          </p:val>
                                        </p:tav>
                                        <p:tav tm="100000">
                                          <p:val>
                                            <p:strVal val="0-ppt_w/2"/>
                                          </p:val>
                                        </p:tav>
                                      </p:tavLst>
                                    </p:anim>
                                    <p:anim calcmode="lin" valueType="num">
                                      <p:cBhvr additive="base">
                                        <p:cTn id="334" dur="3000"/>
                                        <p:tgtEl>
                                          <p:spTgt spid="23"/>
                                        </p:tgtEl>
                                        <p:attrNameLst>
                                          <p:attrName>ppt_y</p:attrName>
                                        </p:attrNameLst>
                                      </p:cBhvr>
                                      <p:tavLst>
                                        <p:tav tm="0">
                                          <p:val>
                                            <p:strVal val="ppt_y"/>
                                          </p:val>
                                        </p:tav>
                                        <p:tav tm="100000">
                                          <p:val>
                                            <p:strVal val="1+ppt_h/2"/>
                                          </p:val>
                                        </p:tav>
                                      </p:tavLst>
                                    </p:anim>
                                    <p:set>
                                      <p:cBhvr>
                                        <p:cTn id="335" dur="1" fill="hold">
                                          <p:stCondLst>
                                            <p:cond delay="2999"/>
                                          </p:stCondLst>
                                        </p:cTn>
                                        <p:tgtEl>
                                          <p:spTgt spid="23"/>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3000"/>
                                        <p:tgtEl>
                                          <p:spTgt spid="26"/>
                                        </p:tgtEl>
                                        <p:attrNameLst>
                                          <p:attrName>ppt_x</p:attrName>
                                        </p:attrNameLst>
                                      </p:cBhvr>
                                      <p:tavLst>
                                        <p:tav tm="0">
                                          <p:val>
                                            <p:strVal val="ppt_x"/>
                                          </p:val>
                                        </p:tav>
                                        <p:tav tm="100000">
                                          <p:val>
                                            <p:strVal val="0-ppt_w/2"/>
                                          </p:val>
                                        </p:tav>
                                      </p:tavLst>
                                    </p:anim>
                                    <p:anim calcmode="lin" valueType="num">
                                      <p:cBhvr additive="base">
                                        <p:cTn id="338" dur="3000"/>
                                        <p:tgtEl>
                                          <p:spTgt spid="26"/>
                                        </p:tgtEl>
                                        <p:attrNameLst>
                                          <p:attrName>ppt_y</p:attrName>
                                        </p:attrNameLst>
                                      </p:cBhvr>
                                      <p:tavLst>
                                        <p:tav tm="0">
                                          <p:val>
                                            <p:strVal val="ppt_y"/>
                                          </p:val>
                                        </p:tav>
                                        <p:tav tm="100000">
                                          <p:val>
                                            <p:strVal val="1+ppt_h/2"/>
                                          </p:val>
                                        </p:tav>
                                      </p:tavLst>
                                    </p:anim>
                                    <p:set>
                                      <p:cBhvr>
                                        <p:cTn id="339" dur="1" fill="hold">
                                          <p:stCondLst>
                                            <p:cond delay="2999"/>
                                          </p:stCondLst>
                                        </p:cTn>
                                        <p:tgtEl>
                                          <p:spTgt spid="26"/>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3000"/>
                                        <p:tgtEl>
                                          <p:spTgt spid="27"/>
                                        </p:tgtEl>
                                        <p:attrNameLst>
                                          <p:attrName>ppt_x</p:attrName>
                                        </p:attrNameLst>
                                      </p:cBhvr>
                                      <p:tavLst>
                                        <p:tav tm="0">
                                          <p:val>
                                            <p:strVal val="ppt_x"/>
                                          </p:val>
                                        </p:tav>
                                        <p:tav tm="100000">
                                          <p:val>
                                            <p:strVal val="0-ppt_w/2"/>
                                          </p:val>
                                        </p:tav>
                                      </p:tavLst>
                                    </p:anim>
                                    <p:anim calcmode="lin" valueType="num">
                                      <p:cBhvr additive="base">
                                        <p:cTn id="342" dur="3000"/>
                                        <p:tgtEl>
                                          <p:spTgt spid="27"/>
                                        </p:tgtEl>
                                        <p:attrNameLst>
                                          <p:attrName>ppt_y</p:attrName>
                                        </p:attrNameLst>
                                      </p:cBhvr>
                                      <p:tavLst>
                                        <p:tav tm="0">
                                          <p:val>
                                            <p:strVal val="ppt_y"/>
                                          </p:val>
                                        </p:tav>
                                        <p:tav tm="100000">
                                          <p:val>
                                            <p:strVal val="1+ppt_h/2"/>
                                          </p:val>
                                        </p:tav>
                                      </p:tavLst>
                                    </p:anim>
                                    <p:set>
                                      <p:cBhvr>
                                        <p:cTn id="343" dur="1" fill="hold">
                                          <p:stCondLst>
                                            <p:cond delay="2999"/>
                                          </p:stCondLst>
                                        </p:cTn>
                                        <p:tgtEl>
                                          <p:spTgt spid="27"/>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3000"/>
                                        <p:tgtEl>
                                          <p:spTgt spid="30"/>
                                        </p:tgtEl>
                                        <p:attrNameLst>
                                          <p:attrName>ppt_x</p:attrName>
                                        </p:attrNameLst>
                                      </p:cBhvr>
                                      <p:tavLst>
                                        <p:tav tm="0">
                                          <p:val>
                                            <p:strVal val="ppt_x"/>
                                          </p:val>
                                        </p:tav>
                                        <p:tav tm="100000">
                                          <p:val>
                                            <p:strVal val="0-ppt_w/2"/>
                                          </p:val>
                                        </p:tav>
                                      </p:tavLst>
                                    </p:anim>
                                    <p:anim calcmode="lin" valueType="num">
                                      <p:cBhvr additive="base">
                                        <p:cTn id="346" dur="3000"/>
                                        <p:tgtEl>
                                          <p:spTgt spid="30"/>
                                        </p:tgtEl>
                                        <p:attrNameLst>
                                          <p:attrName>ppt_y</p:attrName>
                                        </p:attrNameLst>
                                      </p:cBhvr>
                                      <p:tavLst>
                                        <p:tav tm="0">
                                          <p:val>
                                            <p:strVal val="ppt_y"/>
                                          </p:val>
                                        </p:tav>
                                        <p:tav tm="100000">
                                          <p:val>
                                            <p:strVal val="1+ppt_h/2"/>
                                          </p:val>
                                        </p:tav>
                                      </p:tavLst>
                                    </p:anim>
                                    <p:set>
                                      <p:cBhvr>
                                        <p:cTn id="347" dur="1" fill="hold">
                                          <p:stCondLst>
                                            <p:cond delay="2999"/>
                                          </p:stCondLst>
                                        </p:cTn>
                                        <p:tgtEl>
                                          <p:spTgt spid="30"/>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3000"/>
                                        <p:tgtEl>
                                          <p:spTgt spid="31"/>
                                        </p:tgtEl>
                                        <p:attrNameLst>
                                          <p:attrName>ppt_x</p:attrName>
                                        </p:attrNameLst>
                                      </p:cBhvr>
                                      <p:tavLst>
                                        <p:tav tm="0">
                                          <p:val>
                                            <p:strVal val="ppt_x"/>
                                          </p:val>
                                        </p:tav>
                                        <p:tav tm="100000">
                                          <p:val>
                                            <p:strVal val="0-ppt_w/2"/>
                                          </p:val>
                                        </p:tav>
                                      </p:tavLst>
                                    </p:anim>
                                    <p:anim calcmode="lin" valueType="num">
                                      <p:cBhvr additive="base">
                                        <p:cTn id="350" dur="3000"/>
                                        <p:tgtEl>
                                          <p:spTgt spid="31"/>
                                        </p:tgtEl>
                                        <p:attrNameLst>
                                          <p:attrName>ppt_y</p:attrName>
                                        </p:attrNameLst>
                                      </p:cBhvr>
                                      <p:tavLst>
                                        <p:tav tm="0">
                                          <p:val>
                                            <p:strVal val="ppt_y"/>
                                          </p:val>
                                        </p:tav>
                                        <p:tav tm="100000">
                                          <p:val>
                                            <p:strVal val="1+ppt_h/2"/>
                                          </p:val>
                                        </p:tav>
                                      </p:tavLst>
                                    </p:anim>
                                    <p:set>
                                      <p:cBhvr>
                                        <p:cTn id="351" dur="1" fill="hold">
                                          <p:stCondLst>
                                            <p:cond delay="2999"/>
                                          </p:stCondLst>
                                        </p:cTn>
                                        <p:tgtEl>
                                          <p:spTgt spid="31"/>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3000"/>
                                        <p:tgtEl>
                                          <p:spTgt spid="33"/>
                                        </p:tgtEl>
                                        <p:attrNameLst>
                                          <p:attrName>ppt_x</p:attrName>
                                        </p:attrNameLst>
                                      </p:cBhvr>
                                      <p:tavLst>
                                        <p:tav tm="0">
                                          <p:val>
                                            <p:strVal val="ppt_x"/>
                                          </p:val>
                                        </p:tav>
                                        <p:tav tm="100000">
                                          <p:val>
                                            <p:strVal val="0-ppt_w/2"/>
                                          </p:val>
                                        </p:tav>
                                      </p:tavLst>
                                    </p:anim>
                                    <p:anim calcmode="lin" valueType="num">
                                      <p:cBhvr additive="base">
                                        <p:cTn id="354" dur="3000"/>
                                        <p:tgtEl>
                                          <p:spTgt spid="33"/>
                                        </p:tgtEl>
                                        <p:attrNameLst>
                                          <p:attrName>ppt_y</p:attrName>
                                        </p:attrNameLst>
                                      </p:cBhvr>
                                      <p:tavLst>
                                        <p:tav tm="0">
                                          <p:val>
                                            <p:strVal val="ppt_y"/>
                                          </p:val>
                                        </p:tav>
                                        <p:tav tm="100000">
                                          <p:val>
                                            <p:strVal val="1+ppt_h/2"/>
                                          </p:val>
                                        </p:tav>
                                      </p:tavLst>
                                    </p:anim>
                                    <p:set>
                                      <p:cBhvr>
                                        <p:cTn id="355" dur="1" fill="hold">
                                          <p:stCondLst>
                                            <p:cond delay="2999"/>
                                          </p:stCondLst>
                                        </p:cTn>
                                        <p:tgtEl>
                                          <p:spTgt spid="33"/>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3000"/>
                                        <p:tgtEl>
                                          <p:spTgt spid="34"/>
                                        </p:tgtEl>
                                        <p:attrNameLst>
                                          <p:attrName>ppt_x</p:attrName>
                                        </p:attrNameLst>
                                      </p:cBhvr>
                                      <p:tavLst>
                                        <p:tav tm="0">
                                          <p:val>
                                            <p:strVal val="ppt_x"/>
                                          </p:val>
                                        </p:tav>
                                        <p:tav tm="100000">
                                          <p:val>
                                            <p:strVal val="0-ppt_w/2"/>
                                          </p:val>
                                        </p:tav>
                                      </p:tavLst>
                                    </p:anim>
                                    <p:anim calcmode="lin" valueType="num">
                                      <p:cBhvr additive="base">
                                        <p:cTn id="358" dur="3000"/>
                                        <p:tgtEl>
                                          <p:spTgt spid="34"/>
                                        </p:tgtEl>
                                        <p:attrNameLst>
                                          <p:attrName>ppt_y</p:attrName>
                                        </p:attrNameLst>
                                      </p:cBhvr>
                                      <p:tavLst>
                                        <p:tav tm="0">
                                          <p:val>
                                            <p:strVal val="ppt_y"/>
                                          </p:val>
                                        </p:tav>
                                        <p:tav tm="100000">
                                          <p:val>
                                            <p:strVal val="1+ppt_h/2"/>
                                          </p:val>
                                        </p:tav>
                                      </p:tavLst>
                                    </p:anim>
                                    <p:set>
                                      <p:cBhvr>
                                        <p:cTn id="359" dur="1" fill="hold">
                                          <p:stCondLst>
                                            <p:cond delay="2999"/>
                                          </p:stCondLst>
                                        </p:cTn>
                                        <p:tgtEl>
                                          <p:spTgt spid="34"/>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3000"/>
                                        <p:tgtEl>
                                          <p:spTgt spid="38"/>
                                        </p:tgtEl>
                                        <p:attrNameLst>
                                          <p:attrName>ppt_x</p:attrName>
                                        </p:attrNameLst>
                                      </p:cBhvr>
                                      <p:tavLst>
                                        <p:tav tm="0">
                                          <p:val>
                                            <p:strVal val="ppt_x"/>
                                          </p:val>
                                        </p:tav>
                                        <p:tav tm="100000">
                                          <p:val>
                                            <p:strVal val="0-ppt_w/2"/>
                                          </p:val>
                                        </p:tav>
                                      </p:tavLst>
                                    </p:anim>
                                    <p:anim calcmode="lin" valueType="num">
                                      <p:cBhvr additive="base">
                                        <p:cTn id="362" dur="3000"/>
                                        <p:tgtEl>
                                          <p:spTgt spid="38"/>
                                        </p:tgtEl>
                                        <p:attrNameLst>
                                          <p:attrName>ppt_y</p:attrName>
                                        </p:attrNameLst>
                                      </p:cBhvr>
                                      <p:tavLst>
                                        <p:tav tm="0">
                                          <p:val>
                                            <p:strVal val="ppt_y"/>
                                          </p:val>
                                        </p:tav>
                                        <p:tav tm="100000">
                                          <p:val>
                                            <p:strVal val="1+ppt_h/2"/>
                                          </p:val>
                                        </p:tav>
                                      </p:tavLst>
                                    </p:anim>
                                    <p:set>
                                      <p:cBhvr>
                                        <p:cTn id="363" dur="1" fill="hold">
                                          <p:stCondLst>
                                            <p:cond delay="2999"/>
                                          </p:stCondLst>
                                        </p:cTn>
                                        <p:tgtEl>
                                          <p:spTgt spid="38"/>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3000"/>
                                        <p:tgtEl>
                                          <p:spTgt spid="39"/>
                                        </p:tgtEl>
                                        <p:attrNameLst>
                                          <p:attrName>ppt_x</p:attrName>
                                        </p:attrNameLst>
                                      </p:cBhvr>
                                      <p:tavLst>
                                        <p:tav tm="0">
                                          <p:val>
                                            <p:strVal val="ppt_x"/>
                                          </p:val>
                                        </p:tav>
                                        <p:tav tm="100000">
                                          <p:val>
                                            <p:strVal val="0-ppt_w/2"/>
                                          </p:val>
                                        </p:tav>
                                      </p:tavLst>
                                    </p:anim>
                                    <p:anim calcmode="lin" valueType="num">
                                      <p:cBhvr additive="base">
                                        <p:cTn id="366" dur="3000"/>
                                        <p:tgtEl>
                                          <p:spTgt spid="39"/>
                                        </p:tgtEl>
                                        <p:attrNameLst>
                                          <p:attrName>ppt_y</p:attrName>
                                        </p:attrNameLst>
                                      </p:cBhvr>
                                      <p:tavLst>
                                        <p:tav tm="0">
                                          <p:val>
                                            <p:strVal val="ppt_y"/>
                                          </p:val>
                                        </p:tav>
                                        <p:tav tm="100000">
                                          <p:val>
                                            <p:strVal val="1+ppt_h/2"/>
                                          </p:val>
                                        </p:tav>
                                      </p:tavLst>
                                    </p:anim>
                                    <p:set>
                                      <p:cBhvr>
                                        <p:cTn id="367" dur="1" fill="hold">
                                          <p:stCondLst>
                                            <p:cond delay="2999"/>
                                          </p:stCondLst>
                                        </p:cTn>
                                        <p:tgtEl>
                                          <p:spTgt spid="39"/>
                                        </p:tgtEl>
                                        <p:attrNameLst>
                                          <p:attrName>style.visibility</p:attrName>
                                        </p:attrNameLst>
                                      </p:cBhvr>
                                      <p:to>
                                        <p:strVal val="hidden"/>
                                      </p:to>
                                    </p:set>
                                  </p:childTnLst>
                                </p:cTn>
                              </p:par>
                              <p:par>
                                <p:cTn id="368" presetID="8" presetClass="emph" presetSubtype="0" fill="hold" nodeType="withEffect">
                                  <p:stCondLst>
                                    <p:cond delay="0"/>
                                  </p:stCondLst>
                                  <p:childTnLst>
                                    <p:animRot by="21600000">
                                      <p:cBhvr>
                                        <p:cTn id="369" dur="3000" fill="hold"/>
                                        <p:tgtEl>
                                          <p:spTgt spid="5"/>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7"/>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10"/>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11"/>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13"/>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15"/>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18"/>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19"/>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21"/>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23"/>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26"/>
                                        </p:tgtEl>
                                        <p:attrNameLst>
                                          <p:attrName>r</p:attrName>
                                        </p:attrNameLst>
                                      </p:cBhvr>
                                    </p:animRot>
                                  </p:childTnLst>
                                </p:cTn>
                              </p:par>
                              <p:par>
                                <p:cTn id="390" presetID="8" presetClass="emph" presetSubtype="0" fill="hold" nodeType="withEffect">
                                  <p:stCondLst>
                                    <p:cond delay="0"/>
                                  </p:stCondLst>
                                  <p:childTnLst>
                                    <p:animRot by="21600000">
                                      <p:cBhvr>
                                        <p:cTn id="391" dur="3000" fill="hold"/>
                                        <p:tgtEl>
                                          <p:spTgt spid="27"/>
                                        </p:tgtEl>
                                        <p:attrNameLst>
                                          <p:attrName>r</p:attrName>
                                        </p:attrNameLst>
                                      </p:cBhvr>
                                    </p:animRot>
                                  </p:childTnLst>
                                </p:cTn>
                              </p:par>
                              <p:par>
                                <p:cTn id="392" presetID="8" presetClass="emph" presetSubtype="0" fill="hold" nodeType="withEffect">
                                  <p:stCondLst>
                                    <p:cond delay="0"/>
                                  </p:stCondLst>
                                  <p:childTnLst>
                                    <p:animRot by="21600000">
                                      <p:cBhvr>
                                        <p:cTn id="393" dur="3000" fill="hold"/>
                                        <p:tgtEl>
                                          <p:spTgt spid="30"/>
                                        </p:tgtEl>
                                        <p:attrNameLst>
                                          <p:attrName>r</p:attrName>
                                        </p:attrNameLst>
                                      </p:cBhvr>
                                    </p:animRot>
                                  </p:childTnLst>
                                </p:cTn>
                              </p:par>
                              <p:par>
                                <p:cTn id="394" presetID="8" presetClass="emph" presetSubtype="0" fill="hold" nodeType="withEffect">
                                  <p:stCondLst>
                                    <p:cond delay="0"/>
                                  </p:stCondLst>
                                  <p:childTnLst>
                                    <p:animRot by="21600000">
                                      <p:cBhvr>
                                        <p:cTn id="395" dur="3000" fill="hold"/>
                                        <p:tgtEl>
                                          <p:spTgt spid="31"/>
                                        </p:tgtEl>
                                        <p:attrNameLst>
                                          <p:attrName>r</p:attrName>
                                        </p:attrNameLst>
                                      </p:cBhvr>
                                    </p:animRot>
                                  </p:childTnLst>
                                </p:cTn>
                              </p:par>
                              <p:par>
                                <p:cTn id="396" presetID="8" presetClass="emph" presetSubtype="0" fill="hold" nodeType="withEffect">
                                  <p:stCondLst>
                                    <p:cond delay="0"/>
                                  </p:stCondLst>
                                  <p:childTnLst>
                                    <p:animRot by="21600000">
                                      <p:cBhvr>
                                        <p:cTn id="397" dur="3000" fill="hold"/>
                                        <p:tgtEl>
                                          <p:spTgt spid="33"/>
                                        </p:tgtEl>
                                        <p:attrNameLst>
                                          <p:attrName>r</p:attrName>
                                        </p:attrNameLst>
                                      </p:cBhvr>
                                    </p:animRot>
                                  </p:childTnLst>
                                </p:cTn>
                              </p:par>
                              <p:par>
                                <p:cTn id="398" presetID="8" presetClass="emph" presetSubtype="0" fill="hold" nodeType="withEffect">
                                  <p:stCondLst>
                                    <p:cond delay="0"/>
                                  </p:stCondLst>
                                  <p:childTnLst>
                                    <p:animRot by="21600000">
                                      <p:cBhvr>
                                        <p:cTn id="399" dur="3000" fill="hold"/>
                                        <p:tgtEl>
                                          <p:spTgt spid="34"/>
                                        </p:tgtEl>
                                        <p:attrNameLst>
                                          <p:attrName>r</p:attrName>
                                        </p:attrNameLst>
                                      </p:cBhvr>
                                    </p:animRot>
                                  </p:childTnLst>
                                </p:cTn>
                              </p:par>
                              <p:par>
                                <p:cTn id="400" presetID="8" presetClass="emph" presetSubtype="0" fill="hold" nodeType="withEffect">
                                  <p:stCondLst>
                                    <p:cond delay="0"/>
                                  </p:stCondLst>
                                  <p:childTnLst>
                                    <p:animRot by="21600000">
                                      <p:cBhvr>
                                        <p:cTn id="401" dur="3000" fill="hold"/>
                                        <p:tgtEl>
                                          <p:spTgt spid="38"/>
                                        </p:tgtEl>
                                        <p:attrNameLst>
                                          <p:attrName>r</p:attrName>
                                        </p:attrNameLst>
                                      </p:cBhvr>
                                    </p:animRot>
                                  </p:childTnLst>
                                </p:cTn>
                              </p:par>
                              <p:par>
                                <p:cTn id="402" presetID="8" presetClass="emph" presetSubtype="0" fill="hold" nodeType="withEffect">
                                  <p:stCondLst>
                                    <p:cond delay="0"/>
                                  </p:stCondLst>
                                  <p:childTnLst>
                                    <p:animRot by="21600000">
                                      <p:cBhvr>
                                        <p:cTn id="403" dur="3000" fill="hold"/>
                                        <p:tgtEl>
                                          <p:spTgt spid="39"/>
                                        </p:tgtEl>
                                        <p:attrNameLst>
                                          <p:attrName>r</p:attrName>
                                        </p:attrNameLst>
                                      </p:cBhvr>
                                    </p:animRot>
                                  </p:childTnLst>
                                </p:cTn>
                              </p:par>
                              <p:par>
                                <p:cTn id="404" presetID="8" presetClass="emph" presetSubtype="0" fill="hold" nodeType="withEffect">
                                  <p:stCondLst>
                                    <p:cond delay="0"/>
                                  </p:stCondLst>
                                  <p:childTnLst>
                                    <p:animRot by="21600000">
                                      <p:cBhvr>
                                        <p:cTn id="405" dur="3000" fill="hold"/>
                                        <p:tgtEl>
                                          <p:spTgt spid="4"/>
                                        </p:tgtEl>
                                        <p:attrNameLst>
                                          <p:attrName>r</p:attrName>
                                        </p:attrNameLst>
                                      </p:cBhvr>
                                    </p:animRot>
                                  </p:childTnLst>
                                </p:cTn>
                              </p:par>
                              <p:par>
                                <p:cTn id="406" presetID="8" presetClass="emph" presetSubtype="0" fill="hold" nodeType="withEffect">
                                  <p:stCondLst>
                                    <p:cond delay="0"/>
                                  </p:stCondLst>
                                  <p:childTnLst>
                                    <p:animRot by="21600000">
                                      <p:cBhvr>
                                        <p:cTn id="407" dur="3000" fill="hold"/>
                                        <p:tgtEl>
                                          <p:spTgt spid="6"/>
                                        </p:tgtEl>
                                        <p:attrNameLst>
                                          <p:attrName>r</p:attrName>
                                        </p:attrNameLst>
                                      </p:cBhvr>
                                    </p:animRot>
                                  </p:childTnLst>
                                </p:cTn>
                              </p:par>
                              <p:par>
                                <p:cTn id="408" presetID="8" presetClass="emph" presetSubtype="0" fill="hold" nodeType="withEffect">
                                  <p:stCondLst>
                                    <p:cond delay="0"/>
                                  </p:stCondLst>
                                  <p:childTnLst>
                                    <p:animRot by="21600000">
                                      <p:cBhvr>
                                        <p:cTn id="409" dur="3000" fill="hold"/>
                                        <p:tgtEl>
                                          <p:spTgt spid="8"/>
                                        </p:tgtEl>
                                        <p:attrNameLst>
                                          <p:attrName>r</p:attrName>
                                        </p:attrNameLst>
                                      </p:cBhvr>
                                    </p:animRot>
                                  </p:childTnLst>
                                </p:cTn>
                              </p:par>
                              <p:par>
                                <p:cTn id="410" presetID="8" presetClass="emph" presetSubtype="0" fill="hold" nodeType="withEffect">
                                  <p:stCondLst>
                                    <p:cond delay="0"/>
                                  </p:stCondLst>
                                  <p:childTnLst>
                                    <p:animRot by="21600000">
                                      <p:cBhvr>
                                        <p:cTn id="411" dur="3000" fill="hold"/>
                                        <p:tgtEl>
                                          <p:spTgt spid="9"/>
                                        </p:tgtEl>
                                        <p:attrNameLst>
                                          <p:attrName>r</p:attrName>
                                        </p:attrNameLst>
                                      </p:cBhvr>
                                    </p:animRot>
                                  </p:childTnLst>
                                </p:cTn>
                              </p:par>
                              <p:par>
                                <p:cTn id="412" presetID="8" presetClass="emph" presetSubtype="0" fill="hold" nodeType="withEffect">
                                  <p:stCondLst>
                                    <p:cond delay="0"/>
                                  </p:stCondLst>
                                  <p:childTnLst>
                                    <p:animRot by="21600000">
                                      <p:cBhvr>
                                        <p:cTn id="413" dur="3000" fill="hold"/>
                                        <p:tgtEl>
                                          <p:spTgt spid="12"/>
                                        </p:tgtEl>
                                        <p:attrNameLst>
                                          <p:attrName>r</p:attrName>
                                        </p:attrNameLst>
                                      </p:cBhvr>
                                    </p:animRot>
                                  </p:childTnLst>
                                </p:cTn>
                              </p:par>
                              <p:par>
                                <p:cTn id="414" presetID="8" presetClass="emph" presetSubtype="0" fill="hold" nodeType="withEffect">
                                  <p:stCondLst>
                                    <p:cond delay="0"/>
                                  </p:stCondLst>
                                  <p:childTnLst>
                                    <p:animRot by="21600000">
                                      <p:cBhvr>
                                        <p:cTn id="415" dur="3000" fill="hold"/>
                                        <p:tgtEl>
                                          <p:spTgt spid="14"/>
                                        </p:tgtEl>
                                        <p:attrNameLst>
                                          <p:attrName>r</p:attrName>
                                        </p:attrNameLst>
                                      </p:cBhvr>
                                    </p:animRot>
                                  </p:childTnLst>
                                </p:cTn>
                              </p:par>
                              <p:par>
                                <p:cTn id="416" presetID="8" presetClass="emph" presetSubtype="0" fill="hold" nodeType="withEffect">
                                  <p:stCondLst>
                                    <p:cond delay="0"/>
                                  </p:stCondLst>
                                  <p:childTnLst>
                                    <p:animRot by="21600000">
                                      <p:cBhvr>
                                        <p:cTn id="417" dur="3000" fill="hold"/>
                                        <p:tgtEl>
                                          <p:spTgt spid="16"/>
                                        </p:tgtEl>
                                        <p:attrNameLst>
                                          <p:attrName>r</p:attrName>
                                        </p:attrNameLst>
                                      </p:cBhvr>
                                    </p:animRot>
                                  </p:childTnLst>
                                </p:cTn>
                              </p:par>
                              <p:par>
                                <p:cTn id="418" presetID="8" presetClass="emph" presetSubtype="0" fill="hold" nodeType="withEffect">
                                  <p:stCondLst>
                                    <p:cond delay="0"/>
                                  </p:stCondLst>
                                  <p:childTnLst>
                                    <p:animRot by="21600000">
                                      <p:cBhvr>
                                        <p:cTn id="419" dur="3000" fill="hold"/>
                                        <p:tgtEl>
                                          <p:spTgt spid="17"/>
                                        </p:tgtEl>
                                        <p:attrNameLst>
                                          <p:attrName>r</p:attrName>
                                        </p:attrNameLst>
                                      </p:cBhvr>
                                    </p:animRot>
                                  </p:childTnLst>
                                </p:cTn>
                              </p:par>
                              <p:par>
                                <p:cTn id="420" presetID="8" presetClass="emph" presetSubtype="0" fill="hold" nodeType="withEffect">
                                  <p:stCondLst>
                                    <p:cond delay="0"/>
                                  </p:stCondLst>
                                  <p:childTnLst>
                                    <p:animRot by="21600000">
                                      <p:cBhvr>
                                        <p:cTn id="421" dur="3000" fill="hold"/>
                                        <p:tgtEl>
                                          <p:spTgt spid="20"/>
                                        </p:tgtEl>
                                        <p:attrNameLst>
                                          <p:attrName>r</p:attrName>
                                        </p:attrNameLst>
                                      </p:cBhvr>
                                    </p:animRot>
                                  </p:childTnLst>
                                </p:cTn>
                              </p:par>
                              <p:par>
                                <p:cTn id="422" presetID="8" presetClass="emph" presetSubtype="0" fill="hold" nodeType="withEffect">
                                  <p:stCondLst>
                                    <p:cond delay="0"/>
                                  </p:stCondLst>
                                  <p:childTnLst>
                                    <p:animRot by="21600000">
                                      <p:cBhvr>
                                        <p:cTn id="423" dur="3000" fill="hold"/>
                                        <p:tgtEl>
                                          <p:spTgt spid="22"/>
                                        </p:tgtEl>
                                        <p:attrNameLst>
                                          <p:attrName>r</p:attrName>
                                        </p:attrNameLst>
                                      </p:cBhvr>
                                    </p:animRot>
                                  </p:childTnLst>
                                </p:cTn>
                              </p:par>
                              <p:par>
                                <p:cTn id="424" presetID="8" presetClass="emph" presetSubtype="0" fill="hold" nodeType="withEffect">
                                  <p:stCondLst>
                                    <p:cond delay="0"/>
                                  </p:stCondLst>
                                  <p:childTnLst>
                                    <p:animRot by="21600000">
                                      <p:cBhvr>
                                        <p:cTn id="425" dur="3000" fill="hold"/>
                                        <p:tgtEl>
                                          <p:spTgt spid="24"/>
                                        </p:tgtEl>
                                        <p:attrNameLst>
                                          <p:attrName>r</p:attrName>
                                        </p:attrNameLst>
                                      </p:cBhvr>
                                    </p:animRot>
                                  </p:childTnLst>
                                </p:cTn>
                              </p:par>
                              <p:par>
                                <p:cTn id="426" presetID="8" presetClass="emph" presetSubtype="0" fill="hold" nodeType="withEffect">
                                  <p:stCondLst>
                                    <p:cond delay="0"/>
                                  </p:stCondLst>
                                  <p:childTnLst>
                                    <p:animRot by="21600000">
                                      <p:cBhvr>
                                        <p:cTn id="427" dur="3000" fill="hold"/>
                                        <p:tgtEl>
                                          <p:spTgt spid="25"/>
                                        </p:tgtEl>
                                        <p:attrNameLst>
                                          <p:attrName>r</p:attrName>
                                        </p:attrNameLst>
                                      </p:cBhvr>
                                    </p:animRot>
                                  </p:childTnLst>
                                </p:cTn>
                              </p:par>
                              <p:par>
                                <p:cTn id="428" presetID="8" presetClass="emph" presetSubtype="0" fill="hold" nodeType="withEffect">
                                  <p:stCondLst>
                                    <p:cond delay="0"/>
                                  </p:stCondLst>
                                  <p:childTnLst>
                                    <p:animRot by="21600000">
                                      <p:cBhvr>
                                        <p:cTn id="429" dur="3000" fill="hold"/>
                                        <p:tgtEl>
                                          <p:spTgt spid="28"/>
                                        </p:tgtEl>
                                        <p:attrNameLst>
                                          <p:attrName>r</p:attrName>
                                        </p:attrNameLst>
                                      </p:cBhvr>
                                    </p:animRot>
                                  </p:childTnLst>
                                </p:cTn>
                              </p:par>
                              <p:par>
                                <p:cTn id="430" presetID="8" presetClass="emph" presetSubtype="0" fill="hold" nodeType="withEffect">
                                  <p:stCondLst>
                                    <p:cond delay="0"/>
                                  </p:stCondLst>
                                  <p:childTnLst>
                                    <p:animRot by="21600000">
                                      <p:cBhvr>
                                        <p:cTn id="431" dur="3000" fill="hold"/>
                                        <p:tgtEl>
                                          <p:spTgt spid="29"/>
                                        </p:tgtEl>
                                        <p:attrNameLst>
                                          <p:attrName>r</p:attrName>
                                        </p:attrNameLst>
                                      </p:cBhvr>
                                    </p:animRot>
                                  </p:childTnLst>
                                </p:cTn>
                              </p:par>
                              <p:par>
                                <p:cTn id="432" presetID="8" presetClass="emph" presetSubtype="0" fill="hold" nodeType="withEffect">
                                  <p:stCondLst>
                                    <p:cond delay="0"/>
                                  </p:stCondLst>
                                  <p:childTnLst>
                                    <p:animRot by="21600000">
                                      <p:cBhvr>
                                        <p:cTn id="433" dur="3000" fill="hold"/>
                                        <p:tgtEl>
                                          <p:spTgt spid="32"/>
                                        </p:tgtEl>
                                        <p:attrNameLst>
                                          <p:attrName>r</p:attrName>
                                        </p:attrNameLst>
                                      </p:cBhvr>
                                    </p:animRot>
                                  </p:childTnLst>
                                </p:cTn>
                              </p:par>
                              <p:par>
                                <p:cTn id="434" presetID="8" presetClass="emph" presetSubtype="0" fill="hold" nodeType="withEffect">
                                  <p:stCondLst>
                                    <p:cond delay="0"/>
                                  </p:stCondLst>
                                  <p:childTnLst>
                                    <p:animRot by="21600000">
                                      <p:cBhvr>
                                        <p:cTn id="435" dur="3000" fill="hold"/>
                                        <p:tgtEl>
                                          <p:spTgt spid="35"/>
                                        </p:tgtEl>
                                        <p:attrNameLst>
                                          <p:attrName>r</p:attrName>
                                        </p:attrNameLst>
                                      </p:cBhvr>
                                    </p:animRot>
                                  </p:childTnLst>
                                </p:cTn>
                              </p:par>
                              <p:par>
                                <p:cTn id="436" presetID="8" presetClass="emph" presetSubtype="0" fill="hold" nodeType="withEffect">
                                  <p:stCondLst>
                                    <p:cond delay="0"/>
                                  </p:stCondLst>
                                  <p:childTnLst>
                                    <p:animRot by="21600000">
                                      <p:cBhvr>
                                        <p:cTn id="437" dur="3000" fill="hold"/>
                                        <p:tgtEl>
                                          <p:spTgt spid="36"/>
                                        </p:tgtEl>
                                        <p:attrNameLst>
                                          <p:attrName>r</p:attrName>
                                        </p:attrNameLst>
                                      </p:cBhvr>
                                    </p:animRot>
                                  </p:childTnLst>
                                </p:cTn>
                              </p:par>
                              <p:par>
                                <p:cTn id="438" presetID="8" presetClass="emph" presetSubtype="0" fill="hold" nodeType="withEffect">
                                  <p:stCondLst>
                                    <p:cond delay="0"/>
                                  </p:stCondLst>
                                  <p:childTnLst>
                                    <p:animRot by="21600000">
                                      <p:cBhvr>
                                        <p:cTn id="439" dur="3000" fill="hold"/>
                                        <p:tgtEl>
                                          <p:spTgt spid="37"/>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3000" fill="hold"/>
                                        <p:tgtEl>
                                          <p:spTgt spid="2"/>
                                        </p:tgtEl>
                                        <p:attrNameLst>
                                          <p:attrName>ppt_x</p:attrName>
                                        </p:attrNameLst>
                                      </p:cBhvr>
                                      <p:tavLst>
                                        <p:tav tm="0">
                                          <p:val>
                                            <p:strVal val="#ppt_x"/>
                                          </p:val>
                                        </p:tav>
                                        <p:tav tm="100000">
                                          <p:val>
                                            <p:strVal val="#ppt_x"/>
                                          </p:val>
                                        </p:tav>
                                      </p:tavLst>
                                    </p:anim>
                                    <p:anim calcmode="lin" valueType="num">
                                      <p:cBhvr>
                                        <p:cTn id="443" dur="3000" fill="hold"/>
                                        <p:tgtEl>
                                          <p:spTgt spid="2"/>
                                        </p:tgtEl>
                                        <p:attrNameLst>
                                          <p:attrName>ppt_y</p:attrName>
                                        </p:attrNameLst>
                                      </p:cBhvr>
                                      <p:tavLst>
                                        <p:tav tm="0">
                                          <p:val>
                                            <p:strVal val="#ppt_y-#ppt_h/2"/>
                                          </p:val>
                                        </p:tav>
                                        <p:tav tm="100000">
                                          <p:val>
                                            <p:strVal val="#ppt_y"/>
                                          </p:val>
                                        </p:tav>
                                      </p:tavLst>
                                    </p:anim>
                                    <p:anim calcmode="lin" valueType="num">
                                      <p:cBhvr>
                                        <p:cTn id="444" dur="3000" fill="hold"/>
                                        <p:tgtEl>
                                          <p:spTgt spid="2"/>
                                        </p:tgtEl>
                                        <p:attrNameLst>
                                          <p:attrName>ppt_w</p:attrName>
                                        </p:attrNameLst>
                                      </p:cBhvr>
                                      <p:tavLst>
                                        <p:tav tm="0">
                                          <p:val>
                                            <p:strVal val="#ppt_w"/>
                                          </p:val>
                                        </p:tav>
                                        <p:tav tm="100000">
                                          <p:val>
                                            <p:strVal val="#ppt_w"/>
                                          </p:val>
                                        </p:tav>
                                      </p:tavLst>
                                    </p:anim>
                                    <p:anim calcmode="lin" valueType="num">
                                      <p:cBhvr>
                                        <p:cTn id="44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Imagen3.jpg"/>
          <p:cNvPicPr>
            <a:picLocks noGrp="1" noChangeAspect="1"/>
          </p:cNvPicPr>
          <p:nvPr isPhoto="1"/>
        </p:nvPicPr>
        <p:blipFill>
          <a:blip r:embed="rId2">
            <a:lum/>
          </a:blip>
          <a:stretch>
            <a:fillRect/>
          </a:stretch>
        </p:blipFill>
        <p:spPr>
          <a:xfrm>
            <a:off x="0" y="0"/>
            <a:ext cx="9144000" cy="6858000"/>
          </a:xfrm>
          <a:prstGeom prst="rect">
            <a:avLst/>
          </a:prstGeom>
          <a:noFill/>
          <a:ln>
            <a:noFill/>
          </a:ln>
          <a:effectLst>
            <a:softEdge rad="31750"/>
          </a:effectLst>
        </p:spPr>
      </p:pic>
      <p:sp>
        <p:nvSpPr>
          <p:cNvPr id="3" name="2 Lágrima"/>
          <p:cNvSpPr/>
          <p:nvPr/>
        </p:nvSpPr>
        <p:spPr>
          <a:xfrm rot="18847091">
            <a:off x="3399582" y="4250256"/>
            <a:ext cx="2596154" cy="2609054"/>
          </a:xfrm>
          <a:prstGeom prst="teardrop">
            <a:avLst>
              <a:gd name="adj" fmla="val 111464"/>
            </a:avLst>
          </a:prstGeom>
          <a:gradFill flip="none" rotWithShape="1">
            <a:gsLst>
              <a:gs pos="50000">
                <a:schemeClr val="bg1">
                  <a:shade val="30000"/>
                  <a:satMod val="115000"/>
                  <a:alpha val="0"/>
                </a:schemeClr>
              </a:gs>
              <a:gs pos="50000">
                <a:schemeClr val="bg1">
                  <a:shade val="67500"/>
                  <a:satMod val="115000"/>
                </a:schemeClr>
              </a:gs>
              <a:gs pos="100000">
                <a:schemeClr val="bg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8160681">
            <a:off x="3398121" y="-36985"/>
            <a:ext cx="2596154" cy="2609054"/>
          </a:xfrm>
          <a:prstGeom prst="teardrop">
            <a:avLst>
              <a:gd name="adj" fmla="val 111464"/>
            </a:avLst>
          </a:prstGeom>
          <a:gradFill flip="none" rotWithShape="1">
            <a:gsLst>
              <a:gs pos="50000">
                <a:schemeClr val="bg1">
                  <a:shade val="30000"/>
                  <a:satMod val="115000"/>
                  <a:alpha val="0"/>
                </a:schemeClr>
              </a:gs>
              <a:gs pos="50000">
                <a:schemeClr val="bg1">
                  <a:shade val="67500"/>
                  <a:satMod val="115000"/>
                </a:schemeClr>
              </a:gs>
              <a:gs pos="100000">
                <a:schemeClr val="bg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740298">
            <a:off x="1327955" y="2107224"/>
            <a:ext cx="2596154" cy="2609054"/>
          </a:xfrm>
          <a:prstGeom prst="teardrop">
            <a:avLst>
              <a:gd name="adj" fmla="val 111464"/>
            </a:avLst>
          </a:prstGeom>
          <a:gradFill flip="none" rotWithShape="1">
            <a:gsLst>
              <a:gs pos="50000">
                <a:schemeClr val="bg1">
                  <a:shade val="30000"/>
                  <a:satMod val="115000"/>
                  <a:alpha val="0"/>
                </a:schemeClr>
              </a:gs>
              <a:gs pos="50000">
                <a:schemeClr val="bg1">
                  <a:shade val="67500"/>
                  <a:satMod val="115000"/>
                </a:schemeClr>
              </a:gs>
              <a:gs pos="100000">
                <a:schemeClr val="bg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485969">
            <a:off x="5399961" y="2107407"/>
            <a:ext cx="2596154" cy="2609054"/>
          </a:xfrm>
          <a:prstGeom prst="teardrop">
            <a:avLst>
              <a:gd name="adj" fmla="val 111464"/>
            </a:avLst>
          </a:prstGeom>
          <a:gradFill flip="none" rotWithShape="1">
            <a:gsLst>
              <a:gs pos="50000">
                <a:schemeClr val="bg1">
                  <a:shade val="30000"/>
                  <a:satMod val="115000"/>
                  <a:alpha val="0"/>
                </a:schemeClr>
              </a:gs>
              <a:gs pos="50000">
                <a:schemeClr val="bg1">
                  <a:shade val="67500"/>
                  <a:satMod val="115000"/>
                </a:schemeClr>
              </a:gs>
              <a:gs pos="100000">
                <a:schemeClr val="bg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989797">
            <a:off x="4927761" y="783998"/>
            <a:ext cx="2596154" cy="2609054"/>
          </a:xfrm>
          <a:prstGeom prst="teardrop">
            <a:avLst>
              <a:gd name="adj" fmla="val 111464"/>
            </a:avLst>
          </a:prstGeom>
          <a:gradFill flip="none" rotWithShape="1">
            <a:gsLst>
              <a:gs pos="50000">
                <a:schemeClr val="bg1">
                  <a:shade val="30000"/>
                  <a:satMod val="115000"/>
                  <a:alpha val="0"/>
                </a:schemeClr>
              </a:gs>
              <a:gs pos="50000">
                <a:schemeClr val="bg1">
                  <a:shade val="67500"/>
                  <a:satMod val="115000"/>
                </a:schemeClr>
              </a:gs>
              <a:gs pos="100000">
                <a:schemeClr val="bg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668819">
            <a:off x="2104097" y="591530"/>
            <a:ext cx="2596154" cy="2609054"/>
          </a:xfrm>
          <a:prstGeom prst="teardrop">
            <a:avLst>
              <a:gd name="adj" fmla="val 111464"/>
            </a:avLst>
          </a:prstGeom>
          <a:gradFill flip="none" rotWithShape="1">
            <a:gsLst>
              <a:gs pos="50000">
                <a:schemeClr val="bg1">
                  <a:shade val="30000"/>
                  <a:satMod val="115000"/>
                  <a:alpha val="0"/>
                </a:schemeClr>
              </a:gs>
              <a:gs pos="50000">
                <a:schemeClr val="bg1">
                  <a:shade val="67500"/>
                  <a:satMod val="115000"/>
                </a:schemeClr>
              </a:gs>
              <a:gs pos="100000">
                <a:schemeClr val="bg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4864202" y="3565426"/>
            <a:ext cx="2596154" cy="2609054"/>
          </a:xfrm>
          <a:prstGeom prst="teardrop">
            <a:avLst>
              <a:gd name="adj" fmla="val 111464"/>
            </a:avLst>
          </a:prstGeom>
          <a:gradFill flip="none" rotWithShape="1">
            <a:gsLst>
              <a:gs pos="50000">
                <a:schemeClr val="bg1">
                  <a:shade val="30000"/>
                  <a:satMod val="115000"/>
                  <a:alpha val="0"/>
                </a:schemeClr>
              </a:gs>
              <a:gs pos="50000">
                <a:schemeClr val="bg1">
                  <a:shade val="67500"/>
                  <a:satMod val="115000"/>
                </a:schemeClr>
              </a:gs>
              <a:gs pos="100000">
                <a:schemeClr val="bg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427674">
            <a:off x="2063967" y="3635279"/>
            <a:ext cx="2596154" cy="2609054"/>
          </a:xfrm>
          <a:prstGeom prst="teardrop">
            <a:avLst>
              <a:gd name="adj" fmla="val 111464"/>
            </a:avLst>
          </a:prstGeom>
          <a:gradFill flip="none" rotWithShape="1">
            <a:gsLst>
              <a:gs pos="50000">
                <a:schemeClr val="bg1">
                  <a:shade val="30000"/>
                  <a:satMod val="115000"/>
                  <a:alpha val="0"/>
                </a:schemeClr>
              </a:gs>
              <a:gs pos="50000">
                <a:schemeClr val="bg1">
                  <a:shade val="67500"/>
                  <a:satMod val="115000"/>
                </a:schemeClr>
              </a:gs>
              <a:gs pos="100000">
                <a:schemeClr val="bg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1" fill="hold" grpId="2"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ppt_x"/>
                                          </p:val>
                                        </p:tav>
                                      </p:tavLst>
                                    </p:anim>
                                    <p:anim calcmode="lin" valueType="num">
                                      <p:cBhvr additive="base">
                                        <p:cTn id="59" dur="3000"/>
                                        <p:tgtEl>
                                          <p:spTgt spid="3"/>
                                        </p:tgtEl>
                                        <p:attrNameLst>
                                          <p:attrName>ppt_y</p:attrName>
                                        </p:attrNameLst>
                                      </p:cBhvr>
                                      <p:tavLst>
                                        <p:tav tm="0">
                                          <p:val>
                                            <p:strVal val="ppt_y"/>
                                          </p:val>
                                        </p:tav>
                                        <p:tav tm="100000">
                                          <p:val>
                                            <p:strVal val="0-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0-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0-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0-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2700000" scaled="0"/>
        </a:gradFill>
        <a:effectLst/>
      </p:bgPr>
    </p:bg>
    <p:spTree>
      <p:nvGrpSpPr>
        <p:cNvPr id="1" name=""/>
        <p:cNvGrpSpPr/>
        <p:nvPr/>
      </p:nvGrpSpPr>
      <p:grpSpPr>
        <a:xfrm>
          <a:off x="0" y="0"/>
          <a:ext cx="0" cy="0"/>
          <a:chOff x="0" y="0"/>
          <a:chExt cx="0" cy="0"/>
        </a:xfrm>
      </p:grpSpPr>
      <p:pic>
        <p:nvPicPr>
          <p:cNvPr id="2" name="1 Imagen" descr="Imagen4.jpg"/>
          <p:cNvPicPr>
            <a:picLocks noGrp="1" noChangeAspect="1"/>
          </p:cNvPicPr>
          <p:nvPr isPhoto="1"/>
        </p:nvPicPr>
        <p:blipFill>
          <a:blip r:embed="rId2">
            <a:lum/>
          </a:blip>
          <a:stretch>
            <a:fillRect/>
          </a:stretch>
        </p:blipFill>
        <p:spPr>
          <a:xfrm>
            <a:off x="-1" y="3174"/>
            <a:ext cx="9144001" cy="6854826"/>
          </a:xfrm>
          <a:prstGeom prst="rect">
            <a:avLst/>
          </a:prstGeom>
          <a:noFill/>
          <a:ln>
            <a:noFill/>
          </a:ln>
        </p:spPr>
      </p:pic>
      <p:sp>
        <p:nvSpPr>
          <p:cNvPr id="3" name="2 Luna"/>
          <p:cNvSpPr/>
          <p:nvPr/>
        </p:nvSpPr>
        <p:spPr>
          <a:xfrm rot="19643323">
            <a:off x="2901858" y="1516951"/>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06078" y="3086868"/>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03935" y="1567562"/>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226818" y="3069381"/>
            <a:ext cx="708734"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187479" y="1516952"/>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191699" y="3086869"/>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01659" y="1516952"/>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05879" y="3086869"/>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544406" y="1516951"/>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548626" y="3086868"/>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089754" y="1567559"/>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012637" y="3069378"/>
            <a:ext cx="708734"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054743" y="1567563"/>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977626" y="3069382"/>
            <a:ext cx="708734"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840562" y="1567560"/>
            <a:ext cx="714380"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763445" y="3069379"/>
            <a:ext cx="708734" cy="2229274"/>
          </a:xfrm>
          <a:prstGeom prst="moon">
            <a:avLst>
              <a:gd name="adj" fmla="val 35266"/>
            </a:avLst>
          </a:prstGeom>
          <a:gradFill flip="none" rotWithShape="1">
            <a:gsLst>
              <a:gs pos="0">
                <a:schemeClr val="tx1"/>
              </a:gs>
              <a:gs pos="50000">
                <a:srgbClr val="FF3300">
                  <a:shade val="67500"/>
                  <a:satMod val="115000"/>
                </a:srgbClr>
              </a:gs>
              <a:gs pos="100000">
                <a:srgbClr val="FF3300">
                  <a:shade val="100000"/>
                  <a:satMod val="115000"/>
                </a:srgbClr>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0-#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0-#ppt_w/2"/>
                                          </p:val>
                                        </p:tav>
                                        <p:tav tm="100000">
                                          <p:val>
                                            <p:strVal val="#ppt_x"/>
                                          </p:val>
                                        </p:tav>
                                      </p:tavLst>
                                    </p:anim>
                                    <p:anim calcmode="lin" valueType="num">
                                      <p:cBhvr additive="base">
                                        <p:cTn id="47" dur="20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0-#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2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7"/>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14"/>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6"/>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12"/>
                                        </p:tgtEl>
                                        <p:attrNameLst>
                                          <p:attrName>r</p:attrName>
                                        </p:attrNameLst>
                                      </p:cBhvr>
                                    </p:animRot>
                                  </p:childTnLst>
                                </p:cTn>
                              </p:par>
                              <p:par>
                                <p:cTn id="104" presetID="3" presetClass="entr" presetSubtype="10"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horizontal)">
                                      <p:cBhvr>
                                        <p:cTn id="106" dur="2000"/>
                                        <p:tgtEl>
                                          <p:spTgt spid="3"/>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horizontal)">
                                      <p:cBhvr>
                                        <p:cTn id="109" dur="2000"/>
                                        <p:tgtEl>
                                          <p:spTgt spid="4"/>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blinds(horizontal)">
                                      <p:cBhvr>
                                        <p:cTn id="112" dur="2000"/>
                                        <p:tgtEl>
                                          <p:spTgt spid="7"/>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blinds(horizontal)">
                                      <p:cBhvr>
                                        <p:cTn id="115" dur="2000"/>
                                        <p:tgtEl>
                                          <p:spTgt spid="8"/>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9"/>
                                        </p:tgtEl>
                                        <p:attrNameLst>
                                          <p:attrName>style.visibility</p:attrName>
                                        </p:attrNameLst>
                                      </p:cBhvr>
                                      <p:to>
                                        <p:strVal val="visible"/>
                                      </p:to>
                                    </p:set>
                                    <p:animEffect transition="in" filter="blinds(horizontal)">
                                      <p:cBhvr>
                                        <p:cTn id="118" dur="2000"/>
                                        <p:tgtEl>
                                          <p:spTgt spid="9"/>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blinds(horizontal)">
                                      <p:cBhvr>
                                        <p:cTn id="121" dur="2000"/>
                                        <p:tgtEl>
                                          <p:spTgt spid="10"/>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1"/>
                                        </p:tgtEl>
                                        <p:attrNameLst>
                                          <p:attrName>style.visibility</p:attrName>
                                        </p:attrNameLst>
                                      </p:cBhvr>
                                      <p:to>
                                        <p:strVal val="visible"/>
                                      </p:to>
                                    </p:set>
                                    <p:animEffect transition="in" filter="blinds(horizontal)">
                                      <p:cBhvr>
                                        <p:cTn id="124" dur="2000"/>
                                        <p:tgtEl>
                                          <p:spTgt spid="11"/>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blinds(horizontal)">
                                      <p:cBhvr>
                                        <p:cTn id="127" dur="2000"/>
                                        <p:tgtEl>
                                          <p:spTgt spid="12"/>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5"/>
                                        </p:tgtEl>
                                        <p:attrNameLst>
                                          <p:attrName>style.visibility</p:attrName>
                                        </p:attrNameLst>
                                      </p:cBhvr>
                                      <p:to>
                                        <p:strVal val="visible"/>
                                      </p:to>
                                    </p:set>
                                    <p:animEffect transition="in" filter="blinds(horizontal)">
                                      <p:cBhvr>
                                        <p:cTn id="130" dur="2000"/>
                                        <p:tgtEl>
                                          <p:spTgt spid="5"/>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6"/>
                                        </p:tgtEl>
                                        <p:attrNameLst>
                                          <p:attrName>style.visibility</p:attrName>
                                        </p:attrNameLst>
                                      </p:cBhvr>
                                      <p:to>
                                        <p:strVal val="visible"/>
                                      </p:to>
                                    </p:set>
                                    <p:animEffect transition="in" filter="blinds(horizontal)">
                                      <p:cBhvr>
                                        <p:cTn id="133" dur="2000"/>
                                        <p:tgtEl>
                                          <p:spTgt spid="6"/>
                                        </p:tgtEl>
                                      </p:cBhvr>
                                    </p:animEffect>
                                  </p:childTnLst>
                                </p:cTn>
                              </p:par>
                              <p:par>
                                <p:cTn id="134" presetID="3" presetClass="entr" presetSubtype="10"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horizontal)">
                                      <p:cBhvr>
                                        <p:cTn id="136" dur="2000"/>
                                        <p:tgtEl>
                                          <p:spTgt spid="13"/>
                                        </p:tgtEl>
                                      </p:cBhvr>
                                    </p:animEffect>
                                  </p:childTnLst>
                                </p:cTn>
                              </p:par>
                              <p:par>
                                <p:cTn id="137" presetID="3" presetClass="entr" presetSubtype="10"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horizontal)">
                                      <p:cBhvr>
                                        <p:cTn id="139" dur="2000"/>
                                        <p:tgtEl>
                                          <p:spTgt spid="14"/>
                                        </p:tgtEl>
                                      </p:cBhvr>
                                    </p:animEffect>
                                  </p:childTnLst>
                                </p:cTn>
                              </p:par>
                              <p:par>
                                <p:cTn id="140" presetID="3" presetClass="entr" presetSubtype="10" fill="hold" grpId="2"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horizontal)">
                                      <p:cBhvr>
                                        <p:cTn id="142" dur="2000"/>
                                        <p:tgtEl>
                                          <p:spTgt spid="15"/>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horizontal)">
                                      <p:cBhvr>
                                        <p:cTn id="145" dur="2000"/>
                                        <p:tgtEl>
                                          <p:spTgt spid="16"/>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horizontal)">
                                      <p:cBhvr>
                                        <p:cTn id="148" dur="2000"/>
                                        <p:tgtEl>
                                          <p:spTgt spid="17"/>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horizontal)">
                                      <p:cBhvr>
                                        <p:cTn id="151" dur="2000"/>
                                        <p:tgtEl>
                                          <p:spTgt spid="18"/>
                                        </p:tgtEl>
                                      </p:cBhvr>
                                    </p:animEffect>
                                  </p:childTnLst>
                                </p:cTn>
                              </p:par>
                            </p:childTnLst>
                          </p:cTn>
                        </p:par>
                        <p:par>
                          <p:cTn id="152" fill="hold">
                            <p:stCondLst>
                              <p:cond delay="2000"/>
                            </p:stCondLst>
                            <p:childTnLst>
                              <p:par>
                                <p:cTn id="153" presetID="2" presetClass="exit" presetSubtype="2" fill="hold" grpId="3" nodeType="afterEffect">
                                  <p:stCondLst>
                                    <p:cond delay="0"/>
                                  </p:stCondLst>
                                  <p:childTnLst>
                                    <p:anim calcmode="lin" valueType="num">
                                      <p:cBhvr additive="base">
                                        <p:cTn id="154" dur="2000"/>
                                        <p:tgtEl>
                                          <p:spTgt spid="3"/>
                                        </p:tgtEl>
                                        <p:attrNameLst>
                                          <p:attrName>ppt_x</p:attrName>
                                        </p:attrNameLst>
                                      </p:cBhvr>
                                      <p:tavLst>
                                        <p:tav tm="0">
                                          <p:val>
                                            <p:strVal val="ppt_x"/>
                                          </p:val>
                                        </p:tav>
                                        <p:tav tm="100000">
                                          <p:val>
                                            <p:strVal val="1+ppt_w/2"/>
                                          </p:val>
                                        </p:tav>
                                      </p:tavLst>
                                    </p:anim>
                                    <p:anim calcmode="lin" valueType="num">
                                      <p:cBhvr additive="base">
                                        <p:cTn id="155" dur="2000"/>
                                        <p:tgtEl>
                                          <p:spTgt spid="3"/>
                                        </p:tgtEl>
                                        <p:attrNameLst>
                                          <p:attrName>ppt_y</p:attrName>
                                        </p:attrNameLst>
                                      </p:cBhvr>
                                      <p:tavLst>
                                        <p:tav tm="0">
                                          <p:val>
                                            <p:strVal val="ppt_y"/>
                                          </p:val>
                                        </p:tav>
                                        <p:tav tm="100000">
                                          <p:val>
                                            <p:strVal val="ppt_y"/>
                                          </p:val>
                                        </p:tav>
                                      </p:tavLst>
                                    </p:anim>
                                    <p:set>
                                      <p:cBhvr>
                                        <p:cTn id="156" dur="1" fill="hold">
                                          <p:stCondLst>
                                            <p:cond delay="1999"/>
                                          </p:stCondLst>
                                        </p:cTn>
                                        <p:tgtEl>
                                          <p:spTgt spid="3"/>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2000"/>
                                        <p:tgtEl>
                                          <p:spTgt spid="4"/>
                                        </p:tgtEl>
                                        <p:attrNameLst>
                                          <p:attrName>ppt_x</p:attrName>
                                        </p:attrNameLst>
                                      </p:cBhvr>
                                      <p:tavLst>
                                        <p:tav tm="0">
                                          <p:val>
                                            <p:strVal val="ppt_x"/>
                                          </p:val>
                                        </p:tav>
                                        <p:tav tm="100000">
                                          <p:val>
                                            <p:strVal val="1+ppt_w/2"/>
                                          </p:val>
                                        </p:tav>
                                      </p:tavLst>
                                    </p:anim>
                                    <p:anim calcmode="lin" valueType="num">
                                      <p:cBhvr additive="base">
                                        <p:cTn id="159" dur="2000"/>
                                        <p:tgtEl>
                                          <p:spTgt spid="4"/>
                                        </p:tgtEl>
                                        <p:attrNameLst>
                                          <p:attrName>ppt_y</p:attrName>
                                        </p:attrNameLst>
                                      </p:cBhvr>
                                      <p:tavLst>
                                        <p:tav tm="0">
                                          <p:val>
                                            <p:strVal val="ppt_y"/>
                                          </p:val>
                                        </p:tav>
                                        <p:tav tm="100000">
                                          <p:val>
                                            <p:strVal val="ppt_y"/>
                                          </p:val>
                                        </p:tav>
                                      </p:tavLst>
                                    </p:anim>
                                    <p:set>
                                      <p:cBhvr>
                                        <p:cTn id="160" dur="1" fill="hold">
                                          <p:stCondLst>
                                            <p:cond delay="1999"/>
                                          </p:stCondLst>
                                        </p:cTn>
                                        <p:tgtEl>
                                          <p:spTgt spid="4"/>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2000"/>
                                        <p:tgtEl>
                                          <p:spTgt spid="5"/>
                                        </p:tgtEl>
                                        <p:attrNameLst>
                                          <p:attrName>ppt_x</p:attrName>
                                        </p:attrNameLst>
                                      </p:cBhvr>
                                      <p:tavLst>
                                        <p:tav tm="0">
                                          <p:val>
                                            <p:strVal val="ppt_x"/>
                                          </p:val>
                                        </p:tav>
                                        <p:tav tm="100000">
                                          <p:val>
                                            <p:strVal val="0-ppt_w/2"/>
                                          </p:val>
                                        </p:tav>
                                      </p:tavLst>
                                    </p:anim>
                                    <p:anim calcmode="lin" valueType="num">
                                      <p:cBhvr additive="base">
                                        <p:cTn id="187" dur="2000"/>
                                        <p:tgtEl>
                                          <p:spTgt spid="5"/>
                                        </p:tgtEl>
                                        <p:attrNameLst>
                                          <p:attrName>ppt_y</p:attrName>
                                        </p:attrNameLst>
                                      </p:cBhvr>
                                      <p:tavLst>
                                        <p:tav tm="0">
                                          <p:val>
                                            <p:strVal val="ppt_y"/>
                                          </p:val>
                                        </p:tav>
                                        <p:tav tm="100000">
                                          <p:val>
                                            <p:strVal val="ppt_y"/>
                                          </p:val>
                                        </p:tav>
                                      </p:tavLst>
                                    </p:anim>
                                    <p:set>
                                      <p:cBhvr>
                                        <p:cTn id="188" dur="1" fill="hold">
                                          <p:stCondLst>
                                            <p:cond delay="1999"/>
                                          </p:stCondLst>
                                        </p:cTn>
                                        <p:tgtEl>
                                          <p:spTgt spid="5"/>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2000"/>
                                        <p:tgtEl>
                                          <p:spTgt spid="6"/>
                                        </p:tgtEl>
                                        <p:attrNameLst>
                                          <p:attrName>ppt_x</p:attrName>
                                        </p:attrNameLst>
                                      </p:cBhvr>
                                      <p:tavLst>
                                        <p:tav tm="0">
                                          <p:val>
                                            <p:strVal val="ppt_x"/>
                                          </p:val>
                                        </p:tav>
                                        <p:tav tm="100000">
                                          <p:val>
                                            <p:strVal val="0-ppt_w/2"/>
                                          </p:val>
                                        </p:tav>
                                      </p:tavLst>
                                    </p:anim>
                                    <p:anim calcmode="lin" valueType="num">
                                      <p:cBhvr additive="base">
                                        <p:cTn id="191" dur="2000"/>
                                        <p:tgtEl>
                                          <p:spTgt spid="6"/>
                                        </p:tgtEl>
                                        <p:attrNameLst>
                                          <p:attrName>ppt_y</p:attrName>
                                        </p:attrNameLst>
                                      </p:cBhvr>
                                      <p:tavLst>
                                        <p:tav tm="0">
                                          <p:val>
                                            <p:strVal val="ppt_y"/>
                                          </p:val>
                                        </p:tav>
                                        <p:tav tm="100000">
                                          <p:val>
                                            <p:strVal val="ppt_y"/>
                                          </p:val>
                                        </p:tav>
                                      </p:tavLst>
                                    </p:anim>
                                    <p:set>
                                      <p:cBhvr>
                                        <p:cTn id="192" dur="1" fill="hold">
                                          <p:stCondLst>
                                            <p:cond delay="1999"/>
                                          </p:stCondLst>
                                        </p:cTn>
                                        <p:tgtEl>
                                          <p:spTgt spid="6"/>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2000"/>
                                        <p:tgtEl>
                                          <p:spTgt spid="13"/>
                                        </p:tgtEl>
                                        <p:attrNameLst>
                                          <p:attrName>ppt_x</p:attrName>
                                        </p:attrNameLst>
                                      </p:cBhvr>
                                      <p:tavLst>
                                        <p:tav tm="0">
                                          <p:val>
                                            <p:strVal val="ppt_x"/>
                                          </p:val>
                                        </p:tav>
                                        <p:tav tm="100000">
                                          <p:val>
                                            <p:strVal val="0-ppt_w/2"/>
                                          </p:val>
                                        </p:tav>
                                      </p:tavLst>
                                    </p:anim>
                                    <p:anim calcmode="lin" valueType="num">
                                      <p:cBhvr additive="base">
                                        <p:cTn id="195" dur="2000"/>
                                        <p:tgtEl>
                                          <p:spTgt spid="13"/>
                                        </p:tgtEl>
                                        <p:attrNameLst>
                                          <p:attrName>ppt_y</p:attrName>
                                        </p:attrNameLst>
                                      </p:cBhvr>
                                      <p:tavLst>
                                        <p:tav tm="0">
                                          <p:val>
                                            <p:strVal val="ppt_y"/>
                                          </p:val>
                                        </p:tav>
                                        <p:tav tm="100000">
                                          <p:val>
                                            <p:strVal val="ppt_y"/>
                                          </p:val>
                                        </p:tav>
                                      </p:tavLst>
                                    </p:anim>
                                    <p:set>
                                      <p:cBhvr>
                                        <p:cTn id="196" dur="1" fill="hold">
                                          <p:stCondLst>
                                            <p:cond delay="1999"/>
                                          </p:stCondLst>
                                        </p:cTn>
                                        <p:tgtEl>
                                          <p:spTgt spid="13"/>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2000"/>
                                        <p:tgtEl>
                                          <p:spTgt spid="14"/>
                                        </p:tgtEl>
                                        <p:attrNameLst>
                                          <p:attrName>ppt_x</p:attrName>
                                        </p:attrNameLst>
                                      </p:cBhvr>
                                      <p:tavLst>
                                        <p:tav tm="0">
                                          <p:val>
                                            <p:strVal val="ppt_x"/>
                                          </p:val>
                                        </p:tav>
                                        <p:tav tm="100000">
                                          <p:val>
                                            <p:strVal val="0-ppt_w/2"/>
                                          </p:val>
                                        </p:tav>
                                      </p:tavLst>
                                    </p:anim>
                                    <p:anim calcmode="lin" valueType="num">
                                      <p:cBhvr additive="base">
                                        <p:cTn id="199" dur="2000"/>
                                        <p:tgtEl>
                                          <p:spTgt spid="14"/>
                                        </p:tgtEl>
                                        <p:attrNameLst>
                                          <p:attrName>ppt_y</p:attrName>
                                        </p:attrNameLst>
                                      </p:cBhvr>
                                      <p:tavLst>
                                        <p:tav tm="0">
                                          <p:val>
                                            <p:strVal val="ppt_y"/>
                                          </p:val>
                                        </p:tav>
                                        <p:tav tm="100000">
                                          <p:val>
                                            <p:strVal val="ppt_y"/>
                                          </p:val>
                                        </p:tav>
                                      </p:tavLst>
                                    </p:anim>
                                    <p:set>
                                      <p:cBhvr>
                                        <p:cTn id="200" dur="1" fill="hold">
                                          <p:stCondLst>
                                            <p:cond delay="1999"/>
                                          </p:stCondLst>
                                        </p:cTn>
                                        <p:tgtEl>
                                          <p:spTgt spid="14"/>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ppt_y"/>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2000"/>
                                        <p:tgtEl>
                                          <p:spTgt spid="16"/>
                                        </p:tgtEl>
                                        <p:attrNameLst>
                                          <p:attrName>ppt_x</p:attrName>
                                        </p:attrNameLst>
                                      </p:cBhvr>
                                      <p:tavLst>
                                        <p:tav tm="0">
                                          <p:val>
                                            <p:strVal val="ppt_x"/>
                                          </p:val>
                                        </p:tav>
                                        <p:tav tm="100000">
                                          <p:val>
                                            <p:strVal val="0-ppt_w/2"/>
                                          </p:val>
                                        </p:tav>
                                      </p:tavLst>
                                    </p:anim>
                                    <p:anim calcmode="lin" valueType="num">
                                      <p:cBhvr additive="base">
                                        <p:cTn id="207" dur="2000"/>
                                        <p:tgtEl>
                                          <p:spTgt spid="16"/>
                                        </p:tgtEl>
                                        <p:attrNameLst>
                                          <p:attrName>ppt_y</p:attrName>
                                        </p:attrNameLst>
                                      </p:cBhvr>
                                      <p:tavLst>
                                        <p:tav tm="0">
                                          <p:val>
                                            <p:strVal val="ppt_y"/>
                                          </p:val>
                                        </p:tav>
                                        <p:tav tm="100000">
                                          <p:val>
                                            <p:strVal val="ppt_y"/>
                                          </p:val>
                                        </p:tav>
                                      </p:tavLst>
                                    </p:anim>
                                    <p:set>
                                      <p:cBhvr>
                                        <p:cTn id="208" dur="1" fill="hold">
                                          <p:stCondLst>
                                            <p:cond delay="1999"/>
                                          </p:stCondLst>
                                        </p:cTn>
                                        <p:tgtEl>
                                          <p:spTgt spid="16"/>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0-ppt_w/2"/>
                                          </p:val>
                                        </p:tav>
                                      </p:tavLst>
                                    </p:anim>
                                    <p:anim calcmode="lin" valueType="num">
                                      <p:cBhvr additive="base">
                                        <p:cTn id="211" dur="2000"/>
                                        <p:tgtEl>
                                          <p:spTgt spid="17"/>
                                        </p:tgtEl>
                                        <p:attrNameLst>
                                          <p:attrName>ppt_y</p:attrName>
                                        </p:attrNameLst>
                                      </p:cBhvr>
                                      <p:tavLst>
                                        <p:tav tm="0">
                                          <p:val>
                                            <p:strVal val="ppt_y"/>
                                          </p:val>
                                        </p:tav>
                                        <p:tav tm="100000">
                                          <p:val>
                                            <p:strVal val="ppt_y"/>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2000"/>
                                        <p:tgtEl>
                                          <p:spTgt spid="18"/>
                                        </p:tgtEl>
                                        <p:attrNameLst>
                                          <p:attrName>ppt_x</p:attrName>
                                        </p:attrNameLst>
                                      </p:cBhvr>
                                      <p:tavLst>
                                        <p:tav tm="0">
                                          <p:val>
                                            <p:strVal val="ppt_x"/>
                                          </p:val>
                                        </p:tav>
                                        <p:tav tm="100000">
                                          <p:val>
                                            <p:strVal val="0-ppt_w/2"/>
                                          </p:val>
                                        </p:tav>
                                      </p:tavLst>
                                    </p:anim>
                                    <p:anim calcmode="lin" valueType="num">
                                      <p:cBhvr additive="base">
                                        <p:cTn id="215" dur="2000"/>
                                        <p:tgtEl>
                                          <p:spTgt spid="18"/>
                                        </p:tgtEl>
                                        <p:attrNameLst>
                                          <p:attrName>ppt_y</p:attrName>
                                        </p:attrNameLst>
                                      </p:cBhvr>
                                      <p:tavLst>
                                        <p:tav tm="0">
                                          <p:val>
                                            <p:strVal val="ppt_y"/>
                                          </p:val>
                                        </p:tav>
                                        <p:tav tm="100000">
                                          <p:val>
                                            <p:strVal val="ppt_y"/>
                                          </p:val>
                                        </p:tav>
                                      </p:tavLst>
                                    </p:anim>
                                    <p:set>
                                      <p:cBhvr>
                                        <p:cTn id="216" dur="1" fill="hold">
                                          <p:stCondLst>
                                            <p:cond delay="1999"/>
                                          </p:stCondLst>
                                        </p:cTn>
                                        <p:tgtEl>
                                          <p:spTgt spid="18"/>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2000" fill="hold"/>
                                        <p:tgtEl>
                                          <p:spTgt spid="2"/>
                                        </p:tgtEl>
                                        <p:attrNameLst>
                                          <p:attrName>ppt_w</p:attrName>
                                        </p:attrNameLst>
                                      </p:cBhvr>
                                      <p:tavLst>
                                        <p:tav tm="0">
                                          <p:val>
                                            <p:strVal val="4/3*#ppt_w"/>
                                          </p:val>
                                        </p:tav>
                                        <p:tav tm="100000">
                                          <p:val>
                                            <p:strVal val="#ppt_w"/>
                                          </p:val>
                                        </p:tav>
                                      </p:tavLst>
                                    </p:anim>
                                    <p:anim calcmode="lin" valueType="num">
                                      <p:cBhvr>
                                        <p:cTn id="220" dur="2000" fill="hold"/>
                                        <p:tgtEl>
                                          <p:spTgt spid="2"/>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barn(outVertical)">
                                      <p:cBhvr>
                                        <p:cTn id="2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pic>
        <p:nvPicPr>
          <p:cNvPr id="2" name="1 Imagen" descr="IMGP43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Triángulo rectángulo"/>
          <p:cNvSpPr/>
          <p:nvPr/>
        </p:nvSpPr>
        <p:spPr>
          <a:xfrm>
            <a:off x="4500562" y="-107169"/>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143240" y="-107169"/>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a:off x="4500562" y="178559"/>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143240" y="178559"/>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500562" y="464335"/>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143240" y="464335"/>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00562" y="750063"/>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143240" y="750063"/>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500562" y="1035839"/>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143240" y="1035839"/>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500562" y="1321567"/>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143240" y="1321567"/>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00562" y="1607343"/>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143240" y="1607343"/>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500562" y="1893071"/>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143240" y="1893071"/>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500562" y="2178847"/>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143240" y="2178847"/>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500562" y="2464575"/>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143240" y="2464575"/>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500562" y="2750351"/>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143240" y="2750351"/>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500562" y="3036079"/>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143240" y="3036079"/>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500562" y="3321855"/>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143240" y="3321855"/>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500562" y="3607583"/>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143240" y="3607583"/>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500562" y="3893359"/>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143240" y="3893359"/>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500562" y="4179087"/>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143240" y="4179087"/>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500562" y="4357694"/>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143240" y="4357694"/>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500562" y="4643422"/>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143240" y="4643422"/>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a:off x="4500562" y="4929198"/>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flipH="1">
            <a:off x="3143240" y="4929198"/>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a:off x="4500562" y="5214926"/>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flipH="1">
            <a:off x="3143240" y="5214926"/>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a:off x="4500562" y="5500702"/>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flipH="1">
            <a:off x="3143240" y="5500702"/>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a:off x="4500562" y="5786430"/>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flipH="1">
            <a:off x="3143240" y="5786430"/>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a:off x="4500562" y="6072206"/>
            <a:ext cx="1643074"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flipH="1">
            <a:off x="3143240" y="6072206"/>
            <a:ext cx="1652598" cy="785794"/>
          </a:xfrm>
          <a:prstGeom prst="rtTriangle">
            <a:avLst/>
          </a:prstGeom>
          <a:solidFill>
            <a:srgbClr val="FF7C80">
              <a:alpha val="47843"/>
            </a:srgb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0" y="0"/>
            <a:ext cx="9144000" cy="7500966"/>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0-#ppt_w/2"/>
                                          </p:val>
                                        </p:tav>
                                        <p:tav tm="100000">
                                          <p:val>
                                            <p:strVal val="#ppt_x"/>
                                          </p:val>
                                        </p:tav>
                                      </p:tavLst>
                                    </p:anim>
                                    <p:anim calcmode="lin" valueType="num">
                                      <p:cBhvr additive="base">
                                        <p:cTn id="11" dur="2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0-#ppt_w/2"/>
                                          </p:val>
                                        </p:tav>
                                        <p:tav tm="100000">
                                          <p:val>
                                            <p:strVal val="#ppt_x"/>
                                          </p:val>
                                        </p:tav>
                                      </p:tavLst>
                                    </p:anim>
                                    <p:anim calcmode="lin" valueType="num">
                                      <p:cBhvr additive="base">
                                        <p:cTn id="35" dur="20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0-#ppt_w/2"/>
                                          </p:val>
                                        </p:tav>
                                        <p:tav tm="100000">
                                          <p:val>
                                            <p:strVal val="#ppt_x"/>
                                          </p:val>
                                        </p:tav>
                                      </p:tavLst>
                                    </p:anim>
                                    <p:anim calcmode="lin" valueType="num">
                                      <p:cBhvr additive="base">
                                        <p:cTn id="39" dur="2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0-#ppt_w/2"/>
                                          </p:val>
                                        </p:tav>
                                        <p:tav tm="100000">
                                          <p:val>
                                            <p:strVal val="#ppt_x"/>
                                          </p:val>
                                        </p:tav>
                                      </p:tavLst>
                                    </p:anim>
                                    <p:anim calcmode="lin" valueType="num">
                                      <p:cBhvr additive="base">
                                        <p:cTn id="43" dur="2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2000" fill="hold"/>
                                        <p:tgtEl>
                                          <p:spTgt spid="22"/>
                                        </p:tgtEl>
                                        <p:attrNameLst>
                                          <p:attrName>ppt_x</p:attrName>
                                        </p:attrNameLst>
                                      </p:cBhvr>
                                      <p:tavLst>
                                        <p:tav tm="0">
                                          <p:val>
                                            <p:strVal val="0-#ppt_w/2"/>
                                          </p:val>
                                        </p:tav>
                                        <p:tav tm="100000">
                                          <p:val>
                                            <p:strVal val="#ppt_x"/>
                                          </p:val>
                                        </p:tav>
                                      </p:tavLst>
                                    </p:anim>
                                    <p:anim calcmode="lin" valueType="num">
                                      <p:cBhvr additive="base">
                                        <p:cTn id="47" dur="2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2000" fill="hold"/>
                                        <p:tgtEl>
                                          <p:spTgt spid="24"/>
                                        </p:tgtEl>
                                        <p:attrNameLst>
                                          <p:attrName>ppt_x</p:attrName>
                                        </p:attrNameLst>
                                      </p:cBhvr>
                                      <p:tavLst>
                                        <p:tav tm="0">
                                          <p:val>
                                            <p:strVal val="0-#ppt_w/2"/>
                                          </p:val>
                                        </p:tav>
                                        <p:tav tm="100000">
                                          <p:val>
                                            <p:strVal val="#ppt_x"/>
                                          </p:val>
                                        </p:tav>
                                      </p:tavLst>
                                    </p:anim>
                                    <p:anim calcmode="lin" valueType="num">
                                      <p:cBhvr additive="base">
                                        <p:cTn id="51" dur="2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2000" fill="hold"/>
                                        <p:tgtEl>
                                          <p:spTgt spid="26"/>
                                        </p:tgtEl>
                                        <p:attrNameLst>
                                          <p:attrName>ppt_x</p:attrName>
                                        </p:attrNameLst>
                                      </p:cBhvr>
                                      <p:tavLst>
                                        <p:tav tm="0">
                                          <p:val>
                                            <p:strVal val="0-#ppt_w/2"/>
                                          </p:val>
                                        </p:tav>
                                        <p:tav tm="100000">
                                          <p:val>
                                            <p:strVal val="#ppt_x"/>
                                          </p:val>
                                        </p:tav>
                                      </p:tavLst>
                                    </p:anim>
                                    <p:anim calcmode="lin" valueType="num">
                                      <p:cBhvr additive="base">
                                        <p:cTn id="55" dur="2000" fill="hold"/>
                                        <p:tgtEl>
                                          <p:spTgt spid="2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2000" fill="hold"/>
                                        <p:tgtEl>
                                          <p:spTgt spid="28"/>
                                        </p:tgtEl>
                                        <p:attrNameLst>
                                          <p:attrName>ppt_x</p:attrName>
                                        </p:attrNameLst>
                                      </p:cBhvr>
                                      <p:tavLst>
                                        <p:tav tm="0">
                                          <p:val>
                                            <p:strVal val="0-#ppt_w/2"/>
                                          </p:val>
                                        </p:tav>
                                        <p:tav tm="100000">
                                          <p:val>
                                            <p:strVal val="#ppt_x"/>
                                          </p:val>
                                        </p:tav>
                                      </p:tavLst>
                                    </p:anim>
                                    <p:anim calcmode="lin" valueType="num">
                                      <p:cBhvr additive="base">
                                        <p:cTn id="59" dur="2000" fill="hold"/>
                                        <p:tgtEl>
                                          <p:spTgt spid="2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2000" fill="hold"/>
                                        <p:tgtEl>
                                          <p:spTgt spid="30"/>
                                        </p:tgtEl>
                                        <p:attrNameLst>
                                          <p:attrName>ppt_x</p:attrName>
                                        </p:attrNameLst>
                                      </p:cBhvr>
                                      <p:tavLst>
                                        <p:tav tm="0">
                                          <p:val>
                                            <p:strVal val="0-#ppt_w/2"/>
                                          </p:val>
                                        </p:tav>
                                        <p:tav tm="100000">
                                          <p:val>
                                            <p:strVal val="#ppt_x"/>
                                          </p:val>
                                        </p:tav>
                                      </p:tavLst>
                                    </p:anim>
                                    <p:anim calcmode="lin" valueType="num">
                                      <p:cBhvr additive="base">
                                        <p:cTn id="63" dur="2000" fill="hold"/>
                                        <p:tgtEl>
                                          <p:spTgt spid="30"/>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2000" fill="hold"/>
                                        <p:tgtEl>
                                          <p:spTgt spid="32"/>
                                        </p:tgtEl>
                                        <p:attrNameLst>
                                          <p:attrName>ppt_x</p:attrName>
                                        </p:attrNameLst>
                                      </p:cBhvr>
                                      <p:tavLst>
                                        <p:tav tm="0">
                                          <p:val>
                                            <p:strVal val="0-#ppt_w/2"/>
                                          </p:val>
                                        </p:tav>
                                        <p:tav tm="100000">
                                          <p:val>
                                            <p:strVal val="#ppt_x"/>
                                          </p:val>
                                        </p:tav>
                                      </p:tavLst>
                                    </p:anim>
                                    <p:anim calcmode="lin" valueType="num">
                                      <p:cBhvr additive="base">
                                        <p:cTn id="67" dur="2000" fill="hold"/>
                                        <p:tgtEl>
                                          <p:spTgt spid="32"/>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2000" fill="hold"/>
                                        <p:tgtEl>
                                          <p:spTgt spid="34"/>
                                        </p:tgtEl>
                                        <p:attrNameLst>
                                          <p:attrName>ppt_x</p:attrName>
                                        </p:attrNameLst>
                                      </p:cBhvr>
                                      <p:tavLst>
                                        <p:tav tm="0">
                                          <p:val>
                                            <p:strVal val="0-#ppt_w/2"/>
                                          </p:val>
                                        </p:tav>
                                        <p:tav tm="100000">
                                          <p:val>
                                            <p:strVal val="#ppt_x"/>
                                          </p:val>
                                        </p:tav>
                                      </p:tavLst>
                                    </p:anim>
                                    <p:anim calcmode="lin" valueType="num">
                                      <p:cBhvr additive="base">
                                        <p:cTn id="71" dur="2000" fill="hold"/>
                                        <p:tgtEl>
                                          <p:spTgt spid="34"/>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2000" fill="hold"/>
                                        <p:tgtEl>
                                          <p:spTgt spid="36"/>
                                        </p:tgtEl>
                                        <p:attrNameLst>
                                          <p:attrName>ppt_x</p:attrName>
                                        </p:attrNameLst>
                                      </p:cBhvr>
                                      <p:tavLst>
                                        <p:tav tm="0">
                                          <p:val>
                                            <p:strVal val="0-#ppt_w/2"/>
                                          </p:val>
                                        </p:tav>
                                        <p:tav tm="100000">
                                          <p:val>
                                            <p:strVal val="#ppt_x"/>
                                          </p:val>
                                        </p:tav>
                                      </p:tavLst>
                                    </p:anim>
                                    <p:anim calcmode="lin" valueType="num">
                                      <p:cBhvr additive="base">
                                        <p:cTn id="75" dur="2000" fill="hold"/>
                                        <p:tgtEl>
                                          <p:spTgt spid="36"/>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2000" fill="hold"/>
                                        <p:tgtEl>
                                          <p:spTgt spid="38"/>
                                        </p:tgtEl>
                                        <p:attrNameLst>
                                          <p:attrName>ppt_x</p:attrName>
                                        </p:attrNameLst>
                                      </p:cBhvr>
                                      <p:tavLst>
                                        <p:tav tm="0">
                                          <p:val>
                                            <p:strVal val="0-#ppt_w/2"/>
                                          </p:val>
                                        </p:tav>
                                        <p:tav tm="100000">
                                          <p:val>
                                            <p:strVal val="#ppt_x"/>
                                          </p:val>
                                        </p:tav>
                                      </p:tavLst>
                                    </p:anim>
                                    <p:anim calcmode="lin" valueType="num">
                                      <p:cBhvr additive="base">
                                        <p:cTn id="79" dur="2000" fill="hold"/>
                                        <p:tgtEl>
                                          <p:spTgt spid="38"/>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2000" fill="hold"/>
                                        <p:tgtEl>
                                          <p:spTgt spid="40"/>
                                        </p:tgtEl>
                                        <p:attrNameLst>
                                          <p:attrName>ppt_x</p:attrName>
                                        </p:attrNameLst>
                                      </p:cBhvr>
                                      <p:tavLst>
                                        <p:tav tm="0">
                                          <p:val>
                                            <p:strVal val="0-#ppt_w/2"/>
                                          </p:val>
                                        </p:tav>
                                        <p:tav tm="100000">
                                          <p:val>
                                            <p:strVal val="#ppt_x"/>
                                          </p:val>
                                        </p:tav>
                                      </p:tavLst>
                                    </p:anim>
                                    <p:anim calcmode="lin" valueType="num">
                                      <p:cBhvr additive="base">
                                        <p:cTn id="83" dur="2000" fill="hold"/>
                                        <p:tgtEl>
                                          <p:spTgt spid="40"/>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42"/>
                                        </p:tgtEl>
                                        <p:attrNameLst>
                                          <p:attrName>style.visibility</p:attrName>
                                        </p:attrNameLst>
                                      </p:cBhvr>
                                      <p:to>
                                        <p:strVal val="visible"/>
                                      </p:to>
                                    </p:set>
                                    <p:anim calcmode="lin" valueType="num">
                                      <p:cBhvr additive="base">
                                        <p:cTn id="86" dur="2000" fill="hold"/>
                                        <p:tgtEl>
                                          <p:spTgt spid="42"/>
                                        </p:tgtEl>
                                        <p:attrNameLst>
                                          <p:attrName>ppt_x</p:attrName>
                                        </p:attrNameLst>
                                      </p:cBhvr>
                                      <p:tavLst>
                                        <p:tav tm="0">
                                          <p:val>
                                            <p:strVal val="0-#ppt_w/2"/>
                                          </p:val>
                                        </p:tav>
                                        <p:tav tm="100000">
                                          <p:val>
                                            <p:strVal val="#ppt_x"/>
                                          </p:val>
                                        </p:tav>
                                      </p:tavLst>
                                    </p:anim>
                                    <p:anim calcmode="lin" valueType="num">
                                      <p:cBhvr additive="base">
                                        <p:cTn id="87" dur="2000" fill="hold"/>
                                        <p:tgtEl>
                                          <p:spTgt spid="42"/>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44"/>
                                        </p:tgtEl>
                                        <p:attrNameLst>
                                          <p:attrName>style.visibility</p:attrName>
                                        </p:attrNameLst>
                                      </p:cBhvr>
                                      <p:to>
                                        <p:strVal val="visible"/>
                                      </p:to>
                                    </p:set>
                                    <p:anim calcmode="lin" valueType="num">
                                      <p:cBhvr additive="base">
                                        <p:cTn id="90" dur="2000" fill="hold"/>
                                        <p:tgtEl>
                                          <p:spTgt spid="44"/>
                                        </p:tgtEl>
                                        <p:attrNameLst>
                                          <p:attrName>ppt_x</p:attrName>
                                        </p:attrNameLst>
                                      </p:cBhvr>
                                      <p:tavLst>
                                        <p:tav tm="0">
                                          <p:val>
                                            <p:strVal val="0-#ppt_w/2"/>
                                          </p:val>
                                        </p:tav>
                                        <p:tav tm="100000">
                                          <p:val>
                                            <p:strVal val="#ppt_x"/>
                                          </p:val>
                                        </p:tav>
                                      </p:tavLst>
                                    </p:anim>
                                    <p:anim calcmode="lin" valueType="num">
                                      <p:cBhvr additive="base">
                                        <p:cTn id="91" dur="2000" fill="hold"/>
                                        <p:tgtEl>
                                          <p:spTgt spid="44"/>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 calcmode="lin" valueType="num">
                                      <p:cBhvr additive="base">
                                        <p:cTn id="94" dur="2000" fill="hold"/>
                                        <p:tgtEl>
                                          <p:spTgt spid="46"/>
                                        </p:tgtEl>
                                        <p:attrNameLst>
                                          <p:attrName>ppt_x</p:attrName>
                                        </p:attrNameLst>
                                      </p:cBhvr>
                                      <p:tavLst>
                                        <p:tav tm="0">
                                          <p:val>
                                            <p:strVal val="0-#ppt_w/2"/>
                                          </p:val>
                                        </p:tav>
                                        <p:tav tm="100000">
                                          <p:val>
                                            <p:strVal val="#ppt_x"/>
                                          </p:val>
                                        </p:tav>
                                      </p:tavLst>
                                    </p:anim>
                                    <p:anim calcmode="lin" valueType="num">
                                      <p:cBhvr additive="base">
                                        <p:cTn id="95" dur="2000" fill="hold"/>
                                        <p:tgtEl>
                                          <p:spTgt spid="46"/>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 calcmode="lin" valueType="num">
                                      <p:cBhvr additive="base">
                                        <p:cTn id="98" dur="2000" fill="hold"/>
                                        <p:tgtEl>
                                          <p:spTgt spid="48"/>
                                        </p:tgtEl>
                                        <p:attrNameLst>
                                          <p:attrName>ppt_x</p:attrName>
                                        </p:attrNameLst>
                                      </p:cBhvr>
                                      <p:tavLst>
                                        <p:tav tm="0">
                                          <p:val>
                                            <p:strVal val="0-#ppt_w/2"/>
                                          </p:val>
                                        </p:tav>
                                        <p:tav tm="100000">
                                          <p:val>
                                            <p:strVal val="#ppt_x"/>
                                          </p:val>
                                        </p:tav>
                                      </p:tavLst>
                                    </p:anim>
                                    <p:anim calcmode="lin" valueType="num">
                                      <p:cBhvr additive="base">
                                        <p:cTn id="99" dur="2000" fill="hold"/>
                                        <p:tgtEl>
                                          <p:spTgt spid="48"/>
                                        </p:tgtEl>
                                        <p:attrNameLst>
                                          <p:attrName>ppt_y</p:attrName>
                                        </p:attrNameLst>
                                      </p:cBhvr>
                                      <p:tavLst>
                                        <p:tav tm="0">
                                          <p:val>
                                            <p:strVal val="1+#ppt_h/2"/>
                                          </p:val>
                                        </p:tav>
                                        <p:tav tm="100000">
                                          <p:val>
                                            <p:strVal val="#ppt_y"/>
                                          </p:val>
                                        </p:tav>
                                      </p:tavLst>
                                    </p:anim>
                                  </p:childTnLst>
                                </p:cTn>
                              </p:par>
                              <p:par>
                                <p:cTn id="100" presetID="2" presetClass="entr" presetSubtype="6" fill="hold" grpId="0" nodeType="withEffect">
                                  <p:stCondLst>
                                    <p:cond delay="0"/>
                                  </p:stCondLst>
                                  <p:childTnLst>
                                    <p:set>
                                      <p:cBhvr>
                                        <p:cTn id="101" dur="1" fill="hold">
                                          <p:stCondLst>
                                            <p:cond delay="0"/>
                                          </p:stCondLst>
                                        </p:cTn>
                                        <p:tgtEl>
                                          <p:spTgt spid="3"/>
                                        </p:tgtEl>
                                        <p:attrNameLst>
                                          <p:attrName>style.visibility</p:attrName>
                                        </p:attrNameLst>
                                      </p:cBhvr>
                                      <p:to>
                                        <p:strVal val="visible"/>
                                      </p:to>
                                    </p:set>
                                    <p:anim calcmode="lin" valueType="num">
                                      <p:cBhvr additive="base">
                                        <p:cTn id="102" dur="2000" fill="hold"/>
                                        <p:tgtEl>
                                          <p:spTgt spid="3"/>
                                        </p:tgtEl>
                                        <p:attrNameLst>
                                          <p:attrName>ppt_x</p:attrName>
                                        </p:attrNameLst>
                                      </p:cBhvr>
                                      <p:tavLst>
                                        <p:tav tm="0">
                                          <p:val>
                                            <p:strVal val="1+#ppt_w/2"/>
                                          </p:val>
                                        </p:tav>
                                        <p:tav tm="100000">
                                          <p:val>
                                            <p:strVal val="#ppt_x"/>
                                          </p:val>
                                        </p:tav>
                                      </p:tavLst>
                                    </p:anim>
                                    <p:anim calcmode="lin" valueType="num">
                                      <p:cBhvr additive="base">
                                        <p:cTn id="103" dur="2000" fill="hold"/>
                                        <p:tgtEl>
                                          <p:spTgt spid="3"/>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2000" fill="hold"/>
                                        <p:tgtEl>
                                          <p:spTgt spid="5"/>
                                        </p:tgtEl>
                                        <p:attrNameLst>
                                          <p:attrName>ppt_x</p:attrName>
                                        </p:attrNameLst>
                                      </p:cBhvr>
                                      <p:tavLst>
                                        <p:tav tm="0">
                                          <p:val>
                                            <p:strVal val="1+#ppt_w/2"/>
                                          </p:val>
                                        </p:tav>
                                        <p:tav tm="100000">
                                          <p:val>
                                            <p:strVal val="#ppt_x"/>
                                          </p:val>
                                        </p:tav>
                                      </p:tavLst>
                                    </p:anim>
                                    <p:anim calcmode="lin" valueType="num">
                                      <p:cBhvr additive="base">
                                        <p:cTn id="107" dur="2000" fill="hold"/>
                                        <p:tgtEl>
                                          <p:spTgt spid="5"/>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additive="base">
                                        <p:cTn id="110" dur="2000" fill="hold"/>
                                        <p:tgtEl>
                                          <p:spTgt spid="7"/>
                                        </p:tgtEl>
                                        <p:attrNameLst>
                                          <p:attrName>ppt_x</p:attrName>
                                        </p:attrNameLst>
                                      </p:cBhvr>
                                      <p:tavLst>
                                        <p:tav tm="0">
                                          <p:val>
                                            <p:strVal val="1+#ppt_w/2"/>
                                          </p:val>
                                        </p:tav>
                                        <p:tav tm="100000">
                                          <p:val>
                                            <p:strVal val="#ppt_x"/>
                                          </p:val>
                                        </p:tav>
                                      </p:tavLst>
                                    </p:anim>
                                    <p:anim calcmode="lin" valueType="num">
                                      <p:cBhvr additive="base">
                                        <p:cTn id="111" dur="2000" fill="hold"/>
                                        <p:tgtEl>
                                          <p:spTgt spid="7"/>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additive="base">
                                        <p:cTn id="114" dur="2000" fill="hold"/>
                                        <p:tgtEl>
                                          <p:spTgt spid="9"/>
                                        </p:tgtEl>
                                        <p:attrNameLst>
                                          <p:attrName>ppt_x</p:attrName>
                                        </p:attrNameLst>
                                      </p:cBhvr>
                                      <p:tavLst>
                                        <p:tav tm="0">
                                          <p:val>
                                            <p:strVal val="1+#ppt_w/2"/>
                                          </p:val>
                                        </p:tav>
                                        <p:tav tm="100000">
                                          <p:val>
                                            <p:strVal val="#ppt_x"/>
                                          </p:val>
                                        </p:tav>
                                      </p:tavLst>
                                    </p:anim>
                                    <p:anim calcmode="lin" valueType="num">
                                      <p:cBhvr additive="base">
                                        <p:cTn id="115" dur="2000" fill="hold"/>
                                        <p:tgtEl>
                                          <p:spTgt spid="9"/>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additive="base">
                                        <p:cTn id="118" dur="2000" fill="hold"/>
                                        <p:tgtEl>
                                          <p:spTgt spid="11"/>
                                        </p:tgtEl>
                                        <p:attrNameLst>
                                          <p:attrName>ppt_x</p:attrName>
                                        </p:attrNameLst>
                                      </p:cBhvr>
                                      <p:tavLst>
                                        <p:tav tm="0">
                                          <p:val>
                                            <p:strVal val="1+#ppt_w/2"/>
                                          </p:val>
                                        </p:tav>
                                        <p:tav tm="100000">
                                          <p:val>
                                            <p:strVal val="#ppt_x"/>
                                          </p:val>
                                        </p:tav>
                                      </p:tavLst>
                                    </p:anim>
                                    <p:anim calcmode="lin" valueType="num">
                                      <p:cBhvr additive="base">
                                        <p:cTn id="119" dur="2000" fill="hold"/>
                                        <p:tgtEl>
                                          <p:spTgt spid="11"/>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2000" fill="hold"/>
                                        <p:tgtEl>
                                          <p:spTgt spid="13"/>
                                        </p:tgtEl>
                                        <p:attrNameLst>
                                          <p:attrName>ppt_x</p:attrName>
                                        </p:attrNameLst>
                                      </p:cBhvr>
                                      <p:tavLst>
                                        <p:tav tm="0">
                                          <p:val>
                                            <p:strVal val="1+#ppt_w/2"/>
                                          </p:val>
                                        </p:tav>
                                        <p:tav tm="100000">
                                          <p:val>
                                            <p:strVal val="#ppt_x"/>
                                          </p:val>
                                        </p:tav>
                                      </p:tavLst>
                                    </p:anim>
                                    <p:anim calcmode="lin" valueType="num">
                                      <p:cBhvr additive="base">
                                        <p:cTn id="123" dur="2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2000" fill="hold"/>
                                        <p:tgtEl>
                                          <p:spTgt spid="15"/>
                                        </p:tgtEl>
                                        <p:attrNameLst>
                                          <p:attrName>ppt_x</p:attrName>
                                        </p:attrNameLst>
                                      </p:cBhvr>
                                      <p:tavLst>
                                        <p:tav tm="0">
                                          <p:val>
                                            <p:strVal val="1+#ppt_w/2"/>
                                          </p:val>
                                        </p:tav>
                                        <p:tav tm="100000">
                                          <p:val>
                                            <p:strVal val="#ppt_x"/>
                                          </p:val>
                                        </p:tav>
                                      </p:tavLst>
                                    </p:anim>
                                    <p:anim calcmode="lin" valueType="num">
                                      <p:cBhvr additive="base">
                                        <p:cTn id="127" dur="2000" fill="hold"/>
                                        <p:tgtEl>
                                          <p:spTgt spid="15"/>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additive="base">
                                        <p:cTn id="130" dur="2000" fill="hold"/>
                                        <p:tgtEl>
                                          <p:spTgt spid="17"/>
                                        </p:tgtEl>
                                        <p:attrNameLst>
                                          <p:attrName>ppt_x</p:attrName>
                                        </p:attrNameLst>
                                      </p:cBhvr>
                                      <p:tavLst>
                                        <p:tav tm="0">
                                          <p:val>
                                            <p:strVal val="1+#ppt_w/2"/>
                                          </p:val>
                                        </p:tav>
                                        <p:tav tm="100000">
                                          <p:val>
                                            <p:strVal val="#ppt_x"/>
                                          </p:val>
                                        </p:tav>
                                      </p:tavLst>
                                    </p:anim>
                                    <p:anim calcmode="lin" valueType="num">
                                      <p:cBhvr additive="base">
                                        <p:cTn id="131" dur="2000" fill="hold"/>
                                        <p:tgtEl>
                                          <p:spTgt spid="17"/>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19"/>
                                        </p:tgtEl>
                                        <p:attrNameLst>
                                          <p:attrName>style.visibility</p:attrName>
                                        </p:attrNameLst>
                                      </p:cBhvr>
                                      <p:to>
                                        <p:strVal val="visible"/>
                                      </p:to>
                                    </p:set>
                                    <p:anim calcmode="lin" valueType="num">
                                      <p:cBhvr additive="base">
                                        <p:cTn id="134" dur="2000" fill="hold"/>
                                        <p:tgtEl>
                                          <p:spTgt spid="19"/>
                                        </p:tgtEl>
                                        <p:attrNameLst>
                                          <p:attrName>ppt_x</p:attrName>
                                        </p:attrNameLst>
                                      </p:cBhvr>
                                      <p:tavLst>
                                        <p:tav tm="0">
                                          <p:val>
                                            <p:strVal val="1+#ppt_w/2"/>
                                          </p:val>
                                        </p:tav>
                                        <p:tav tm="100000">
                                          <p:val>
                                            <p:strVal val="#ppt_x"/>
                                          </p:val>
                                        </p:tav>
                                      </p:tavLst>
                                    </p:anim>
                                    <p:anim calcmode="lin" valueType="num">
                                      <p:cBhvr additive="base">
                                        <p:cTn id="135" dur="2000" fill="hold"/>
                                        <p:tgtEl>
                                          <p:spTgt spid="19"/>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2000" fill="hold"/>
                                        <p:tgtEl>
                                          <p:spTgt spid="21"/>
                                        </p:tgtEl>
                                        <p:attrNameLst>
                                          <p:attrName>ppt_x</p:attrName>
                                        </p:attrNameLst>
                                      </p:cBhvr>
                                      <p:tavLst>
                                        <p:tav tm="0">
                                          <p:val>
                                            <p:strVal val="1+#ppt_w/2"/>
                                          </p:val>
                                        </p:tav>
                                        <p:tav tm="100000">
                                          <p:val>
                                            <p:strVal val="#ppt_x"/>
                                          </p:val>
                                        </p:tav>
                                      </p:tavLst>
                                    </p:anim>
                                    <p:anim calcmode="lin" valueType="num">
                                      <p:cBhvr additive="base">
                                        <p:cTn id="139" dur="2000" fill="hold"/>
                                        <p:tgtEl>
                                          <p:spTgt spid="21"/>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2000" fill="hold"/>
                                        <p:tgtEl>
                                          <p:spTgt spid="23"/>
                                        </p:tgtEl>
                                        <p:attrNameLst>
                                          <p:attrName>ppt_x</p:attrName>
                                        </p:attrNameLst>
                                      </p:cBhvr>
                                      <p:tavLst>
                                        <p:tav tm="0">
                                          <p:val>
                                            <p:strVal val="1+#ppt_w/2"/>
                                          </p:val>
                                        </p:tav>
                                        <p:tav tm="100000">
                                          <p:val>
                                            <p:strVal val="#ppt_x"/>
                                          </p:val>
                                        </p:tav>
                                      </p:tavLst>
                                    </p:anim>
                                    <p:anim calcmode="lin" valueType="num">
                                      <p:cBhvr additive="base">
                                        <p:cTn id="143" dur="2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2000" fill="hold"/>
                                        <p:tgtEl>
                                          <p:spTgt spid="25"/>
                                        </p:tgtEl>
                                        <p:attrNameLst>
                                          <p:attrName>ppt_x</p:attrName>
                                        </p:attrNameLst>
                                      </p:cBhvr>
                                      <p:tavLst>
                                        <p:tav tm="0">
                                          <p:val>
                                            <p:strVal val="1+#ppt_w/2"/>
                                          </p:val>
                                        </p:tav>
                                        <p:tav tm="100000">
                                          <p:val>
                                            <p:strVal val="#ppt_x"/>
                                          </p:val>
                                        </p:tav>
                                      </p:tavLst>
                                    </p:anim>
                                    <p:anim calcmode="lin" valueType="num">
                                      <p:cBhvr additive="base">
                                        <p:cTn id="147" dur="2000" fill="hold"/>
                                        <p:tgtEl>
                                          <p:spTgt spid="25"/>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7"/>
                                        </p:tgtEl>
                                        <p:attrNameLst>
                                          <p:attrName>style.visibility</p:attrName>
                                        </p:attrNameLst>
                                      </p:cBhvr>
                                      <p:to>
                                        <p:strVal val="visible"/>
                                      </p:to>
                                    </p:set>
                                    <p:anim calcmode="lin" valueType="num">
                                      <p:cBhvr additive="base">
                                        <p:cTn id="150" dur="2000" fill="hold"/>
                                        <p:tgtEl>
                                          <p:spTgt spid="27"/>
                                        </p:tgtEl>
                                        <p:attrNameLst>
                                          <p:attrName>ppt_x</p:attrName>
                                        </p:attrNameLst>
                                      </p:cBhvr>
                                      <p:tavLst>
                                        <p:tav tm="0">
                                          <p:val>
                                            <p:strVal val="1+#ppt_w/2"/>
                                          </p:val>
                                        </p:tav>
                                        <p:tav tm="100000">
                                          <p:val>
                                            <p:strVal val="#ppt_x"/>
                                          </p:val>
                                        </p:tav>
                                      </p:tavLst>
                                    </p:anim>
                                    <p:anim calcmode="lin" valueType="num">
                                      <p:cBhvr additive="base">
                                        <p:cTn id="151" dur="2000" fill="hold"/>
                                        <p:tgtEl>
                                          <p:spTgt spid="27"/>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additive="base">
                                        <p:cTn id="154" dur="2000" fill="hold"/>
                                        <p:tgtEl>
                                          <p:spTgt spid="29"/>
                                        </p:tgtEl>
                                        <p:attrNameLst>
                                          <p:attrName>ppt_x</p:attrName>
                                        </p:attrNameLst>
                                      </p:cBhvr>
                                      <p:tavLst>
                                        <p:tav tm="0">
                                          <p:val>
                                            <p:strVal val="1+#ppt_w/2"/>
                                          </p:val>
                                        </p:tav>
                                        <p:tav tm="100000">
                                          <p:val>
                                            <p:strVal val="#ppt_x"/>
                                          </p:val>
                                        </p:tav>
                                      </p:tavLst>
                                    </p:anim>
                                    <p:anim calcmode="lin" valueType="num">
                                      <p:cBhvr additive="base">
                                        <p:cTn id="155" dur="2000" fill="hold"/>
                                        <p:tgtEl>
                                          <p:spTgt spid="29"/>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31"/>
                                        </p:tgtEl>
                                        <p:attrNameLst>
                                          <p:attrName>style.visibility</p:attrName>
                                        </p:attrNameLst>
                                      </p:cBhvr>
                                      <p:to>
                                        <p:strVal val="visible"/>
                                      </p:to>
                                    </p:set>
                                    <p:anim calcmode="lin" valueType="num">
                                      <p:cBhvr additive="base">
                                        <p:cTn id="158" dur="2000" fill="hold"/>
                                        <p:tgtEl>
                                          <p:spTgt spid="31"/>
                                        </p:tgtEl>
                                        <p:attrNameLst>
                                          <p:attrName>ppt_x</p:attrName>
                                        </p:attrNameLst>
                                      </p:cBhvr>
                                      <p:tavLst>
                                        <p:tav tm="0">
                                          <p:val>
                                            <p:strVal val="1+#ppt_w/2"/>
                                          </p:val>
                                        </p:tav>
                                        <p:tav tm="100000">
                                          <p:val>
                                            <p:strVal val="#ppt_x"/>
                                          </p:val>
                                        </p:tav>
                                      </p:tavLst>
                                    </p:anim>
                                    <p:anim calcmode="lin" valueType="num">
                                      <p:cBhvr additive="base">
                                        <p:cTn id="159" dur="2000" fill="hold"/>
                                        <p:tgtEl>
                                          <p:spTgt spid="31"/>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33"/>
                                        </p:tgtEl>
                                        <p:attrNameLst>
                                          <p:attrName>style.visibility</p:attrName>
                                        </p:attrNameLst>
                                      </p:cBhvr>
                                      <p:to>
                                        <p:strVal val="visible"/>
                                      </p:to>
                                    </p:set>
                                    <p:anim calcmode="lin" valueType="num">
                                      <p:cBhvr additive="base">
                                        <p:cTn id="162" dur="2000" fill="hold"/>
                                        <p:tgtEl>
                                          <p:spTgt spid="33"/>
                                        </p:tgtEl>
                                        <p:attrNameLst>
                                          <p:attrName>ppt_x</p:attrName>
                                        </p:attrNameLst>
                                      </p:cBhvr>
                                      <p:tavLst>
                                        <p:tav tm="0">
                                          <p:val>
                                            <p:strVal val="1+#ppt_w/2"/>
                                          </p:val>
                                        </p:tav>
                                        <p:tav tm="100000">
                                          <p:val>
                                            <p:strVal val="#ppt_x"/>
                                          </p:val>
                                        </p:tav>
                                      </p:tavLst>
                                    </p:anim>
                                    <p:anim calcmode="lin" valueType="num">
                                      <p:cBhvr additive="base">
                                        <p:cTn id="163" dur="2000" fill="hold"/>
                                        <p:tgtEl>
                                          <p:spTgt spid="33"/>
                                        </p:tgtEl>
                                        <p:attrNameLst>
                                          <p:attrName>ppt_y</p:attrName>
                                        </p:attrNameLst>
                                      </p:cBhvr>
                                      <p:tavLst>
                                        <p:tav tm="0">
                                          <p:val>
                                            <p:strVal val="1+#ppt_h/2"/>
                                          </p:val>
                                        </p:tav>
                                        <p:tav tm="100000">
                                          <p:val>
                                            <p:strVal val="#ppt_y"/>
                                          </p:val>
                                        </p:tav>
                                      </p:tavLst>
                                    </p:anim>
                                  </p:childTnLst>
                                </p:cTn>
                              </p:par>
                              <p:par>
                                <p:cTn id="164" presetID="2" presetClass="entr" presetSubtype="6" fill="hold" grpId="0"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additive="base">
                                        <p:cTn id="166" dur="2000" fill="hold"/>
                                        <p:tgtEl>
                                          <p:spTgt spid="35"/>
                                        </p:tgtEl>
                                        <p:attrNameLst>
                                          <p:attrName>ppt_x</p:attrName>
                                        </p:attrNameLst>
                                      </p:cBhvr>
                                      <p:tavLst>
                                        <p:tav tm="0">
                                          <p:val>
                                            <p:strVal val="1+#ppt_w/2"/>
                                          </p:val>
                                        </p:tav>
                                        <p:tav tm="100000">
                                          <p:val>
                                            <p:strVal val="#ppt_x"/>
                                          </p:val>
                                        </p:tav>
                                      </p:tavLst>
                                    </p:anim>
                                    <p:anim calcmode="lin" valueType="num">
                                      <p:cBhvr additive="base">
                                        <p:cTn id="167" dur="2000" fill="hold"/>
                                        <p:tgtEl>
                                          <p:spTgt spid="35"/>
                                        </p:tgtEl>
                                        <p:attrNameLst>
                                          <p:attrName>ppt_y</p:attrName>
                                        </p:attrNameLst>
                                      </p:cBhvr>
                                      <p:tavLst>
                                        <p:tav tm="0">
                                          <p:val>
                                            <p:strVal val="1+#ppt_h/2"/>
                                          </p:val>
                                        </p:tav>
                                        <p:tav tm="100000">
                                          <p:val>
                                            <p:strVal val="#ppt_y"/>
                                          </p:val>
                                        </p:tav>
                                      </p:tavLst>
                                    </p:anim>
                                  </p:childTnLst>
                                </p:cTn>
                              </p:par>
                              <p:par>
                                <p:cTn id="168" presetID="2" presetClass="entr" presetSubtype="6" fill="hold" grpId="0" nodeType="withEffect">
                                  <p:stCondLst>
                                    <p:cond delay="0"/>
                                  </p:stCondLst>
                                  <p:childTnLst>
                                    <p:set>
                                      <p:cBhvr>
                                        <p:cTn id="169" dur="1" fill="hold">
                                          <p:stCondLst>
                                            <p:cond delay="0"/>
                                          </p:stCondLst>
                                        </p:cTn>
                                        <p:tgtEl>
                                          <p:spTgt spid="37"/>
                                        </p:tgtEl>
                                        <p:attrNameLst>
                                          <p:attrName>style.visibility</p:attrName>
                                        </p:attrNameLst>
                                      </p:cBhvr>
                                      <p:to>
                                        <p:strVal val="visible"/>
                                      </p:to>
                                    </p:set>
                                    <p:anim calcmode="lin" valueType="num">
                                      <p:cBhvr additive="base">
                                        <p:cTn id="170" dur="2000" fill="hold"/>
                                        <p:tgtEl>
                                          <p:spTgt spid="37"/>
                                        </p:tgtEl>
                                        <p:attrNameLst>
                                          <p:attrName>ppt_x</p:attrName>
                                        </p:attrNameLst>
                                      </p:cBhvr>
                                      <p:tavLst>
                                        <p:tav tm="0">
                                          <p:val>
                                            <p:strVal val="1+#ppt_w/2"/>
                                          </p:val>
                                        </p:tav>
                                        <p:tav tm="100000">
                                          <p:val>
                                            <p:strVal val="#ppt_x"/>
                                          </p:val>
                                        </p:tav>
                                      </p:tavLst>
                                    </p:anim>
                                    <p:anim calcmode="lin" valueType="num">
                                      <p:cBhvr additive="base">
                                        <p:cTn id="171" dur="2000" fill="hold"/>
                                        <p:tgtEl>
                                          <p:spTgt spid="37"/>
                                        </p:tgtEl>
                                        <p:attrNameLst>
                                          <p:attrName>ppt_y</p:attrName>
                                        </p:attrNameLst>
                                      </p:cBhvr>
                                      <p:tavLst>
                                        <p:tav tm="0">
                                          <p:val>
                                            <p:strVal val="1+#ppt_h/2"/>
                                          </p:val>
                                        </p:tav>
                                        <p:tav tm="100000">
                                          <p:val>
                                            <p:strVal val="#ppt_y"/>
                                          </p:val>
                                        </p:tav>
                                      </p:tavLst>
                                    </p:anim>
                                  </p:childTnLst>
                                </p:cTn>
                              </p:par>
                              <p:par>
                                <p:cTn id="172" presetID="2" presetClass="entr" presetSubtype="6" fill="hold" grpId="0" nodeType="withEffect">
                                  <p:stCondLst>
                                    <p:cond delay="0"/>
                                  </p:stCondLst>
                                  <p:childTnLst>
                                    <p:set>
                                      <p:cBhvr>
                                        <p:cTn id="173" dur="1" fill="hold">
                                          <p:stCondLst>
                                            <p:cond delay="0"/>
                                          </p:stCondLst>
                                        </p:cTn>
                                        <p:tgtEl>
                                          <p:spTgt spid="39"/>
                                        </p:tgtEl>
                                        <p:attrNameLst>
                                          <p:attrName>style.visibility</p:attrName>
                                        </p:attrNameLst>
                                      </p:cBhvr>
                                      <p:to>
                                        <p:strVal val="visible"/>
                                      </p:to>
                                    </p:set>
                                    <p:anim calcmode="lin" valueType="num">
                                      <p:cBhvr additive="base">
                                        <p:cTn id="174" dur="2000" fill="hold"/>
                                        <p:tgtEl>
                                          <p:spTgt spid="39"/>
                                        </p:tgtEl>
                                        <p:attrNameLst>
                                          <p:attrName>ppt_x</p:attrName>
                                        </p:attrNameLst>
                                      </p:cBhvr>
                                      <p:tavLst>
                                        <p:tav tm="0">
                                          <p:val>
                                            <p:strVal val="1+#ppt_w/2"/>
                                          </p:val>
                                        </p:tav>
                                        <p:tav tm="100000">
                                          <p:val>
                                            <p:strVal val="#ppt_x"/>
                                          </p:val>
                                        </p:tav>
                                      </p:tavLst>
                                    </p:anim>
                                    <p:anim calcmode="lin" valueType="num">
                                      <p:cBhvr additive="base">
                                        <p:cTn id="175" dur="2000" fill="hold"/>
                                        <p:tgtEl>
                                          <p:spTgt spid="39"/>
                                        </p:tgtEl>
                                        <p:attrNameLst>
                                          <p:attrName>ppt_y</p:attrName>
                                        </p:attrNameLst>
                                      </p:cBhvr>
                                      <p:tavLst>
                                        <p:tav tm="0">
                                          <p:val>
                                            <p:strVal val="1+#ppt_h/2"/>
                                          </p:val>
                                        </p:tav>
                                        <p:tav tm="100000">
                                          <p:val>
                                            <p:strVal val="#ppt_y"/>
                                          </p:val>
                                        </p:tav>
                                      </p:tavLst>
                                    </p:anim>
                                  </p:childTnLst>
                                </p:cTn>
                              </p:par>
                              <p:par>
                                <p:cTn id="176" presetID="2" presetClass="entr" presetSubtype="6" fill="hold" grpId="0" nodeType="withEffect">
                                  <p:stCondLst>
                                    <p:cond delay="0"/>
                                  </p:stCondLst>
                                  <p:childTnLst>
                                    <p:set>
                                      <p:cBhvr>
                                        <p:cTn id="177" dur="1" fill="hold">
                                          <p:stCondLst>
                                            <p:cond delay="0"/>
                                          </p:stCondLst>
                                        </p:cTn>
                                        <p:tgtEl>
                                          <p:spTgt spid="41"/>
                                        </p:tgtEl>
                                        <p:attrNameLst>
                                          <p:attrName>style.visibility</p:attrName>
                                        </p:attrNameLst>
                                      </p:cBhvr>
                                      <p:to>
                                        <p:strVal val="visible"/>
                                      </p:to>
                                    </p:set>
                                    <p:anim calcmode="lin" valueType="num">
                                      <p:cBhvr additive="base">
                                        <p:cTn id="178" dur="2000" fill="hold"/>
                                        <p:tgtEl>
                                          <p:spTgt spid="41"/>
                                        </p:tgtEl>
                                        <p:attrNameLst>
                                          <p:attrName>ppt_x</p:attrName>
                                        </p:attrNameLst>
                                      </p:cBhvr>
                                      <p:tavLst>
                                        <p:tav tm="0">
                                          <p:val>
                                            <p:strVal val="1+#ppt_w/2"/>
                                          </p:val>
                                        </p:tav>
                                        <p:tav tm="100000">
                                          <p:val>
                                            <p:strVal val="#ppt_x"/>
                                          </p:val>
                                        </p:tav>
                                      </p:tavLst>
                                    </p:anim>
                                    <p:anim calcmode="lin" valueType="num">
                                      <p:cBhvr additive="base">
                                        <p:cTn id="179" dur="2000" fill="hold"/>
                                        <p:tgtEl>
                                          <p:spTgt spid="41"/>
                                        </p:tgtEl>
                                        <p:attrNameLst>
                                          <p:attrName>ppt_y</p:attrName>
                                        </p:attrNameLst>
                                      </p:cBhvr>
                                      <p:tavLst>
                                        <p:tav tm="0">
                                          <p:val>
                                            <p:strVal val="1+#ppt_h/2"/>
                                          </p:val>
                                        </p:tav>
                                        <p:tav tm="100000">
                                          <p:val>
                                            <p:strVal val="#ppt_y"/>
                                          </p:val>
                                        </p:tav>
                                      </p:tavLst>
                                    </p:anim>
                                  </p:childTnLst>
                                </p:cTn>
                              </p:par>
                              <p:par>
                                <p:cTn id="180" presetID="2" presetClass="entr" presetSubtype="6" fill="hold" grpId="0" nodeType="withEffect">
                                  <p:stCondLst>
                                    <p:cond delay="0"/>
                                  </p:stCondLst>
                                  <p:childTnLst>
                                    <p:set>
                                      <p:cBhvr>
                                        <p:cTn id="181" dur="1" fill="hold">
                                          <p:stCondLst>
                                            <p:cond delay="0"/>
                                          </p:stCondLst>
                                        </p:cTn>
                                        <p:tgtEl>
                                          <p:spTgt spid="43"/>
                                        </p:tgtEl>
                                        <p:attrNameLst>
                                          <p:attrName>style.visibility</p:attrName>
                                        </p:attrNameLst>
                                      </p:cBhvr>
                                      <p:to>
                                        <p:strVal val="visible"/>
                                      </p:to>
                                    </p:set>
                                    <p:anim calcmode="lin" valueType="num">
                                      <p:cBhvr additive="base">
                                        <p:cTn id="182" dur="2000" fill="hold"/>
                                        <p:tgtEl>
                                          <p:spTgt spid="43"/>
                                        </p:tgtEl>
                                        <p:attrNameLst>
                                          <p:attrName>ppt_x</p:attrName>
                                        </p:attrNameLst>
                                      </p:cBhvr>
                                      <p:tavLst>
                                        <p:tav tm="0">
                                          <p:val>
                                            <p:strVal val="1+#ppt_w/2"/>
                                          </p:val>
                                        </p:tav>
                                        <p:tav tm="100000">
                                          <p:val>
                                            <p:strVal val="#ppt_x"/>
                                          </p:val>
                                        </p:tav>
                                      </p:tavLst>
                                    </p:anim>
                                    <p:anim calcmode="lin" valueType="num">
                                      <p:cBhvr additive="base">
                                        <p:cTn id="183" dur="2000" fill="hold"/>
                                        <p:tgtEl>
                                          <p:spTgt spid="43"/>
                                        </p:tgtEl>
                                        <p:attrNameLst>
                                          <p:attrName>ppt_y</p:attrName>
                                        </p:attrNameLst>
                                      </p:cBhvr>
                                      <p:tavLst>
                                        <p:tav tm="0">
                                          <p:val>
                                            <p:strVal val="1+#ppt_h/2"/>
                                          </p:val>
                                        </p:tav>
                                        <p:tav tm="100000">
                                          <p:val>
                                            <p:strVal val="#ppt_y"/>
                                          </p:val>
                                        </p:tav>
                                      </p:tavLst>
                                    </p:anim>
                                  </p:childTnLst>
                                </p:cTn>
                              </p:par>
                              <p:par>
                                <p:cTn id="184" presetID="2" presetClass="entr" presetSubtype="6" fill="hold" grpId="0" nodeType="withEffect">
                                  <p:stCondLst>
                                    <p:cond delay="0"/>
                                  </p:stCondLst>
                                  <p:childTnLst>
                                    <p:set>
                                      <p:cBhvr>
                                        <p:cTn id="185" dur="1" fill="hold">
                                          <p:stCondLst>
                                            <p:cond delay="0"/>
                                          </p:stCondLst>
                                        </p:cTn>
                                        <p:tgtEl>
                                          <p:spTgt spid="45"/>
                                        </p:tgtEl>
                                        <p:attrNameLst>
                                          <p:attrName>style.visibility</p:attrName>
                                        </p:attrNameLst>
                                      </p:cBhvr>
                                      <p:to>
                                        <p:strVal val="visible"/>
                                      </p:to>
                                    </p:set>
                                    <p:anim calcmode="lin" valueType="num">
                                      <p:cBhvr additive="base">
                                        <p:cTn id="186" dur="2000" fill="hold"/>
                                        <p:tgtEl>
                                          <p:spTgt spid="45"/>
                                        </p:tgtEl>
                                        <p:attrNameLst>
                                          <p:attrName>ppt_x</p:attrName>
                                        </p:attrNameLst>
                                      </p:cBhvr>
                                      <p:tavLst>
                                        <p:tav tm="0">
                                          <p:val>
                                            <p:strVal val="1+#ppt_w/2"/>
                                          </p:val>
                                        </p:tav>
                                        <p:tav tm="100000">
                                          <p:val>
                                            <p:strVal val="#ppt_x"/>
                                          </p:val>
                                        </p:tav>
                                      </p:tavLst>
                                    </p:anim>
                                    <p:anim calcmode="lin" valueType="num">
                                      <p:cBhvr additive="base">
                                        <p:cTn id="187" dur="2000" fill="hold"/>
                                        <p:tgtEl>
                                          <p:spTgt spid="45"/>
                                        </p:tgtEl>
                                        <p:attrNameLst>
                                          <p:attrName>ppt_y</p:attrName>
                                        </p:attrNameLst>
                                      </p:cBhvr>
                                      <p:tavLst>
                                        <p:tav tm="0">
                                          <p:val>
                                            <p:strVal val="1+#ppt_h/2"/>
                                          </p:val>
                                        </p:tav>
                                        <p:tav tm="100000">
                                          <p:val>
                                            <p:strVal val="#ppt_y"/>
                                          </p:val>
                                        </p:tav>
                                      </p:tavLst>
                                    </p:anim>
                                  </p:childTnLst>
                                </p:cTn>
                              </p:par>
                              <p:par>
                                <p:cTn id="188" presetID="2" presetClass="entr" presetSubtype="6" fill="hold" grpId="0" nodeType="withEffect">
                                  <p:stCondLst>
                                    <p:cond delay="0"/>
                                  </p:stCondLst>
                                  <p:childTnLst>
                                    <p:set>
                                      <p:cBhvr>
                                        <p:cTn id="189" dur="1" fill="hold">
                                          <p:stCondLst>
                                            <p:cond delay="0"/>
                                          </p:stCondLst>
                                        </p:cTn>
                                        <p:tgtEl>
                                          <p:spTgt spid="47"/>
                                        </p:tgtEl>
                                        <p:attrNameLst>
                                          <p:attrName>style.visibility</p:attrName>
                                        </p:attrNameLst>
                                      </p:cBhvr>
                                      <p:to>
                                        <p:strVal val="visible"/>
                                      </p:to>
                                    </p:set>
                                    <p:anim calcmode="lin" valueType="num">
                                      <p:cBhvr additive="base">
                                        <p:cTn id="190" dur="2000" fill="hold"/>
                                        <p:tgtEl>
                                          <p:spTgt spid="47"/>
                                        </p:tgtEl>
                                        <p:attrNameLst>
                                          <p:attrName>ppt_x</p:attrName>
                                        </p:attrNameLst>
                                      </p:cBhvr>
                                      <p:tavLst>
                                        <p:tav tm="0">
                                          <p:val>
                                            <p:strVal val="1+#ppt_w/2"/>
                                          </p:val>
                                        </p:tav>
                                        <p:tav tm="100000">
                                          <p:val>
                                            <p:strVal val="#ppt_x"/>
                                          </p:val>
                                        </p:tav>
                                      </p:tavLst>
                                    </p:anim>
                                    <p:anim calcmode="lin" valueType="num">
                                      <p:cBhvr additive="base">
                                        <p:cTn id="191" dur="2000" fill="hold"/>
                                        <p:tgtEl>
                                          <p:spTgt spid="47"/>
                                        </p:tgtEl>
                                        <p:attrNameLst>
                                          <p:attrName>ppt_y</p:attrName>
                                        </p:attrNameLst>
                                      </p:cBhvr>
                                      <p:tavLst>
                                        <p:tav tm="0">
                                          <p:val>
                                            <p:strVal val="1+#ppt_h/2"/>
                                          </p:val>
                                        </p:tav>
                                        <p:tav tm="100000">
                                          <p:val>
                                            <p:strVal val="#ppt_y"/>
                                          </p:val>
                                        </p:tav>
                                      </p:tavLst>
                                    </p:anim>
                                  </p:childTnLst>
                                </p:cTn>
                              </p:par>
                              <p:par>
                                <p:cTn id="192" presetID="3" presetClass="entr" presetSubtype="5" fill="hold" grpId="1" nodeType="withEffect">
                                  <p:stCondLst>
                                    <p:cond delay="0"/>
                                  </p:stCondLst>
                                  <p:childTnLst>
                                    <p:set>
                                      <p:cBhvr>
                                        <p:cTn id="193" dur="1" fill="hold">
                                          <p:stCondLst>
                                            <p:cond delay="0"/>
                                          </p:stCondLst>
                                        </p:cTn>
                                        <p:tgtEl>
                                          <p:spTgt spid="4"/>
                                        </p:tgtEl>
                                        <p:attrNameLst>
                                          <p:attrName>style.visibility</p:attrName>
                                        </p:attrNameLst>
                                      </p:cBhvr>
                                      <p:to>
                                        <p:strVal val="visible"/>
                                      </p:to>
                                    </p:set>
                                    <p:animEffect transition="in" filter="blinds(vertical)">
                                      <p:cBhvr>
                                        <p:cTn id="194" dur="2000"/>
                                        <p:tgtEl>
                                          <p:spTgt spid="4"/>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6"/>
                                        </p:tgtEl>
                                        <p:attrNameLst>
                                          <p:attrName>style.visibility</p:attrName>
                                        </p:attrNameLst>
                                      </p:cBhvr>
                                      <p:to>
                                        <p:strVal val="visible"/>
                                      </p:to>
                                    </p:set>
                                    <p:animEffect transition="in" filter="blinds(vertical)">
                                      <p:cBhvr>
                                        <p:cTn id="197" dur="2000"/>
                                        <p:tgtEl>
                                          <p:spTgt spid="6"/>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8"/>
                                        </p:tgtEl>
                                        <p:attrNameLst>
                                          <p:attrName>style.visibility</p:attrName>
                                        </p:attrNameLst>
                                      </p:cBhvr>
                                      <p:to>
                                        <p:strVal val="visible"/>
                                      </p:to>
                                    </p:set>
                                    <p:animEffect transition="in" filter="blinds(vertical)">
                                      <p:cBhvr>
                                        <p:cTn id="200" dur="2000"/>
                                        <p:tgtEl>
                                          <p:spTgt spid="8"/>
                                        </p:tgtEl>
                                      </p:cBhvr>
                                    </p:animEffect>
                                  </p:childTnLst>
                                </p:cTn>
                              </p:par>
                              <p:par>
                                <p:cTn id="201" presetID="3" presetClass="entr" presetSubtype="5" fill="hold" grpId="1" nodeType="withEffect">
                                  <p:stCondLst>
                                    <p:cond delay="0"/>
                                  </p:stCondLst>
                                  <p:childTnLst>
                                    <p:set>
                                      <p:cBhvr>
                                        <p:cTn id="202" dur="1" fill="hold">
                                          <p:stCondLst>
                                            <p:cond delay="0"/>
                                          </p:stCondLst>
                                        </p:cTn>
                                        <p:tgtEl>
                                          <p:spTgt spid="10"/>
                                        </p:tgtEl>
                                        <p:attrNameLst>
                                          <p:attrName>style.visibility</p:attrName>
                                        </p:attrNameLst>
                                      </p:cBhvr>
                                      <p:to>
                                        <p:strVal val="visible"/>
                                      </p:to>
                                    </p:set>
                                    <p:animEffect transition="in" filter="blinds(vertical)">
                                      <p:cBhvr>
                                        <p:cTn id="203" dur="2000"/>
                                        <p:tgtEl>
                                          <p:spTgt spid="10"/>
                                        </p:tgtEl>
                                      </p:cBhvr>
                                    </p:animEffect>
                                  </p:childTnLst>
                                </p:cTn>
                              </p:par>
                              <p:par>
                                <p:cTn id="204" presetID="3" presetClass="entr" presetSubtype="5" fill="hold" grpId="1" nodeType="withEffect">
                                  <p:stCondLst>
                                    <p:cond delay="0"/>
                                  </p:stCondLst>
                                  <p:childTnLst>
                                    <p:set>
                                      <p:cBhvr>
                                        <p:cTn id="205" dur="1" fill="hold">
                                          <p:stCondLst>
                                            <p:cond delay="0"/>
                                          </p:stCondLst>
                                        </p:cTn>
                                        <p:tgtEl>
                                          <p:spTgt spid="12"/>
                                        </p:tgtEl>
                                        <p:attrNameLst>
                                          <p:attrName>style.visibility</p:attrName>
                                        </p:attrNameLst>
                                      </p:cBhvr>
                                      <p:to>
                                        <p:strVal val="visible"/>
                                      </p:to>
                                    </p:set>
                                    <p:animEffect transition="in" filter="blinds(vertical)">
                                      <p:cBhvr>
                                        <p:cTn id="206" dur="2000"/>
                                        <p:tgtEl>
                                          <p:spTgt spid="12"/>
                                        </p:tgtEl>
                                      </p:cBhvr>
                                    </p:animEffect>
                                  </p:childTnLst>
                                </p:cTn>
                              </p:par>
                              <p:par>
                                <p:cTn id="207" presetID="3" presetClass="entr" presetSubtype="5" fill="hold" grpId="1" nodeType="withEffect">
                                  <p:stCondLst>
                                    <p:cond delay="0"/>
                                  </p:stCondLst>
                                  <p:childTnLst>
                                    <p:set>
                                      <p:cBhvr>
                                        <p:cTn id="208" dur="1" fill="hold">
                                          <p:stCondLst>
                                            <p:cond delay="0"/>
                                          </p:stCondLst>
                                        </p:cTn>
                                        <p:tgtEl>
                                          <p:spTgt spid="14"/>
                                        </p:tgtEl>
                                        <p:attrNameLst>
                                          <p:attrName>style.visibility</p:attrName>
                                        </p:attrNameLst>
                                      </p:cBhvr>
                                      <p:to>
                                        <p:strVal val="visible"/>
                                      </p:to>
                                    </p:set>
                                    <p:animEffect transition="in" filter="blinds(vertical)">
                                      <p:cBhvr>
                                        <p:cTn id="209" dur="2000"/>
                                        <p:tgtEl>
                                          <p:spTgt spid="14"/>
                                        </p:tgtEl>
                                      </p:cBhvr>
                                    </p:animEffect>
                                  </p:childTnLst>
                                </p:cTn>
                              </p:par>
                              <p:par>
                                <p:cTn id="210" presetID="3" presetClass="entr" presetSubtype="5" fill="hold" grpId="1" nodeType="withEffect">
                                  <p:stCondLst>
                                    <p:cond delay="0"/>
                                  </p:stCondLst>
                                  <p:childTnLst>
                                    <p:set>
                                      <p:cBhvr>
                                        <p:cTn id="211" dur="1" fill="hold">
                                          <p:stCondLst>
                                            <p:cond delay="0"/>
                                          </p:stCondLst>
                                        </p:cTn>
                                        <p:tgtEl>
                                          <p:spTgt spid="16"/>
                                        </p:tgtEl>
                                        <p:attrNameLst>
                                          <p:attrName>style.visibility</p:attrName>
                                        </p:attrNameLst>
                                      </p:cBhvr>
                                      <p:to>
                                        <p:strVal val="visible"/>
                                      </p:to>
                                    </p:set>
                                    <p:animEffect transition="in" filter="blinds(vertical)">
                                      <p:cBhvr>
                                        <p:cTn id="212" dur="2000"/>
                                        <p:tgtEl>
                                          <p:spTgt spid="16"/>
                                        </p:tgtEl>
                                      </p:cBhvr>
                                    </p:animEffect>
                                  </p:childTnLst>
                                </p:cTn>
                              </p:par>
                              <p:par>
                                <p:cTn id="213" presetID="3" presetClass="entr" presetSubtype="5" fill="hold" grpId="1" nodeType="withEffect">
                                  <p:stCondLst>
                                    <p:cond delay="0"/>
                                  </p:stCondLst>
                                  <p:childTnLst>
                                    <p:set>
                                      <p:cBhvr>
                                        <p:cTn id="214" dur="1" fill="hold">
                                          <p:stCondLst>
                                            <p:cond delay="0"/>
                                          </p:stCondLst>
                                        </p:cTn>
                                        <p:tgtEl>
                                          <p:spTgt spid="18"/>
                                        </p:tgtEl>
                                        <p:attrNameLst>
                                          <p:attrName>style.visibility</p:attrName>
                                        </p:attrNameLst>
                                      </p:cBhvr>
                                      <p:to>
                                        <p:strVal val="visible"/>
                                      </p:to>
                                    </p:set>
                                    <p:animEffect transition="in" filter="blinds(vertical)">
                                      <p:cBhvr>
                                        <p:cTn id="215" dur="2000"/>
                                        <p:tgtEl>
                                          <p:spTgt spid="18"/>
                                        </p:tgtEl>
                                      </p:cBhvr>
                                    </p:animEffect>
                                  </p:childTnLst>
                                </p:cTn>
                              </p:par>
                              <p:par>
                                <p:cTn id="216" presetID="3" presetClass="entr" presetSubtype="5" fill="hold" grpId="1" nodeType="withEffect">
                                  <p:stCondLst>
                                    <p:cond delay="0"/>
                                  </p:stCondLst>
                                  <p:childTnLst>
                                    <p:set>
                                      <p:cBhvr>
                                        <p:cTn id="217" dur="1" fill="hold">
                                          <p:stCondLst>
                                            <p:cond delay="0"/>
                                          </p:stCondLst>
                                        </p:cTn>
                                        <p:tgtEl>
                                          <p:spTgt spid="20"/>
                                        </p:tgtEl>
                                        <p:attrNameLst>
                                          <p:attrName>style.visibility</p:attrName>
                                        </p:attrNameLst>
                                      </p:cBhvr>
                                      <p:to>
                                        <p:strVal val="visible"/>
                                      </p:to>
                                    </p:set>
                                    <p:animEffect transition="in" filter="blinds(vertical)">
                                      <p:cBhvr>
                                        <p:cTn id="218" dur="2000"/>
                                        <p:tgtEl>
                                          <p:spTgt spid="20"/>
                                        </p:tgtEl>
                                      </p:cBhvr>
                                    </p:animEffect>
                                  </p:childTnLst>
                                </p:cTn>
                              </p:par>
                              <p:par>
                                <p:cTn id="219" presetID="3" presetClass="entr" presetSubtype="5" fill="hold" grpId="1" nodeType="withEffect">
                                  <p:stCondLst>
                                    <p:cond delay="0"/>
                                  </p:stCondLst>
                                  <p:childTnLst>
                                    <p:set>
                                      <p:cBhvr>
                                        <p:cTn id="220" dur="1" fill="hold">
                                          <p:stCondLst>
                                            <p:cond delay="0"/>
                                          </p:stCondLst>
                                        </p:cTn>
                                        <p:tgtEl>
                                          <p:spTgt spid="22"/>
                                        </p:tgtEl>
                                        <p:attrNameLst>
                                          <p:attrName>style.visibility</p:attrName>
                                        </p:attrNameLst>
                                      </p:cBhvr>
                                      <p:to>
                                        <p:strVal val="visible"/>
                                      </p:to>
                                    </p:set>
                                    <p:animEffect transition="in" filter="blinds(vertical)">
                                      <p:cBhvr>
                                        <p:cTn id="221" dur="2000"/>
                                        <p:tgtEl>
                                          <p:spTgt spid="22"/>
                                        </p:tgtEl>
                                      </p:cBhvr>
                                    </p:animEffect>
                                  </p:childTnLst>
                                </p:cTn>
                              </p:par>
                              <p:par>
                                <p:cTn id="222" presetID="3" presetClass="entr" presetSubtype="5" fill="hold" grpId="1" nodeType="withEffect">
                                  <p:stCondLst>
                                    <p:cond delay="0"/>
                                  </p:stCondLst>
                                  <p:childTnLst>
                                    <p:set>
                                      <p:cBhvr>
                                        <p:cTn id="223" dur="1" fill="hold">
                                          <p:stCondLst>
                                            <p:cond delay="0"/>
                                          </p:stCondLst>
                                        </p:cTn>
                                        <p:tgtEl>
                                          <p:spTgt spid="24"/>
                                        </p:tgtEl>
                                        <p:attrNameLst>
                                          <p:attrName>style.visibility</p:attrName>
                                        </p:attrNameLst>
                                      </p:cBhvr>
                                      <p:to>
                                        <p:strVal val="visible"/>
                                      </p:to>
                                    </p:set>
                                    <p:animEffect transition="in" filter="blinds(vertical)">
                                      <p:cBhvr>
                                        <p:cTn id="224" dur="2000"/>
                                        <p:tgtEl>
                                          <p:spTgt spid="24"/>
                                        </p:tgtEl>
                                      </p:cBhvr>
                                    </p:animEffect>
                                  </p:childTnLst>
                                </p:cTn>
                              </p:par>
                              <p:par>
                                <p:cTn id="225" presetID="3" presetClass="entr" presetSubtype="5" fill="hold" grpId="1" nodeType="withEffect">
                                  <p:stCondLst>
                                    <p:cond delay="0"/>
                                  </p:stCondLst>
                                  <p:childTnLst>
                                    <p:set>
                                      <p:cBhvr>
                                        <p:cTn id="226" dur="1" fill="hold">
                                          <p:stCondLst>
                                            <p:cond delay="0"/>
                                          </p:stCondLst>
                                        </p:cTn>
                                        <p:tgtEl>
                                          <p:spTgt spid="26"/>
                                        </p:tgtEl>
                                        <p:attrNameLst>
                                          <p:attrName>style.visibility</p:attrName>
                                        </p:attrNameLst>
                                      </p:cBhvr>
                                      <p:to>
                                        <p:strVal val="visible"/>
                                      </p:to>
                                    </p:set>
                                    <p:animEffect transition="in" filter="blinds(vertical)">
                                      <p:cBhvr>
                                        <p:cTn id="227" dur="2000"/>
                                        <p:tgtEl>
                                          <p:spTgt spid="26"/>
                                        </p:tgtEl>
                                      </p:cBhvr>
                                    </p:animEffect>
                                  </p:childTnLst>
                                </p:cTn>
                              </p:par>
                              <p:par>
                                <p:cTn id="228" presetID="3" presetClass="entr" presetSubtype="5" fill="hold" grpId="1" nodeType="withEffect">
                                  <p:stCondLst>
                                    <p:cond delay="0"/>
                                  </p:stCondLst>
                                  <p:childTnLst>
                                    <p:set>
                                      <p:cBhvr>
                                        <p:cTn id="229" dur="1" fill="hold">
                                          <p:stCondLst>
                                            <p:cond delay="0"/>
                                          </p:stCondLst>
                                        </p:cTn>
                                        <p:tgtEl>
                                          <p:spTgt spid="28"/>
                                        </p:tgtEl>
                                        <p:attrNameLst>
                                          <p:attrName>style.visibility</p:attrName>
                                        </p:attrNameLst>
                                      </p:cBhvr>
                                      <p:to>
                                        <p:strVal val="visible"/>
                                      </p:to>
                                    </p:set>
                                    <p:animEffect transition="in" filter="blinds(vertical)">
                                      <p:cBhvr>
                                        <p:cTn id="230" dur="2000"/>
                                        <p:tgtEl>
                                          <p:spTgt spid="28"/>
                                        </p:tgtEl>
                                      </p:cBhvr>
                                    </p:animEffect>
                                  </p:childTnLst>
                                </p:cTn>
                              </p:par>
                              <p:par>
                                <p:cTn id="231" presetID="3" presetClass="entr" presetSubtype="5" fill="hold" grpId="1" nodeType="withEffect">
                                  <p:stCondLst>
                                    <p:cond delay="0"/>
                                  </p:stCondLst>
                                  <p:childTnLst>
                                    <p:set>
                                      <p:cBhvr>
                                        <p:cTn id="232" dur="1" fill="hold">
                                          <p:stCondLst>
                                            <p:cond delay="0"/>
                                          </p:stCondLst>
                                        </p:cTn>
                                        <p:tgtEl>
                                          <p:spTgt spid="30"/>
                                        </p:tgtEl>
                                        <p:attrNameLst>
                                          <p:attrName>style.visibility</p:attrName>
                                        </p:attrNameLst>
                                      </p:cBhvr>
                                      <p:to>
                                        <p:strVal val="visible"/>
                                      </p:to>
                                    </p:set>
                                    <p:animEffect transition="in" filter="blinds(vertical)">
                                      <p:cBhvr>
                                        <p:cTn id="233" dur="2000"/>
                                        <p:tgtEl>
                                          <p:spTgt spid="30"/>
                                        </p:tgtEl>
                                      </p:cBhvr>
                                    </p:animEffect>
                                  </p:childTnLst>
                                </p:cTn>
                              </p:par>
                              <p:par>
                                <p:cTn id="234" presetID="3" presetClass="entr" presetSubtype="5" fill="hold" grpId="1" nodeType="withEffect">
                                  <p:stCondLst>
                                    <p:cond delay="0"/>
                                  </p:stCondLst>
                                  <p:childTnLst>
                                    <p:set>
                                      <p:cBhvr>
                                        <p:cTn id="235" dur="1" fill="hold">
                                          <p:stCondLst>
                                            <p:cond delay="0"/>
                                          </p:stCondLst>
                                        </p:cTn>
                                        <p:tgtEl>
                                          <p:spTgt spid="32"/>
                                        </p:tgtEl>
                                        <p:attrNameLst>
                                          <p:attrName>style.visibility</p:attrName>
                                        </p:attrNameLst>
                                      </p:cBhvr>
                                      <p:to>
                                        <p:strVal val="visible"/>
                                      </p:to>
                                    </p:set>
                                    <p:animEffect transition="in" filter="blinds(vertical)">
                                      <p:cBhvr>
                                        <p:cTn id="236" dur="2000"/>
                                        <p:tgtEl>
                                          <p:spTgt spid="32"/>
                                        </p:tgtEl>
                                      </p:cBhvr>
                                    </p:animEffect>
                                  </p:childTnLst>
                                </p:cTn>
                              </p:par>
                              <p:par>
                                <p:cTn id="237" presetID="3" presetClass="entr" presetSubtype="5" fill="hold" grpId="1" nodeType="withEffect">
                                  <p:stCondLst>
                                    <p:cond delay="0"/>
                                  </p:stCondLst>
                                  <p:childTnLst>
                                    <p:set>
                                      <p:cBhvr>
                                        <p:cTn id="238" dur="1" fill="hold">
                                          <p:stCondLst>
                                            <p:cond delay="0"/>
                                          </p:stCondLst>
                                        </p:cTn>
                                        <p:tgtEl>
                                          <p:spTgt spid="34"/>
                                        </p:tgtEl>
                                        <p:attrNameLst>
                                          <p:attrName>style.visibility</p:attrName>
                                        </p:attrNameLst>
                                      </p:cBhvr>
                                      <p:to>
                                        <p:strVal val="visible"/>
                                      </p:to>
                                    </p:set>
                                    <p:animEffect transition="in" filter="blinds(vertical)">
                                      <p:cBhvr>
                                        <p:cTn id="239" dur="2000"/>
                                        <p:tgtEl>
                                          <p:spTgt spid="34"/>
                                        </p:tgtEl>
                                      </p:cBhvr>
                                    </p:animEffect>
                                  </p:childTnLst>
                                </p:cTn>
                              </p:par>
                              <p:par>
                                <p:cTn id="240" presetID="3" presetClass="entr" presetSubtype="5" fill="hold" grpId="1" nodeType="withEffect">
                                  <p:stCondLst>
                                    <p:cond delay="0"/>
                                  </p:stCondLst>
                                  <p:childTnLst>
                                    <p:set>
                                      <p:cBhvr>
                                        <p:cTn id="241" dur="1" fill="hold">
                                          <p:stCondLst>
                                            <p:cond delay="0"/>
                                          </p:stCondLst>
                                        </p:cTn>
                                        <p:tgtEl>
                                          <p:spTgt spid="36"/>
                                        </p:tgtEl>
                                        <p:attrNameLst>
                                          <p:attrName>style.visibility</p:attrName>
                                        </p:attrNameLst>
                                      </p:cBhvr>
                                      <p:to>
                                        <p:strVal val="visible"/>
                                      </p:to>
                                    </p:set>
                                    <p:animEffect transition="in" filter="blinds(vertical)">
                                      <p:cBhvr>
                                        <p:cTn id="242" dur="2000"/>
                                        <p:tgtEl>
                                          <p:spTgt spid="36"/>
                                        </p:tgtEl>
                                      </p:cBhvr>
                                    </p:animEffect>
                                  </p:childTnLst>
                                </p:cTn>
                              </p:par>
                              <p:par>
                                <p:cTn id="243" presetID="3" presetClass="entr" presetSubtype="5" fill="hold" grpId="1" nodeType="withEffect">
                                  <p:stCondLst>
                                    <p:cond delay="0"/>
                                  </p:stCondLst>
                                  <p:childTnLst>
                                    <p:set>
                                      <p:cBhvr>
                                        <p:cTn id="244" dur="1" fill="hold">
                                          <p:stCondLst>
                                            <p:cond delay="0"/>
                                          </p:stCondLst>
                                        </p:cTn>
                                        <p:tgtEl>
                                          <p:spTgt spid="38"/>
                                        </p:tgtEl>
                                        <p:attrNameLst>
                                          <p:attrName>style.visibility</p:attrName>
                                        </p:attrNameLst>
                                      </p:cBhvr>
                                      <p:to>
                                        <p:strVal val="visible"/>
                                      </p:to>
                                    </p:set>
                                    <p:animEffect transition="in" filter="blinds(vertical)">
                                      <p:cBhvr>
                                        <p:cTn id="245" dur="2000"/>
                                        <p:tgtEl>
                                          <p:spTgt spid="38"/>
                                        </p:tgtEl>
                                      </p:cBhvr>
                                    </p:animEffect>
                                  </p:childTnLst>
                                </p:cTn>
                              </p:par>
                              <p:par>
                                <p:cTn id="246" presetID="3" presetClass="entr" presetSubtype="5" fill="hold" grpId="1" nodeType="withEffect">
                                  <p:stCondLst>
                                    <p:cond delay="0"/>
                                  </p:stCondLst>
                                  <p:childTnLst>
                                    <p:set>
                                      <p:cBhvr>
                                        <p:cTn id="247" dur="1" fill="hold">
                                          <p:stCondLst>
                                            <p:cond delay="0"/>
                                          </p:stCondLst>
                                        </p:cTn>
                                        <p:tgtEl>
                                          <p:spTgt spid="40"/>
                                        </p:tgtEl>
                                        <p:attrNameLst>
                                          <p:attrName>style.visibility</p:attrName>
                                        </p:attrNameLst>
                                      </p:cBhvr>
                                      <p:to>
                                        <p:strVal val="visible"/>
                                      </p:to>
                                    </p:set>
                                    <p:animEffect transition="in" filter="blinds(vertical)">
                                      <p:cBhvr>
                                        <p:cTn id="248" dur="2000"/>
                                        <p:tgtEl>
                                          <p:spTgt spid="40"/>
                                        </p:tgtEl>
                                      </p:cBhvr>
                                    </p:animEffect>
                                  </p:childTnLst>
                                </p:cTn>
                              </p:par>
                              <p:par>
                                <p:cTn id="249" presetID="3" presetClass="entr" presetSubtype="5" fill="hold" grpId="1" nodeType="withEffect">
                                  <p:stCondLst>
                                    <p:cond delay="0"/>
                                  </p:stCondLst>
                                  <p:childTnLst>
                                    <p:set>
                                      <p:cBhvr>
                                        <p:cTn id="250" dur="1" fill="hold">
                                          <p:stCondLst>
                                            <p:cond delay="0"/>
                                          </p:stCondLst>
                                        </p:cTn>
                                        <p:tgtEl>
                                          <p:spTgt spid="42"/>
                                        </p:tgtEl>
                                        <p:attrNameLst>
                                          <p:attrName>style.visibility</p:attrName>
                                        </p:attrNameLst>
                                      </p:cBhvr>
                                      <p:to>
                                        <p:strVal val="visible"/>
                                      </p:to>
                                    </p:set>
                                    <p:animEffect transition="in" filter="blinds(vertical)">
                                      <p:cBhvr>
                                        <p:cTn id="251" dur="2000"/>
                                        <p:tgtEl>
                                          <p:spTgt spid="42"/>
                                        </p:tgtEl>
                                      </p:cBhvr>
                                    </p:animEffect>
                                  </p:childTnLst>
                                </p:cTn>
                              </p:par>
                              <p:par>
                                <p:cTn id="252" presetID="3" presetClass="entr" presetSubtype="5" fill="hold" grpId="1" nodeType="withEffect">
                                  <p:stCondLst>
                                    <p:cond delay="0"/>
                                  </p:stCondLst>
                                  <p:childTnLst>
                                    <p:set>
                                      <p:cBhvr>
                                        <p:cTn id="253" dur="1" fill="hold">
                                          <p:stCondLst>
                                            <p:cond delay="0"/>
                                          </p:stCondLst>
                                        </p:cTn>
                                        <p:tgtEl>
                                          <p:spTgt spid="44"/>
                                        </p:tgtEl>
                                        <p:attrNameLst>
                                          <p:attrName>style.visibility</p:attrName>
                                        </p:attrNameLst>
                                      </p:cBhvr>
                                      <p:to>
                                        <p:strVal val="visible"/>
                                      </p:to>
                                    </p:set>
                                    <p:animEffect transition="in" filter="blinds(vertical)">
                                      <p:cBhvr>
                                        <p:cTn id="254" dur="2000"/>
                                        <p:tgtEl>
                                          <p:spTgt spid="44"/>
                                        </p:tgtEl>
                                      </p:cBhvr>
                                    </p:animEffect>
                                  </p:childTnLst>
                                </p:cTn>
                              </p:par>
                              <p:par>
                                <p:cTn id="255" presetID="3" presetClass="entr" presetSubtype="5" fill="hold" grpId="1" nodeType="withEffect">
                                  <p:stCondLst>
                                    <p:cond delay="0"/>
                                  </p:stCondLst>
                                  <p:childTnLst>
                                    <p:set>
                                      <p:cBhvr>
                                        <p:cTn id="256" dur="1" fill="hold">
                                          <p:stCondLst>
                                            <p:cond delay="0"/>
                                          </p:stCondLst>
                                        </p:cTn>
                                        <p:tgtEl>
                                          <p:spTgt spid="46"/>
                                        </p:tgtEl>
                                        <p:attrNameLst>
                                          <p:attrName>style.visibility</p:attrName>
                                        </p:attrNameLst>
                                      </p:cBhvr>
                                      <p:to>
                                        <p:strVal val="visible"/>
                                      </p:to>
                                    </p:set>
                                    <p:animEffect transition="in" filter="blinds(vertical)">
                                      <p:cBhvr>
                                        <p:cTn id="257" dur="2000"/>
                                        <p:tgtEl>
                                          <p:spTgt spid="46"/>
                                        </p:tgtEl>
                                      </p:cBhvr>
                                    </p:animEffect>
                                  </p:childTnLst>
                                </p:cTn>
                              </p:par>
                              <p:par>
                                <p:cTn id="258" presetID="3" presetClass="entr" presetSubtype="5" fill="hold" grpId="1" nodeType="withEffect">
                                  <p:stCondLst>
                                    <p:cond delay="0"/>
                                  </p:stCondLst>
                                  <p:childTnLst>
                                    <p:set>
                                      <p:cBhvr>
                                        <p:cTn id="259" dur="1" fill="hold">
                                          <p:stCondLst>
                                            <p:cond delay="0"/>
                                          </p:stCondLst>
                                        </p:cTn>
                                        <p:tgtEl>
                                          <p:spTgt spid="48"/>
                                        </p:tgtEl>
                                        <p:attrNameLst>
                                          <p:attrName>style.visibility</p:attrName>
                                        </p:attrNameLst>
                                      </p:cBhvr>
                                      <p:to>
                                        <p:strVal val="visible"/>
                                      </p:to>
                                    </p:set>
                                    <p:animEffect transition="in" filter="blinds(vertical)">
                                      <p:cBhvr>
                                        <p:cTn id="260" dur="2000"/>
                                        <p:tgtEl>
                                          <p:spTgt spid="48"/>
                                        </p:tgtEl>
                                      </p:cBhvr>
                                    </p:animEffect>
                                  </p:childTnLst>
                                </p:cTn>
                              </p:par>
                              <p:par>
                                <p:cTn id="261" presetID="3" presetClass="entr" presetSubtype="5" fill="hold" grpId="1" nodeType="withEffect">
                                  <p:stCondLst>
                                    <p:cond delay="0"/>
                                  </p:stCondLst>
                                  <p:childTnLst>
                                    <p:set>
                                      <p:cBhvr>
                                        <p:cTn id="262" dur="1" fill="hold">
                                          <p:stCondLst>
                                            <p:cond delay="0"/>
                                          </p:stCondLst>
                                        </p:cTn>
                                        <p:tgtEl>
                                          <p:spTgt spid="3"/>
                                        </p:tgtEl>
                                        <p:attrNameLst>
                                          <p:attrName>style.visibility</p:attrName>
                                        </p:attrNameLst>
                                      </p:cBhvr>
                                      <p:to>
                                        <p:strVal val="visible"/>
                                      </p:to>
                                    </p:set>
                                    <p:animEffect transition="in" filter="blinds(vertical)">
                                      <p:cBhvr>
                                        <p:cTn id="263" dur="2000"/>
                                        <p:tgtEl>
                                          <p:spTgt spid="3"/>
                                        </p:tgtEl>
                                      </p:cBhvr>
                                    </p:animEffect>
                                  </p:childTnLst>
                                </p:cTn>
                              </p:par>
                              <p:par>
                                <p:cTn id="264" presetID="3" presetClass="entr" presetSubtype="5" fill="hold" grpId="1" nodeType="withEffect">
                                  <p:stCondLst>
                                    <p:cond delay="0"/>
                                  </p:stCondLst>
                                  <p:childTnLst>
                                    <p:set>
                                      <p:cBhvr>
                                        <p:cTn id="265" dur="1" fill="hold">
                                          <p:stCondLst>
                                            <p:cond delay="0"/>
                                          </p:stCondLst>
                                        </p:cTn>
                                        <p:tgtEl>
                                          <p:spTgt spid="5"/>
                                        </p:tgtEl>
                                        <p:attrNameLst>
                                          <p:attrName>style.visibility</p:attrName>
                                        </p:attrNameLst>
                                      </p:cBhvr>
                                      <p:to>
                                        <p:strVal val="visible"/>
                                      </p:to>
                                    </p:set>
                                    <p:animEffect transition="in" filter="blinds(vertical)">
                                      <p:cBhvr>
                                        <p:cTn id="266" dur="2000"/>
                                        <p:tgtEl>
                                          <p:spTgt spid="5"/>
                                        </p:tgtEl>
                                      </p:cBhvr>
                                    </p:animEffect>
                                  </p:childTnLst>
                                </p:cTn>
                              </p:par>
                              <p:par>
                                <p:cTn id="267" presetID="3" presetClass="entr" presetSubtype="5" fill="hold" grpId="1" nodeType="withEffect">
                                  <p:stCondLst>
                                    <p:cond delay="0"/>
                                  </p:stCondLst>
                                  <p:childTnLst>
                                    <p:set>
                                      <p:cBhvr>
                                        <p:cTn id="268" dur="1" fill="hold">
                                          <p:stCondLst>
                                            <p:cond delay="0"/>
                                          </p:stCondLst>
                                        </p:cTn>
                                        <p:tgtEl>
                                          <p:spTgt spid="7"/>
                                        </p:tgtEl>
                                        <p:attrNameLst>
                                          <p:attrName>style.visibility</p:attrName>
                                        </p:attrNameLst>
                                      </p:cBhvr>
                                      <p:to>
                                        <p:strVal val="visible"/>
                                      </p:to>
                                    </p:set>
                                    <p:animEffect transition="in" filter="blinds(vertical)">
                                      <p:cBhvr>
                                        <p:cTn id="269" dur="2000"/>
                                        <p:tgtEl>
                                          <p:spTgt spid="7"/>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9"/>
                                        </p:tgtEl>
                                        <p:attrNameLst>
                                          <p:attrName>style.visibility</p:attrName>
                                        </p:attrNameLst>
                                      </p:cBhvr>
                                      <p:to>
                                        <p:strVal val="visible"/>
                                      </p:to>
                                    </p:set>
                                    <p:animEffect transition="in" filter="blinds(vertical)">
                                      <p:cBhvr>
                                        <p:cTn id="272" dur="2000"/>
                                        <p:tgtEl>
                                          <p:spTgt spid="9"/>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11"/>
                                        </p:tgtEl>
                                        <p:attrNameLst>
                                          <p:attrName>style.visibility</p:attrName>
                                        </p:attrNameLst>
                                      </p:cBhvr>
                                      <p:to>
                                        <p:strVal val="visible"/>
                                      </p:to>
                                    </p:set>
                                    <p:animEffect transition="in" filter="blinds(vertical)">
                                      <p:cBhvr>
                                        <p:cTn id="275" dur="2000"/>
                                        <p:tgtEl>
                                          <p:spTgt spid="11"/>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13"/>
                                        </p:tgtEl>
                                        <p:attrNameLst>
                                          <p:attrName>style.visibility</p:attrName>
                                        </p:attrNameLst>
                                      </p:cBhvr>
                                      <p:to>
                                        <p:strVal val="visible"/>
                                      </p:to>
                                    </p:set>
                                    <p:animEffect transition="in" filter="blinds(vertical)">
                                      <p:cBhvr>
                                        <p:cTn id="278" dur="2000"/>
                                        <p:tgtEl>
                                          <p:spTgt spid="13"/>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15"/>
                                        </p:tgtEl>
                                        <p:attrNameLst>
                                          <p:attrName>style.visibility</p:attrName>
                                        </p:attrNameLst>
                                      </p:cBhvr>
                                      <p:to>
                                        <p:strVal val="visible"/>
                                      </p:to>
                                    </p:set>
                                    <p:animEffect transition="in" filter="blinds(vertical)">
                                      <p:cBhvr>
                                        <p:cTn id="281" dur="2000"/>
                                        <p:tgtEl>
                                          <p:spTgt spid="15"/>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17"/>
                                        </p:tgtEl>
                                        <p:attrNameLst>
                                          <p:attrName>style.visibility</p:attrName>
                                        </p:attrNameLst>
                                      </p:cBhvr>
                                      <p:to>
                                        <p:strVal val="visible"/>
                                      </p:to>
                                    </p:set>
                                    <p:animEffect transition="in" filter="blinds(vertical)">
                                      <p:cBhvr>
                                        <p:cTn id="284" dur="2000"/>
                                        <p:tgtEl>
                                          <p:spTgt spid="17"/>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9"/>
                                        </p:tgtEl>
                                        <p:attrNameLst>
                                          <p:attrName>style.visibility</p:attrName>
                                        </p:attrNameLst>
                                      </p:cBhvr>
                                      <p:to>
                                        <p:strVal val="visible"/>
                                      </p:to>
                                    </p:set>
                                    <p:animEffect transition="in" filter="blinds(vertical)">
                                      <p:cBhvr>
                                        <p:cTn id="287" dur="2000"/>
                                        <p:tgtEl>
                                          <p:spTgt spid="1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1"/>
                                        </p:tgtEl>
                                        <p:attrNameLst>
                                          <p:attrName>style.visibility</p:attrName>
                                        </p:attrNameLst>
                                      </p:cBhvr>
                                      <p:to>
                                        <p:strVal val="visible"/>
                                      </p:to>
                                    </p:set>
                                    <p:animEffect transition="in" filter="blinds(vertical)">
                                      <p:cBhvr>
                                        <p:cTn id="290" dur="2000"/>
                                        <p:tgtEl>
                                          <p:spTgt spid="21"/>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23"/>
                                        </p:tgtEl>
                                        <p:attrNameLst>
                                          <p:attrName>style.visibility</p:attrName>
                                        </p:attrNameLst>
                                      </p:cBhvr>
                                      <p:to>
                                        <p:strVal val="visible"/>
                                      </p:to>
                                    </p:set>
                                    <p:animEffect transition="in" filter="blinds(vertical)">
                                      <p:cBhvr>
                                        <p:cTn id="293" dur="2000"/>
                                        <p:tgtEl>
                                          <p:spTgt spid="23"/>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25"/>
                                        </p:tgtEl>
                                        <p:attrNameLst>
                                          <p:attrName>style.visibility</p:attrName>
                                        </p:attrNameLst>
                                      </p:cBhvr>
                                      <p:to>
                                        <p:strVal val="visible"/>
                                      </p:to>
                                    </p:set>
                                    <p:animEffect transition="in" filter="blinds(vertical)">
                                      <p:cBhvr>
                                        <p:cTn id="296" dur="2000"/>
                                        <p:tgtEl>
                                          <p:spTgt spid="25"/>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27"/>
                                        </p:tgtEl>
                                        <p:attrNameLst>
                                          <p:attrName>style.visibility</p:attrName>
                                        </p:attrNameLst>
                                      </p:cBhvr>
                                      <p:to>
                                        <p:strVal val="visible"/>
                                      </p:to>
                                    </p:set>
                                    <p:animEffect transition="in" filter="blinds(vertical)">
                                      <p:cBhvr>
                                        <p:cTn id="299" dur="2000"/>
                                        <p:tgtEl>
                                          <p:spTgt spid="2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29"/>
                                        </p:tgtEl>
                                        <p:attrNameLst>
                                          <p:attrName>style.visibility</p:attrName>
                                        </p:attrNameLst>
                                      </p:cBhvr>
                                      <p:to>
                                        <p:strVal val="visible"/>
                                      </p:to>
                                    </p:set>
                                    <p:animEffect transition="in" filter="blinds(vertical)">
                                      <p:cBhvr>
                                        <p:cTn id="302" dur="2000"/>
                                        <p:tgtEl>
                                          <p:spTgt spid="29"/>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31"/>
                                        </p:tgtEl>
                                        <p:attrNameLst>
                                          <p:attrName>style.visibility</p:attrName>
                                        </p:attrNameLst>
                                      </p:cBhvr>
                                      <p:to>
                                        <p:strVal val="visible"/>
                                      </p:to>
                                    </p:set>
                                    <p:animEffect transition="in" filter="blinds(vertical)">
                                      <p:cBhvr>
                                        <p:cTn id="305" dur="2000"/>
                                        <p:tgtEl>
                                          <p:spTgt spid="31"/>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33"/>
                                        </p:tgtEl>
                                        <p:attrNameLst>
                                          <p:attrName>style.visibility</p:attrName>
                                        </p:attrNameLst>
                                      </p:cBhvr>
                                      <p:to>
                                        <p:strVal val="visible"/>
                                      </p:to>
                                    </p:set>
                                    <p:animEffect transition="in" filter="blinds(vertical)">
                                      <p:cBhvr>
                                        <p:cTn id="308" dur="2000"/>
                                        <p:tgtEl>
                                          <p:spTgt spid="33"/>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35"/>
                                        </p:tgtEl>
                                        <p:attrNameLst>
                                          <p:attrName>style.visibility</p:attrName>
                                        </p:attrNameLst>
                                      </p:cBhvr>
                                      <p:to>
                                        <p:strVal val="visible"/>
                                      </p:to>
                                    </p:set>
                                    <p:animEffect transition="in" filter="blinds(vertical)">
                                      <p:cBhvr>
                                        <p:cTn id="311" dur="2000"/>
                                        <p:tgtEl>
                                          <p:spTgt spid="35"/>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37"/>
                                        </p:tgtEl>
                                        <p:attrNameLst>
                                          <p:attrName>style.visibility</p:attrName>
                                        </p:attrNameLst>
                                      </p:cBhvr>
                                      <p:to>
                                        <p:strVal val="visible"/>
                                      </p:to>
                                    </p:set>
                                    <p:animEffect transition="in" filter="blinds(vertical)">
                                      <p:cBhvr>
                                        <p:cTn id="314" dur="2000"/>
                                        <p:tgtEl>
                                          <p:spTgt spid="37"/>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39"/>
                                        </p:tgtEl>
                                        <p:attrNameLst>
                                          <p:attrName>style.visibility</p:attrName>
                                        </p:attrNameLst>
                                      </p:cBhvr>
                                      <p:to>
                                        <p:strVal val="visible"/>
                                      </p:to>
                                    </p:set>
                                    <p:animEffect transition="in" filter="blinds(vertical)">
                                      <p:cBhvr>
                                        <p:cTn id="317" dur="2000"/>
                                        <p:tgtEl>
                                          <p:spTgt spid="3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41"/>
                                        </p:tgtEl>
                                        <p:attrNameLst>
                                          <p:attrName>style.visibility</p:attrName>
                                        </p:attrNameLst>
                                      </p:cBhvr>
                                      <p:to>
                                        <p:strVal val="visible"/>
                                      </p:to>
                                    </p:set>
                                    <p:animEffect transition="in" filter="blinds(vertical)">
                                      <p:cBhvr>
                                        <p:cTn id="320" dur="2000"/>
                                        <p:tgtEl>
                                          <p:spTgt spid="41"/>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43"/>
                                        </p:tgtEl>
                                        <p:attrNameLst>
                                          <p:attrName>style.visibility</p:attrName>
                                        </p:attrNameLst>
                                      </p:cBhvr>
                                      <p:to>
                                        <p:strVal val="visible"/>
                                      </p:to>
                                    </p:set>
                                    <p:animEffect transition="in" filter="blinds(vertical)">
                                      <p:cBhvr>
                                        <p:cTn id="323" dur="2000"/>
                                        <p:tgtEl>
                                          <p:spTgt spid="43"/>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45"/>
                                        </p:tgtEl>
                                        <p:attrNameLst>
                                          <p:attrName>style.visibility</p:attrName>
                                        </p:attrNameLst>
                                      </p:cBhvr>
                                      <p:to>
                                        <p:strVal val="visible"/>
                                      </p:to>
                                    </p:set>
                                    <p:animEffect transition="in" filter="blinds(vertical)">
                                      <p:cBhvr>
                                        <p:cTn id="326" dur="2000"/>
                                        <p:tgtEl>
                                          <p:spTgt spid="45"/>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47"/>
                                        </p:tgtEl>
                                        <p:attrNameLst>
                                          <p:attrName>style.visibility</p:attrName>
                                        </p:attrNameLst>
                                      </p:cBhvr>
                                      <p:to>
                                        <p:strVal val="visible"/>
                                      </p:to>
                                    </p:set>
                                    <p:animEffect transition="in" filter="blinds(vertical)">
                                      <p:cBhvr>
                                        <p:cTn id="329" dur="2000"/>
                                        <p:tgtEl>
                                          <p:spTgt spid="47"/>
                                        </p:tgtEl>
                                      </p:cBhvr>
                                    </p:animEffect>
                                  </p:childTnLst>
                                </p:cTn>
                              </p:par>
                              <p:par>
                                <p:cTn id="330" presetID="8" presetClass="emph" presetSubtype="0" fill="hold" grpId="2" nodeType="withEffect">
                                  <p:stCondLst>
                                    <p:cond delay="0"/>
                                  </p:stCondLst>
                                  <p:childTnLst>
                                    <p:animRot by="21600000">
                                      <p:cBhvr>
                                        <p:cTn id="331" dur="2000" fill="hold"/>
                                        <p:tgtEl>
                                          <p:spTgt spid="4"/>
                                        </p:tgtEl>
                                        <p:attrNameLst>
                                          <p:attrName>r</p:attrName>
                                        </p:attrNameLst>
                                      </p:cBhvr>
                                    </p:animRot>
                                  </p:childTnLst>
                                </p:cTn>
                              </p:par>
                              <p:par>
                                <p:cTn id="332" presetID="8" presetClass="emph" presetSubtype="0" fill="hold" grpId="2" nodeType="withEffect">
                                  <p:stCondLst>
                                    <p:cond delay="0"/>
                                  </p:stCondLst>
                                  <p:childTnLst>
                                    <p:animRot by="21600000">
                                      <p:cBhvr>
                                        <p:cTn id="333" dur="2000" fill="hold"/>
                                        <p:tgtEl>
                                          <p:spTgt spid="6"/>
                                        </p:tgtEl>
                                        <p:attrNameLst>
                                          <p:attrName>r</p:attrName>
                                        </p:attrNameLst>
                                      </p:cBhvr>
                                    </p:animRot>
                                  </p:childTnLst>
                                </p:cTn>
                              </p:par>
                              <p:par>
                                <p:cTn id="334" presetID="8" presetClass="emph" presetSubtype="0" fill="hold" grpId="2" nodeType="withEffect">
                                  <p:stCondLst>
                                    <p:cond delay="0"/>
                                  </p:stCondLst>
                                  <p:childTnLst>
                                    <p:animRot by="21600000">
                                      <p:cBhvr>
                                        <p:cTn id="335" dur="2000" fill="hold"/>
                                        <p:tgtEl>
                                          <p:spTgt spid="8"/>
                                        </p:tgtEl>
                                        <p:attrNameLst>
                                          <p:attrName>r</p:attrName>
                                        </p:attrNameLst>
                                      </p:cBhvr>
                                    </p:animRot>
                                  </p:childTnLst>
                                </p:cTn>
                              </p:par>
                              <p:par>
                                <p:cTn id="336" presetID="8" presetClass="emph" presetSubtype="0" fill="hold" grpId="2" nodeType="withEffect">
                                  <p:stCondLst>
                                    <p:cond delay="0"/>
                                  </p:stCondLst>
                                  <p:childTnLst>
                                    <p:animRot by="21600000">
                                      <p:cBhvr>
                                        <p:cTn id="337" dur="2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2000" fill="hold"/>
                                        <p:tgtEl>
                                          <p:spTgt spid="12"/>
                                        </p:tgtEl>
                                        <p:attrNameLst>
                                          <p:attrName>r</p:attrName>
                                        </p:attrNameLst>
                                      </p:cBhvr>
                                    </p:animRot>
                                  </p:childTnLst>
                                </p:cTn>
                              </p:par>
                              <p:par>
                                <p:cTn id="340" presetID="8" presetClass="emph" presetSubtype="0" fill="hold" grpId="2" nodeType="withEffect">
                                  <p:stCondLst>
                                    <p:cond delay="0"/>
                                  </p:stCondLst>
                                  <p:childTnLst>
                                    <p:animRot by="21600000">
                                      <p:cBhvr>
                                        <p:cTn id="341" dur="2000" fill="hold"/>
                                        <p:tgtEl>
                                          <p:spTgt spid="14"/>
                                        </p:tgtEl>
                                        <p:attrNameLst>
                                          <p:attrName>r</p:attrName>
                                        </p:attrNameLst>
                                      </p:cBhvr>
                                    </p:animRot>
                                  </p:childTnLst>
                                </p:cTn>
                              </p:par>
                              <p:par>
                                <p:cTn id="342" presetID="8" presetClass="emph" presetSubtype="0" fill="hold" grpId="2" nodeType="withEffect">
                                  <p:stCondLst>
                                    <p:cond delay="0"/>
                                  </p:stCondLst>
                                  <p:childTnLst>
                                    <p:animRot by="21600000">
                                      <p:cBhvr>
                                        <p:cTn id="343" dur="2000" fill="hold"/>
                                        <p:tgtEl>
                                          <p:spTgt spid="16"/>
                                        </p:tgtEl>
                                        <p:attrNameLst>
                                          <p:attrName>r</p:attrName>
                                        </p:attrNameLst>
                                      </p:cBhvr>
                                    </p:animRot>
                                  </p:childTnLst>
                                </p:cTn>
                              </p:par>
                              <p:par>
                                <p:cTn id="344" presetID="8" presetClass="emph" presetSubtype="0" fill="hold" grpId="2" nodeType="withEffect">
                                  <p:stCondLst>
                                    <p:cond delay="0"/>
                                  </p:stCondLst>
                                  <p:childTnLst>
                                    <p:animRot by="21600000">
                                      <p:cBhvr>
                                        <p:cTn id="345" dur="2000" fill="hold"/>
                                        <p:tgtEl>
                                          <p:spTgt spid="18"/>
                                        </p:tgtEl>
                                        <p:attrNameLst>
                                          <p:attrName>r</p:attrName>
                                        </p:attrNameLst>
                                      </p:cBhvr>
                                    </p:animRot>
                                  </p:childTnLst>
                                </p:cTn>
                              </p:par>
                              <p:par>
                                <p:cTn id="346" presetID="8" presetClass="emph" presetSubtype="0" fill="hold" grpId="2" nodeType="withEffect">
                                  <p:stCondLst>
                                    <p:cond delay="0"/>
                                  </p:stCondLst>
                                  <p:childTnLst>
                                    <p:animRot by="21600000">
                                      <p:cBhvr>
                                        <p:cTn id="347" dur="2000" fill="hold"/>
                                        <p:tgtEl>
                                          <p:spTgt spid="20"/>
                                        </p:tgtEl>
                                        <p:attrNameLst>
                                          <p:attrName>r</p:attrName>
                                        </p:attrNameLst>
                                      </p:cBhvr>
                                    </p:animRot>
                                  </p:childTnLst>
                                </p:cTn>
                              </p:par>
                              <p:par>
                                <p:cTn id="348" presetID="8" presetClass="emph" presetSubtype="0" fill="hold" grpId="2" nodeType="withEffect">
                                  <p:stCondLst>
                                    <p:cond delay="0"/>
                                  </p:stCondLst>
                                  <p:childTnLst>
                                    <p:animRot by="21600000">
                                      <p:cBhvr>
                                        <p:cTn id="349" dur="2000" fill="hold"/>
                                        <p:tgtEl>
                                          <p:spTgt spid="22"/>
                                        </p:tgtEl>
                                        <p:attrNameLst>
                                          <p:attrName>r</p:attrName>
                                        </p:attrNameLst>
                                      </p:cBhvr>
                                    </p:animRot>
                                  </p:childTnLst>
                                </p:cTn>
                              </p:par>
                              <p:par>
                                <p:cTn id="350" presetID="8" presetClass="emph" presetSubtype="0" fill="hold" grpId="2" nodeType="withEffect">
                                  <p:stCondLst>
                                    <p:cond delay="0"/>
                                  </p:stCondLst>
                                  <p:childTnLst>
                                    <p:animRot by="21600000">
                                      <p:cBhvr>
                                        <p:cTn id="351" dur="2000" fill="hold"/>
                                        <p:tgtEl>
                                          <p:spTgt spid="24"/>
                                        </p:tgtEl>
                                        <p:attrNameLst>
                                          <p:attrName>r</p:attrName>
                                        </p:attrNameLst>
                                      </p:cBhvr>
                                    </p:animRot>
                                  </p:childTnLst>
                                </p:cTn>
                              </p:par>
                              <p:par>
                                <p:cTn id="352" presetID="8" presetClass="emph" presetSubtype="0" fill="hold" grpId="2" nodeType="withEffect">
                                  <p:stCondLst>
                                    <p:cond delay="0"/>
                                  </p:stCondLst>
                                  <p:childTnLst>
                                    <p:animRot by="21600000">
                                      <p:cBhvr>
                                        <p:cTn id="353" dur="2000" fill="hold"/>
                                        <p:tgtEl>
                                          <p:spTgt spid="26"/>
                                        </p:tgtEl>
                                        <p:attrNameLst>
                                          <p:attrName>r</p:attrName>
                                        </p:attrNameLst>
                                      </p:cBhvr>
                                    </p:animRot>
                                  </p:childTnLst>
                                </p:cTn>
                              </p:par>
                              <p:par>
                                <p:cTn id="354" presetID="8" presetClass="emph" presetSubtype="0" fill="hold" grpId="2" nodeType="withEffect">
                                  <p:stCondLst>
                                    <p:cond delay="0"/>
                                  </p:stCondLst>
                                  <p:childTnLst>
                                    <p:animRot by="21600000">
                                      <p:cBhvr>
                                        <p:cTn id="355" dur="2000" fill="hold"/>
                                        <p:tgtEl>
                                          <p:spTgt spid="28"/>
                                        </p:tgtEl>
                                        <p:attrNameLst>
                                          <p:attrName>r</p:attrName>
                                        </p:attrNameLst>
                                      </p:cBhvr>
                                    </p:animRot>
                                  </p:childTnLst>
                                </p:cTn>
                              </p:par>
                              <p:par>
                                <p:cTn id="356" presetID="8" presetClass="emph" presetSubtype="0" fill="hold" grpId="2" nodeType="withEffect">
                                  <p:stCondLst>
                                    <p:cond delay="0"/>
                                  </p:stCondLst>
                                  <p:childTnLst>
                                    <p:animRot by="21600000">
                                      <p:cBhvr>
                                        <p:cTn id="357" dur="2000" fill="hold"/>
                                        <p:tgtEl>
                                          <p:spTgt spid="30"/>
                                        </p:tgtEl>
                                        <p:attrNameLst>
                                          <p:attrName>r</p:attrName>
                                        </p:attrNameLst>
                                      </p:cBhvr>
                                    </p:animRot>
                                  </p:childTnLst>
                                </p:cTn>
                              </p:par>
                              <p:par>
                                <p:cTn id="358" presetID="8" presetClass="emph" presetSubtype="0" fill="hold" grpId="2" nodeType="withEffect">
                                  <p:stCondLst>
                                    <p:cond delay="0"/>
                                  </p:stCondLst>
                                  <p:childTnLst>
                                    <p:animRot by="21600000">
                                      <p:cBhvr>
                                        <p:cTn id="359" dur="2000" fill="hold"/>
                                        <p:tgtEl>
                                          <p:spTgt spid="32"/>
                                        </p:tgtEl>
                                        <p:attrNameLst>
                                          <p:attrName>r</p:attrName>
                                        </p:attrNameLst>
                                      </p:cBhvr>
                                    </p:animRot>
                                  </p:childTnLst>
                                </p:cTn>
                              </p:par>
                              <p:par>
                                <p:cTn id="360" presetID="8" presetClass="emph" presetSubtype="0" fill="hold" grpId="2" nodeType="withEffect">
                                  <p:stCondLst>
                                    <p:cond delay="0"/>
                                  </p:stCondLst>
                                  <p:childTnLst>
                                    <p:animRot by="21600000">
                                      <p:cBhvr>
                                        <p:cTn id="361" dur="2000" fill="hold"/>
                                        <p:tgtEl>
                                          <p:spTgt spid="34"/>
                                        </p:tgtEl>
                                        <p:attrNameLst>
                                          <p:attrName>r</p:attrName>
                                        </p:attrNameLst>
                                      </p:cBhvr>
                                    </p:animRot>
                                  </p:childTnLst>
                                </p:cTn>
                              </p:par>
                              <p:par>
                                <p:cTn id="362" presetID="8" presetClass="emph" presetSubtype="0" fill="hold" grpId="2" nodeType="withEffect">
                                  <p:stCondLst>
                                    <p:cond delay="0"/>
                                  </p:stCondLst>
                                  <p:childTnLst>
                                    <p:animRot by="21600000">
                                      <p:cBhvr>
                                        <p:cTn id="363" dur="2000" fill="hold"/>
                                        <p:tgtEl>
                                          <p:spTgt spid="36"/>
                                        </p:tgtEl>
                                        <p:attrNameLst>
                                          <p:attrName>r</p:attrName>
                                        </p:attrNameLst>
                                      </p:cBhvr>
                                    </p:animRot>
                                  </p:childTnLst>
                                </p:cTn>
                              </p:par>
                              <p:par>
                                <p:cTn id="364" presetID="8" presetClass="emph" presetSubtype="0" fill="hold" grpId="2" nodeType="withEffect">
                                  <p:stCondLst>
                                    <p:cond delay="0"/>
                                  </p:stCondLst>
                                  <p:childTnLst>
                                    <p:animRot by="21600000">
                                      <p:cBhvr>
                                        <p:cTn id="365" dur="2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2000" fill="hold"/>
                                        <p:tgtEl>
                                          <p:spTgt spid="40"/>
                                        </p:tgtEl>
                                        <p:attrNameLst>
                                          <p:attrName>r</p:attrName>
                                        </p:attrNameLst>
                                      </p:cBhvr>
                                    </p:animRot>
                                  </p:childTnLst>
                                </p:cTn>
                              </p:par>
                              <p:par>
                                <p:cTn id="368" presetID="8" presetClass="emph" presetSubtype="0" fill="hold" grpId="2" nodeType="withEffect">
                                  <p:stCondLst>
                                    <p:cond delay="0"/>
                                  </p:stCondLst>
                                  <p:childTnLst>
                                    <p:animRot by="21600000">
                                      <p:cBhvr>
                                        <p:cTn id="369" dur="2000" fill="hold"/>
                                        <p:tgtEl>
                                          <p:spTgt spid="42"/>
                                        </p:tgtEl>
                                        <p:attrNameLst>
                                          <p:attrName>r</p:attrName>
                                        </p:attrNameLst>
                                      </p:cBhvr>
                                    </p:animRot>
                                  </p:childTnLst>
                                </p:cTn>
                              </p:par>
                              <p:par>
                                <p:cTn id="370" presetID="8" presetClass="emph" presetSubtype="0" fill="hold" grpId="2" nodeType="withEffect">
                                  <p:stCondLst>
                                    <p:cond delay="0"/>
                                  </p:stCondLst>
                                  <p:childTnLst>
                                    <p:animRot by="21600000">
                                      <p:cBhvr>
                                        <p:cTn id="371" dur="2000" fill="hold"/>
                                        <p:tgtEl>
                                          <p:spTgt spid="44"/>
                                        </p:tgtEl>
                                        <p:attrNameLst>
                                          <p:attrName>r</p:attrName>
                                        </p:attrNameLst>
                                      </p:cBhvr>
                                    </p:animRot>
                                  </p:childTnLst>
                                </p:cTn>
                              </p:par>
                              <p:par>
                                <p:cTn id="372" presetID="8" presetClass="emph" presetSubtype="0" fill="hold" grpId="2" nodeType="withEffect">
                                  <p:stCondLst>
                                    <p:cond delay="0"/>
                                  </p:stCondLst>
                                  <p:childTnLst>
                                    <p:animRot by="21600000">
                                      <p:cBhvr>
                                        <p:cTn id="373" dur="2000" fill="hold"/>
                                        <p:tgtEl>
                                          <p:spTgt spid="46"/>
                                        </p:tgtEl>
                                        <p:attrNameLst>
                                          <p:attrName>r</p:attrName>
                                        </p:attrNameLst>
                                      </p:cBhvr>
                                    </p:animRot>
                                  </p:childTnLst>
                                </p:cTn>
                              </p:par>
                              <p:par>
                                <p:cTn id="374" presetID="8" presetClass="emph" presetSubtype="0" fill="hold" grpId="2" nodeType="withEffect">
                                  <p:stCondLst>
                                    <p:cond delay="0"/>
                                  </p:stCondLst>
                                  <p:childTnLst>
                                    <p:animRot by="21600000">
                                      <p:cBhvr>
                                        <p:cTn id="375" dur="2000" fill="hold"/>
                                        <p:tgtEl>
                                          <p:spTgt spid="48"/>
                                        </p:tgtEl>
                                        <p:attrNameLst>
                                          <p:attrName>r</p:attrName>
                                        </p:attrNameLst>
                                      </p:cBhvr>
                                    </p:animRot>
                                  </p:childTnLst>
                                </p:cTn>
                              </p:par>
                              <p:par>
                                <p:cTn id="376" presetID="8" presetClass="emph" presetSubtype="0" fill="hold" grpId="2" nodeType="withEffect">
                                  <p:stCondLst>
                                    <p:cond delay="0"/>
                                  </p:stCondLst>
                                  <p:childTnLst>
                                    <p:animRot by="-21600000">
                                      <p:cBhvr>
                                        <p:cTn id="377" dur="2000" fill="hold"/>
                                        <p:tgtEl>
                                          <p:spTgt spid="3"/>
                                        </p:tgtEl>
                                        <p:attrNameLst>
                                          <p:attrName>r</p:attrName>
                                        </p:attrNameLst>
                                      </p:cBhvr>
                                    </p:animRot>
                                  </p:childTnLst>
                                </p:cTn>
                              </p:par>
                              <p:par>
                                <p:cTn id="378" presetID="8" presetClass="emph" presetSubtype="0" fill="hold" grpId="2" nodeType="withEffect">
                                  <p:stCondLst>
                                    <p:cond delay="0"/>
                                  </p:stCondLst>
                                  <p:childTnLst>
                                    <p:animRot by="-21600000">
                                      <p:cBhvr>
                                        <p:cTn id="379" dur="2000" fill="hold"/>
                                        <p:tgtEl>
                                          <p:spTgt spid="5"/>
                                        </p:tgtEl>
                                        <p:attrNameLst>
                                          <p:attrName>r</p:attrName>
                                        </p:attrNameLst>
                                      </p:cBhvr>
                                    </p:animRot>
                                  </p:childTnLst>
                                </p:cTn>
                              </p:par>
                              <p:par>
                                <p:cTn id="380" presetID="8" presetClass="emph" presetSubtype="0" fill="hold" grpId="2" nodeType="withEffect">
                                  <p:stCondLst>
                                    <p:cond delay="0"/>
                                  </p:stCondLst>
                                  <p:childTnLst>
                                    <p:animRot by="-21600000">
                                      <p:cBhvr>
                                        <p:cTn id="381" dur="2000" fill="hold"/>
                                        <p:tgtEl>
                                          <p:spTgt spid="7"/>
                                        </p:tgtEl>
                                        <p:attrNameLst>
                                          <p:attrName>r</p:attrName>
                                        </p:attrNameLst>
                                      </p:cBhvr>
                                    </p:animRot>
                                  </p:childTnLst>
                                </p:cTn>
                              </p:par>
                              <p:par>
                                <p:cTn id="382" presetID="8" presetClass="emph" presetSubtype="0" fill="hold" grpId="2" nodeType="withEffect">
                                  <p:stCondLst>
                                    <p:cond delay="0"/>
                                  </p:stCondLst>
                                  <p:childTnLst>
                                    <p:animRot by="-21600000">
                                      <p:cBhvr>
                                        <p:cTn id="383" dur="2000" fill="hold"/>
                                        <p:tgtEl>
                                          <p:spTgt spid="9"/>
                                        </p:tgtEl>
                                        <p:attrNameLst>
                                          <p:attrName>r</p:attrName>
                                        </p:attrNameLst>
                                      </p:cBhvr>
                                    </p:animRot>
                                  </p:childTnLst>
                                </p:cTn>
                              </p:par>
                              <p:par>
                                <p:cTn id="384" presetID="8" presetClass="emph" presetSubtype="0" fill="hold" grpId="2" nodeType="withEffect">
                                  <p:stCondLst>
                                    <p:cond delay="0"/>
                                  </p:stCondLst>
                                  <p:childTnLst>
                                    <p:animRot by="-21600000">
                                      <p:cBhvr>
                                        <p:cTn id="385" dur="2000" fill="hold"/>
                                        <p:tgtEl>
                                          <p:spTgt spid="11"/>
                                        </p:tgtEl>
                                        <p:attrNameLst>
                                          <p:attrName>r</p:attrName>
                                        </p:attrNameLst>
                                      </p:cBhvr>
                                    </p:animRot>
                                  </p:childTnLst>
                                </p:cTn>
                              </p:par>
                              <p:par>
                                <p:cTn id="386" presetID="8" presetClass="emph" presetSubtype="0" fill="hold" grpId="2" nodeType="withEffect">
                                  <p:stCondLst>
                                    <p:cond delay="0"/>
                                  </p:stCondLst>
                                  <p:childTnLst>
                                    <p:animRot by="-21600000">
                                      <p:cBhvr>
                                        <p:cTn id="387" dur="2000" fill="hold"/>
                                        <p:tgtEl>
                                          <p:spTgt spid="13"/>
                                        </p:tgtEl>
                                        <p:attrNameLst>
                                          <p:attrName>r</p:attrName>
                                        </p:attrNameLst>
                                      </p:cBhvr>
                                    </p:animRot>
                                  </p:childTnLst>
                                </p:cTn>
                              </p:par>
                              <p:par>
                                <p:cTn id="388" presetID="8" presetClass="emph" presetSubtype="0" fill="hold" grpId="2" nodeType="withEffect">
                                  <p:stCondLst>
                                    <p:cond delay="0"/>
                                  </p:stCondLst>
                                  <p:childTnLst>
                                    <p:animRot by="-21600000">
                                      <p:cBhvr>
                                        <p:cTn id="389" dur="2000" fill="hold"/>
                                        <p:tgtEl>
                                          <p:spTgt spid="15"/>
                                        </p:tgtEl>
                                        <p:attrNameLst>
                                          <p:attrName>r</p:attrName>
                                        </p:attrNameLst>
                                      </p:cBhvr>
                                    </p:animRot>
                                  </p:childTnLst>
                                </p:cTn>
                              </p:par>
                              <p:par>
                                <p:cTn id="390" presetID="8" presetClass="emph" presetSubtype="0" fill="hold" grpId="2" nodeType="withEffect">
                                  <p:stCondLst>
                                    <p:cond delay="0"/>
                                  </p:stCondLst>
                                  <p:childTnLst>
                                    <p:animRot by="-21600000">
                                      <p:cBhvr>
                                        <p:cTn id="391" dur="2000" fill="hold"/>
                                        <p:tgtEl>
                                          <p:spTgt spid="17"/>
                                        </p:tgtEl>
                                        <p:attrNameLst>
                                          <p:attrName>r</p:attrName>
                                        </p:attrNameLst>
                                      </p:cBhvr>
                                    </p:animRot>
                                  </p:childTnLst>
                                </p:cTn>
                              </p:par>
                              <p:par>
                                <p:cTn id="392" presetID="8" presetClass="emph" presetSubtype="0" fill="hold" grpId="2" nodeType="withEffect">
                                  <p:stCondLst>
                                    <p:cond delay="0"/>
                                  </p:stCondLst>
                                  <p:childTnLst>
                                    <p:animRot by="-21600000">
                                      <p:cBhvr>
                                        <p:cTn id="393" dur="2000" fill="hold"/>
                                        <p:tgtEl>
                                          <p:spTgt spid="19"/>
                                        </p:tgtEl>
                                        <p:attrNameLst>
                                          <p:attrName>r</p:attrName>
                                        </p:attrNameLst>
                                      </p:cBhvr>
                                    </p:animRot>
                                  </p:childTnLst>
                                </p:cTn>
                              </p:par>
                              <p:par>
                                <p:cTn id="394" presetID="8" presetClass="emph" presetSubtype="0" fill="hold" grpId="2" nodeType="withEffect">
                                  <p:stCondLst>
                                    <p:cond delay="0"/>
                                  </p:stCondLst>
                                  <p:childTnLst>
                                    <p:animRot by="-21600000">
                                      <p:cBhvr>
                                        <p:cTn id="395" dur="2000" fill="hold"/>
                                        <p:tgtEl>
                                          <p:spTgt spid="21"/>
                                        </p:tgtEl>
                                        <p:attrNameLst>
                                          <p:attrName>r</p:attrName>
                                        </p:attrNameLst>
                                      </p:cBhvr>
                                    </p:animRot>
                                  </p:childTnLst>
                                </p:cTn>
                              </p:par>
                              <p:par>
                                <p:cTn id="396" presetID="8" presetClass="emph" presetSubtype="0" fill="hold" grpId="2" nodeType="withEffect">
                                  <p:stCondLst>
                                    <p:cond delay="0"/>
                                  </p:stCondLst>
                                  <p:childTnLst>
                                    <p:animRot by="-21600000">
                                      <p:cBhvr>
                                        <p:cTn id="397" dur="2000" fill="hold"/>
                                        <p:tgtEl>
                                          <p:spTgt spid="23"/>
                                        </p:tgtEl>
                                        <p:attrNameLst>
                                          <p:attrName>r</p:attrName>
                                        </p:attrNameLst>
                                      </p:cBhvr>
                                    </p:animRot>
                                  </p:childTnLst>
                                </p:cTn>
                              </p:par>
                              <p:par>
                                <p:cTn id="398" presetID="8" presetClass="emph" presetSubtype="0" fill="hold" grpId="2" nodeType="withEffect">
                                  <p:stCondLst>
                                    <p:cond delay="0"/>
                                  </p:stCondLst>
                                  <p:childTnLst>
                                    <p:animRot by="-21600000">
                                      <p:cBhvr>
                                        <p:cTn id="399" dur="2000" fill="hold"/>
                                        <p:tgtEl>
                                          <p:spTgt spid="25"/>
                                        </p:tgtEl>
                                        <p:attrNameLst>
                                          <p:attrName>r</p:attrName>
                                        </p:attrNameLst>
                                      </p:cBhvr>
                                    </p:animRot>
                                  </p:childTnLst>
                                </p:cTn>
                              </p:par>
                              <p:par>
                                <p:cTn id="400" presetID="8" presetClass="emph" presetSubtype="0" fill="hold" grpId="2" nodeType="withEffect">
                                  <p:stCondLst>
                                    <p:cond delay="0"/>
                                  </p:stCondLst>
                                  <p:childTnLst>
                                    <p:animRot by="-21600000">
                                      <p:cBhvr>
                                        <p:cTn id="401" dur="2000" fill="hold"/>
                                        <p:tgtEl>
                                          <p:spTgt spid="27"/>
                                        </p:tgtEl>
                                        <p:attrNameLst>
                                          <p:attrName>r</p:attrName>
                                        </p:attrNameLst>
                                      </p:cBhvr>
                                    </p:animRot>
                                  </p:childTnLst>
                                </p:cTn>
                              </p:par>
                              <p:par>
                                <p:cTn id="402" presetID="8" presetClass="emph" presetSubtype="0" fill="hold" grpId="2" nodeType="withEffect">
                                  <p:stCondLst>
                                    <p:cond delay="0"/>
                                  </p:stCondLst>
                                  <p:childTnLst>
                                    <p:animRot by="-21600000">
                                      <p:cBhvr>
                                        <p:cTn id="403" dur="2000" fill="hold"/>
                                        <p:tgtEl>
                                          <p:spTgt spid="29"/>
                                        </p:tgtEl>
                                        <p:attrNameLst>
                                          <p:attrName>r</p:attrName>
                                        </p:attrNameLst>
                                      </p:cBhvr>
                                    </p:animRot>
                                  </p:childTnLst>
                                </p:cTn>
                              </p:par>
                              <p:par>
                                <p:cTn id="404" presetID="8" presetClass="emph" presetSubtype="0" fill="hold" grpId="2" nodeType="withEffect">
                                  <p:stCondLst>
                                    <p:cond delay="0"/>
                                  </p:stCondLst>
                                  <p:childTnLst>
                                    <p:animRot by="-21600000">
                                      <p:cBhvr>
                                        <p:cTn id="405" dur="2000" fill="hold"/>
                                        <p:tgtEl>
                                          <p:spTgt spid="31"/>
                                        </p:tgtEl>
                                        <p:attrNameLst>
                                          <p:attrName>r</p:attrName>
                                        </p:attrNameLst>
                                      </p:cBhvr>
                                    </p:animRot>
                                  </p:childTnLst>
                                </p:cTn>
                              </p:par>
                              <p:par>
                                <p:cTn id="406" presetID="8" presetClass="emph" presetSubtype="0" fill="hold" grpId="2" nodeType="withEffect">
                                  <p:stCondLst>
                                    <p:cond delay="0"/>
                                  </p:stCondLst>
                                  <p:childTnLst>
                                    <p:animRot by="-21600000">
                                      <p:cBhvr>
                                        <p:cTn id="407" dur="2000" fill="hold"/>
                                        <p:tgtEl>
                                          <p:spTgt spid="33"/>
                                        </p:tgtEl>
                                        <p:attrNameLst>
                                          <p:attrName>r</p:attrName>
                                        </p:attrNameLst>
                                      </p:cBhvr>
                                    </p:animRot>
                                  </p:childTnLst>
                                </p:cTn>
                              </p:par>
                              <p:par>
                                <p:cTn id="408" presetID="8" presetClass="emph" presetSubtype="0" fill="hold" grpId="2" nodeType="withEffect">
                                  <p:stCondLst>
                                    <p:cond delay="0"/>
                                  </p:stCondLst>
                                  <p:childTnLst>
                                    <p:animRot by="-21600000">
                                      <p:cBhvr>
                                        <p:cTn id="409" dur="2000" fill="hold"/>
                                        <p:tgtEl>
                                          <p:spTgt spid="35"/>
                                        </p:tgtEl>
                                        <p:attrNameLst>
                                          <p:attrName>r</p:attrName>
                                        </p:attrNameLst>
                                      </p:cBhvr>
                                    </p:animRot>
                                  </p:childTnLst>
                                </p:cTn>
                              </p:par>
                              <p:par>
                                <p:cTn id="410" presetID="8" presetClass="emph" presetSubtype="0" fill="hold" grpId="2" nodeType="withEffect">
                                  <p:stCondLst>
                                    <p:cond delay="0"/>
                                  </p:stCondLst>
                                  <p:childTnLst>
                                    <p:animRot by="-21600000">
                                      <p:cBhvr>
                                        <p:cTn id="411" dur="2000" fill="hold"/>
                                        <p:tgtEl>
                                          <p:spTgt spid="37"/>
                                        </p:tgtEl>
                                        <p:attrNameLst>
                                          <p:attrName>r</p:attrName>
                                        </p:attrNameLst>
                                      </p:cBhvr>
                                    </p:animRot>
                                  </p:childTnLst>
                                </p:cTn>
                              </p:par>
                              <p:par>
                                <p:cTn id="412" presetID="8" presetClass="emph" presetSubtype="0" fill="hold" grpId="2" nodeType="withEffect">
                                  <p:stCondLst>
                                    <p:cond delay="0"/>
                                  </p:stCondLst>
                                  <p:childTnLst>
                                    <p:animRot by="-21600000">
                                      <p:cBhvr>
                                        <p:cTn id="413" dur="2000" fill="hold"/>
                                        <p:tgtEl>
                                          <p:spTgt spid="39"/>
                                        </p:tgtEl>
                                        <p:attrNameLst>
                                          <p:attrName>r</p:attrName>
                                        </p:attrNameLst>
                                      </p:cBhvr>
                                    </p:animRot>
                                  </p:childTnLst>
                                </p:cTn>
                              </p:par>
                              <p:par>
                                <p:cTn id="414" presetID="8" presetClass="emph" presetSubtype="0" fill="hold" grpId="2" nodeType="withEffect">
                                  <p:stCondLst>
                                    <p:cond delay="0"/>
                                  </p:stCondLst>
                                  <p:childTnLst>
                                    <p:animRot by="-21600000">
                                      <p:cBhvr>
                                        <p:cTn id="415" dur="2000" fill="hold"/>
                                        <p:tgtEl>
                                          <p:spTgt spid="41"/>
                                        </p:tgtEl>
                                        <p:attrNameLst>
                                          <p:attrName>r</p:attrName>
                                        </p:attrNameLst>
                                      </p:cBhvr>
                                    </p:animRot>
                                  </p:childTnLst>
                                </p:cTn>
                              </p:par>
                              <p:par>
                                <p:cTn id="416" presetID="8" presetClass="emph" presetSubtype="0" fill="hold" grpId="2" nodeType="withEffect">
                                  <p:stCondLst>
                                    <p:cond delay="0"/>
                                  </p:stCondLst>
                                  <p:childTnLst>
                                    <p:animRot by="-21600000">
                                      <p:cBhvr>
                                        <p:cTn id="417" dur="2000" fill="hold"/>
                                        <p:tgtEl>
                                          <p:spTgt spid="43"/>
                                        </p:tgtEl>
                                        <p:attrNameLst>
                                          <p:attrName>r</p:attrName>
                                        </p:attrNameLst>
                                      </p:cBhvr>
                                    </p:animRot>
                                  </p:childTnLst>
                                </p:cTn>
                              </p:par>
                              <p:par>
                                <p:cTn id="418" presetID="8" presetClass="emph" presetSubtype="0" fill="hold" grpId="2" nodeType="withEffect">
                                  <p:stCondLst>
                                    <p:cond delay="0"/>
                                  </p:stCondLst>
                                  <p:childTnLst>
                                    <p:animRot by="-21600000">
                                      <p:cBhvr>
                                        <p:cTn id="419" dur="2000" fill="hold"/>
                                        <p:tgtEl>
                                          <p:spTgt spid="45"/>
                                        </p:tgtEl>
                                        <p:attrNameLst>
                                          <p:attrName>r</p:attrName>
                                        </p:attrNameLst>
                                      </p:cBhvr>
                                    </p:animRot>
                                  </p:childTnLst>
                                </p:cTn>
                              </p:par>
                              <p:par>
                                <p:cTn id="420" presetID="8" presetClass="emph" presetSubtype="0" fill="hold" grpId="2" nodeType="withEffect">
                                  <p:stCondLst>
                                    <p:cond delay="0"/>
                                  </p:stCondLst>
                                  <p:childTnLst>
                                    <p:animRot by="-21600000">
                                      <p:cBhvr>
                                        <p:cTn id="421" dur="2000" fill="hold"/>
                                        <p:tgtEl>
                                          <p:spTgt spid="47"/>
                                        </p:tgtEl>
                                        <p:attrNameLst>
                                          <p:attrName>r</p:attrName>
                                        </p:attrNameLst>
                                      </p:cBhvr>
                                    </p:animRot>
                                  </p:childTnLst>
                                </p:cTn>
                              </p:par>
                            </p:childTnLst>
                          </p:cTn>
                        </p:par>
                        <p:par>
                          <p:cTn id="422" fill="hold">
                            <p:stCondLst>
                              <p:cond delay="2000"/>
                            </p:stCondLst>
                            <p:childTnLst>
                              <p:par>
                                <p:cTn id="423" presetID="2" presetClass="exit" presetSubtype="4" fill="hold" grpId="3" nodeType="afterEffect">
                                  <p:stCondLst>
                                    <p:cond delay="0"/>
                                  </p:stCondLst>
                                  <p:childTnLst>
                                    <p:anim calcmode="lin" valueType="num">
                                      <p:cBhvr additive="base">
                                        <p:cTn id="424" dur="2000"/>
                                        <p:tgtEl>
                                          <p:spTgt spid="4"/>
                                        </p:tgtEl>
                                        <p:attrNameLst>
                                          <p:attrName>ppt_x</p:attrName>
                                        </p:attrNameLst>
                                      </p:cBhvr>
                                      <p:tavLst>
                                        <p:tav tm="0">
                                          <p:val>
                                            <p:strVal val="ppt_x"/>
                                          </p:val>
                                        </p:tav>
                                        <p:tav tm="100000">
                                          <p:val>
                                            <p:strVal val="ppt_x"/>
                                          </p:val>
                                        </p:tav>
                                      </p:tavLst>
                                    </p:anim>
                                    <p:anim calcmode="lin" valueType="num">
                                      <p:cBhvr additive="base">
                                        <p:cTn id="425" dur="2000"/>
                                        <p:tgtEl>
                                          <p:spTgt spid="4"/>
                                        </p:tgtEl>
                                        <p:attrNameLst>
                                          <p:attrName>ppt_y</p:attrName>
                                        </p:attrNameLst>
                                      </p:cBhvr>
                                      <p:tavLst>
                                        <p:tav tm="0">
                                          <p:val>
                                            <p:strVal val="ppt_y"/>
                                          </p:val>
                                        </p:tav>
                                        <p:tav tm="100000">
                                          <p:val>
                                            <p:strVal val="1+ppt_h/2"/>
                                          </p:val>
                                        </p:tav>
                                      </p:tavLst>
                                    </p:anim>
                                    <p:set>
                                      <p:cBhvr>
                                        <p:cTn id="426" dur="1" fill="hold">
                                          <p:stCondLst>
                                            <p:cond delay="1999"/>
                                          </p:stCondLst>
                                        </p:cTn>
                                        <p:tgtEl>
                                          <p:spTgt spid="4"/>
                                        </p:tgtEl>
                                        <p:attrNameLst>
                                          <p:attrName>style.visibility</p:attrName>
                                        </p:attrNameLst>
                                      </p:cBhvr>
                                      <p:to>
                                        <p:strVal val="hidden"/>
                                      </p:to>
                                    </p:set>
                                  </p:childTnLst>
                                </p:cTn>
                              </p:par>
                              <p:par>
                                <p:cTn id="427" presetID="2" presetClass="exit" presetSubtype="4" fill="hold" grpId="3" nodeType="withEffect">
                                  <p:stCondLst>
                                    <p:cond delay="0"/>
                                  </p:stCondLst>
                                  <p:childTnLst>
                                    <p:anim calcmode="lin" valueType="num">
                                      <p:cBhvr additive="base">
                                        <p:cTn id="428" dur="2000"/>
                                        <p:tgtEl>
                                          <p:spTgt spid="6"/>
                                        </p:tgtEl>
                                        <p:attrNameLst>
                                          <p:attrName>ppt_x</p:attrName>
                                        </p:attrNameLst>
                                      </p:cBhvr>
                                      <p:tavLst>
                                        <p:tav tm="0">
                                          <p:val>
                                            <p:strVal val="ppt_x"/>
                                          </p:val>
                                        </p:tav>
                                        <p:tav tm="100000">
                                          <p:val>
                                            <p:strVal val="ppt_x"/>
                                          </p:val>
                                        </p:tav>
                                      </p:tavLst>
                                    </p:anim>
                                    <p:anim calcmode="lin" valueType="num">
                                      <p:cBhvr additive="base">
                                        <p:cTn id="429" dur="2000"/>
                                        <p:tgtEl>
                                          <p:spTgt spid="6"/>
                                        </p:tgtEl>
                                        <p:attrNameLst>
                                          <p:attrName>ppt_y</p:attrName>
                                        </p:attrNameLst>
                                      </p:cBhvr>
                                      <p:tavLst>
                                        <p:tav tm="0">
                                          <p:val>
                                            <p:strVal val="ppt_y"/>
                                          </p:val>
                                        </p:tav>
                                        <p:tav tm="100000">
                                          <p:val>
                                            <p:strVal val="1+ppt_h/2"/>
                                          </p:val>
                                        </p:tav>
                                      </p:tavLst>
                                    </p:anim>
                                    <p:set>
                                      <p:cBhvr>
                                        <p:cTn id="430" dur="1" fill="hold">
                                          <p:stCondLst>
                                            <p:cond delay="1999"/>
                                          </p:stCondLst>
                                        </p:cTn>
                                        <p:tgtEl>
                                          <p:spTgt spid="6"/>
                                        </p:tgtEl>
                                        <p:attrNameLst>
                                          <p:attrName>style.visibility</p:attrName>
                                        </p:attrNameLst>
                                      </p:cBhvr>
                                      <p:to>
                                        <p:strVal val="hidden"/>
                                      </p:to>
                                    </p:set>
                                  </p:childTnLst>
                                </p:cTn>
                              </p:par>
                              <p:par>
                                <p:cTn id="431" presetID="2" presetClass="exit" presetSubtype="4" fill="hold" grpId="3" nodeType="withEffect">
                                  <p:stCondLst>
                                    <p:cond delay="0"/>
                                  </p:stCondLst>
                                  <p:childTnLst>
                                    <p:anim calcmode="lin" valueType="num">
                                      <p:cBhvr additive="base">
                                        <p:cTn id="432" dur="2000"/>
                                        <p:tgtEl>
                                          <p:spTgt spid="8"/>
                                        </p:tgtEl>
                                        <p:attrNameLst>
                                          <p:attrName>ppt_x</p:attrName>
                                        </p:attrNameLst>
                                      </p:cBhvr>
                                      <p:tavLst>
                                        <p:tav tm="0">
                                          <p:val>
                                            <p:strVal val="ppt_x"/>
                                          </p:val>
                                        </p:tav>
                                        <p:tav tm="100000">
                                          <p:val>
                                            <p:strVal val="ppt_x"/>
                                          </p:val>
                                        </p:tav>
                                      </p:tavLst>
                                    </p:anim>
                                    <p:anim calcmode="lin" valueType="num">
                                      <p:cBhvr additive="base">
                                        <p:cTn id="433" dur="2000"/>
                                        <p:tgtEl>
                                          <p:spTgt spid="8"/>
                                        </p:tgtEl>
                                        <p:attrNameLst>
                                          <p:attrName>ppt_y</p:attrName>
                                        </p:attrNameLst>
                                      </p:cBhvr>
                                      <p:tavLst>
                                        <p:tav tm="0">
                                          <p:val>
                                            <p:strVal val="ppt_y"/>
                                          </p:val>
                                        </p:tav>
                                        <p:tav tm="100000">
                                          <p:val>
                                            <p:strVal val="1+ppt_h/2"/>
                                          </p:val>
                                        </p:tav>
                                      </p:tavLst>
                                    </p:anim>
                                    <p:set>
                                      <p:cBhvr>
                                        <p:cTn id="434" dur="1" fill="hold">
                                          <p:stCondLst>
                                            <p:cond delay="1999"/>
                                          </p:stCondLst>
                                        </p:cTn>
                                        <p:tgtEl>
                                          <p:spTgt spid="8"/>
                                        </p:tgtEl>
                                        <p:attrNameLst>
                                          <p:attrName>style.visibility</p:attrName>
                                        </p:attrNameLst>
                                      </p:cBhvr>
                                      <p:to>
                                        <p:strVal val="hidden"/>
                                      </p:to>
                                    </p:set>
                                  </p:childTnLst>
                                </p:cTn>
                              </p:par>
                              <p:par>
                                <p:cTn id="435" presetID="2" presetClass="exit" presetSubtype="4" fill="hold" grpId="3" nodeType="withEffect">
                                  <p:stCondLst>
                                    <p:cond delay="0"/>
                                  </p:stCondLst>
                                  <p:childTnLst>
                                    <p:anim calcmode="lin" valueType="num">
                                      <p:cBhvr additive="base">
                                        <p:cTn id="436" dur="2000"/>
                                        <p:tgtEl>
                                          <p:spTgt spid="10"/>
                                        </p:tgtEl>
                                        <p:attrNameLst>
                                          <p:attrName>ppt_x</p:attrName>
                                        </p:attrNameLst>
                                      </p:cBhvr>
                                      <p:tavLst>
                                        <p:tav tm="0">
                                          <p:val>
                                            <p:strVal val="ppt_x"/>
                                          </p:val>
                                        </p:tav>
                                        <p:tav tm="100000">
                                          <p:val>
                                            <p:strVal val="ppt_x"/>
                                          </p:val>
                                        </p:tav>
                                      </p:tavLst>
                                    </p:anim>
                                    <p:anim calcmode="lin" valueType="num">
                                      <p:cBhvr additive="base">
                                        <p:cTn id="437" dur="2000"/>
                                        <p:tgtEl>
                                          <p:spTgt spid="10"/>
                                        </p:tgtEl>
                                        <p:attrNameLst>
                                          <p:attrName>ppt_y</p:attrName>
                                        </p:attrNameLst>
                                      </p:cBhvr>
                                      <p:tavLst>
                                        <p:tav tm="0">
                                          <p:val>
                                            <p:strVal val="ppt_y"/>
                                          </p:val>
                                        </p:tav>
                                        <p:tav tm="100000">
                                          <p:val>
                                            <p:strVal val="1+ppt_h/2"/>
                                          </p:val>
                                        </p:tav>
                                      </p:tavLst>
                                    </p:anim>
                                    <p:set>
                                      <p:cBhvr>
                                        <p:cTn id="438" dur="1" fill="hold">
                                          <p:stCondLst>
                                            <p:cond delay="1999"/>
                                          </p:stCondLst>
                                        </p:cTn>
                                        <p:tgtEl>
                                          <p:spTgt spid="10"/>
                                        </p:tgtEl>
                                        <p:attrNameLst>
                                          <p:attrName>style.visibility</p:attrName>
                                        </p:attrNameLst>
                                      </p:cBhvr>
                                      <p:to>
                                        <p:strVal val="hidden"/>
                                      </p:to>
                                    </p:set>
                                  </p:childTnLst>
                                </p:cTn>
                              </p:par>
                              <p:par>
                                <p:cTn id="439" presetID="2" presetClass="exit" presetSubtype="4" fill="hold" grpId="3" nodeType="withEffect">
                                  <p:stCondLst>
                                    <p:cond delay="0"/>
                                  </p:stCondLst>
                                  <p:childTnLst>
                                    <p:anim calcmode="lin" valueType="num">
                                      <p:cBhvr additive="base">
                                        <p:cTn id="440" dur="2000"/>
                                        <p:tgtEl>
                                          <p:spTgt spid="12"/>
                                        </p:tgtEl>
                                        <p:attrNameLst>
                                          <p:attrName>ppt_x</p:attrName>
                                        </p:attrNameLst>
                                      </p:cBhvr>
                                      <p:tavLst>
                                        <p:tav tm="0">
                                          <p:val>
                                            <p:strVal val="ppt_x"/>
                                          </p:val>
                                        </p:tav>
                                        <p:tav tm="100000">
                                          <p:val>
                                            <p:strVal val="ppt_x"/>
                                          </p:val>
                                        </p:tav>
                                      </p:tavLst>
                                    </p:anim>
                                    <p:anim calcmode="lin" valueType="num">
                                      <p:cBhvr additive="base">
                                        <p:cTn id="441" dur="2000"/>
                                        <p:tgtEl>
                                          <p:spTgt spid="12"/>
                                        </p:tgtEl>
                                        <p:attrNameLst>
                                          <p:attrName>ppt_y</p:attrName>
                                        </p:attrNameLst>
                                      </p:cBhvr>
                                      <p:tavLst>
                                        <p:tav tm="0">
                                          <p:val>
                                            <p:strVal val="ppt_y"/>
                                          </p:val>
                                        </p:tav>
                                        <p:tav tm="100000">
                                          <p:val>
                                            <p:strVal val="1+ppt_h/2"/>
                                          </p:val>
                                        </p:tav>
                                      </p:tavLst>
                                    </p:anim>
                                    <p:set>
                                      <p:cBhvr>
                                        <p:cTn id="442" dur="1" fill="hold">
                                          <p:stCondLst>
                                            <p:cond delay="1999"/>
                                          </p:stCondLst>
                                        </p:cTn>
                                        <p:tgtEl>
                                          <p:spTgt spid="12"/>
                                        </p:tgtEl>
                                        <p:attrNameLst>
                                          <p:attrName>style.visibility</p:attrName>
                                        </p:attrNameLst>
                                      </p:cBhvr>
                                      <p:to>
                                        <p:strVal val="hidden"/>
                                      </p:to>
                                    </p:set>
                                  </p:childTnLst>
                                </p:cTn>
                              </p:par>
                              <p:par>
                                <p:cTn id="443" presetID="2" presetClass="exit" presetSubtype="4" fill="hold" grpId="3" nodeType="withEffect">
                                  <p:stCondLst>
                                    <p:cond delay="0"/>
                                  </p:stCondLst>
                                  <p:childTnLst>
                                    <p:anim calcmode="lin" valueType="num">
                                      <p:cBhvr additive="base">
                                        <p:cTn id="444" dur="2000"/>
                                        <p:tgtEl>
                                          <p:spTgt spid="14"/>
                                        </p:tgtEl>
                                        <p:attrNameLst>
                                          <p:attrName>ppt_x</p:attrName>
                                        </p:attrNameLst>
                                      </p:cBhvr>
                                      <p:tavLst>
                                        <p:tav tm="0">
                                          <p:val>
                                            <p:strVal val="ppt_x"/>
                                          </p:val>
                                        </p:tav>
                                        <p:tav tm="100000">
                                          <p:val>
                                            <p:strVal val="ppt_x"/>
                                          </p:val>
                                        </p:tav>
                                      </p:tavLst>
                                    </p:anim>
                                    <p:anim calcmode="lin" valueType="num">
                                      <p:cBhvr additive="base">
                                        <p:cTn id="445" dur="2000"/>
                                        <p:tgtEl>
                                          <p:spTgt spid="14"/>
                                        </p:tgtEl>
                                        <p:attrNameLst>
                                          <p:attrName>ppt_y</p:attrName>
                                        </p:attrNameLst>
                                      </p:cBhvr>
                                      <p:tavLst>
                                        <p:tav tm="0">
                                          <p:val>
                                            <p:strVal val="ppt_y"/>
                                          </p:val>
                                        </p:tav>
                                        <p:tav tm="100000">
                                          <p:val>
                                            <p:strVal val="1+ppt_h/2"/>
                                          </p:val>
                                        </p:tav>
                                      </p:tavLst>
                                    </p:anim>
                                    <p:set>
                                      <p:cBhvr>
                                        <p:cTn id="446" dur="1" fill="hold">
                                          <p:stCondLst>
                                            <p:cond delay="1999"/>
                                          </p:stCondLst>
                                        </p:cTn>
                                        <p:tgtEl>
                                          <p:spTgt spid="14"/>
                                        </p:tgtEl>
                                        <p:attrNameLst>
                                          <p:attrName>style.visibility</p:attrName>
                                        </p:attrNameLst>
                                      </p:cBhvr>
                                      <p:to>
                                        <p:strVal val="hidden"/>
                                      </p:to>
                                    </p:set>
                                  </p:childTnLst>
                                </p:cTn>
                              </p:par>
                              <p:par>
                                <p:cTn id="447" presetID="2" presetClass="exit" presetSubtype="4" fill="hold" grpId="3" nodeType="withEffect">
                                  <p:stCondLst>
                                    <p:cond delay="0"/>
                                  </p:stCondLst>
                                  <p:childTnLst>
                                    <p:anim calcmode="lin" valueType="num">
                                      <p:cBhvr additive="base">
                                        <p:cTn id="448" dur="2000"/>
                                        <p:tgtEl>
                                          <p:spTgt spid="16"/>
                                        </p:tgtEl>
                                        <p:attrNameLst>
                                          <p:attrName>ppt_x</p:attrName>
                                        </p:attrNameLst>
                                      </p:cBhvr>
                                      <p:tavLst>
                                        <p:tav tm="0">
                                          <p:val>
                                            <p:strVal val="ppt_x"/>
                                          </p:val>
                                        </p:tav>
                                        <p:tav tm="100000">
                                          <p:val>
                                            <p:strVal val="ppt_x"/>
                                          </p:val>
                                        </p:tav>
                                      </p:tavLst>
                                    </p:anim>
                                    <p:anim calcmode="lin" valueType="num">
                                      <p:cBhvr additive="base">
                                        <p:cTn id="449" dur="2000"/>
                                        <p:tgtEl>
                                          <p:spTgt spid="16"/>
                                        </p:tgtEl>
                                        <p:attrNameLst>
                                          <p:attrName>ppt_y</p:attrName>
                                        </p:attrNameLst>
                                      </p:cBhvr>
                                      <p:tavLst>
                                        <p:tav tm="0">
                                          <p:val>
                                            <p:strVal val="ppt_y"/>
                                          </p:val>
                                        </p:tav>
                                        <p:tav tm="100000">
                                          <p:val>
                                            <p:strVal val="1+ppt_h/2"/>
                                          </p:val>
                                        </p:tav>
                                      </p:tavLst>
                                    </p:anim>
                                    <p:set>
                                      <p:cBhvr>
                                        <p:cTn id="450" dur="1" fill="hold">
                                          <p:stCondLst>
                                            <p:cond delay="1999"/>
                                          </p:stCondLst>
                                        </p:cTn>
                                        <p:tgtEl>
                                          <p:spTgt spid="16"/>
                                        </p:tgtEl>
                                        <p:attrNameLst>
                                          <p:attrName>style.visibility</p:attrName>
                                        </p:attrNameLst>
                                      </p:cBhvr>
                                      <p:to>
                                        <p:strVal val="hidden"/>
                                      </p:to>
                                    </p:set>
                                  </p:childTnLst>
                                </p:cTn>
                              </p:par>
                              <p:par>
                                <p:cTn id="451" presetID="2" presetClass="exit" presetSubtype="4" fill="hold" grpId="3" nodeType="withEffect">
                                  <p:stCondLst>
                                    <p:cond delay="0"/>
                                  </p:stCondLst>
                                  <p:childTnLst>
                                    <p:anim calcmode="lin" valueType="num">
                                      <p:cBhvr additive="base">
                                        <p:cTn id="452" dur="2000"/>
                                        <p:tgtEl>
                                          <p:spTgt spid="18"/>
                                        </p:tgtEl>
                                        <p:attrNameLst>
                                          <p:attrName>ppt_x</p:attrName>
                                        </p:attrNameLst>
                                      </p:cBhvr>
                                      <p:tavLst>
                                        <p:tav tm="0">
                                          <p:val>
                                            <p:strVal val="ppt_x"/>
                                          </p:val>
                                        </p:tav>
                                        <p:tav tm="100000">
                                          <p:val>
                                            <p:strVal val="ppt_x"/>
                                          </p:val>
                                        </p:tav>
                                      </p:tavLst>
                                    </p:anim>
                                    <p:anim calcmode="lin" valueType="num">
                                      <p:cBhvr additive="base">
                                        <p:cTn id="453" dur="2000"/>
                                        <p:tgtEl>
                                          <p:spTgt spid="18"/>
                                        </p:tgtEl>
                                        <p:attrNameLst>
                                          <p:attrName>ppt_y</p:attrName>
                                        </p:attrNameLst>
                                      </p:cBhvr>
                                      <p:tavLst>
                                        <p:tav tm="0">
                                          <p:val>
                                            <p:strVal val="ppt_y"/>
                                          </p:val>
                                        </p:tav>
                                        <p:tav tm="100000">
                                          <p:val>
                                            <p:strVal val="1+ppt_h/2"/>
                                          </p:val>
                                        </p:tav>
                                      </p:tavLst>
                                    </p:anim>
                                    <p:set>
                                      <p:cBhvr>
                                        <p:cTn id="454" dur="1" fill="hold">
                                          <p:stCondLst>
                                            <p:cond delay="1999"/>
                                          </p:stCondLst>
                                        </p:cTn>
                                        <p:tgtEl>
                                          <p:spTgt spid="18"/>
                                        </p:tgtEl>
                                        <p:attrNameLst>
                                          <p:attrName>style.visibility</p:attrName>
                                        </p:attrNameLst>
                                      </p:cBhvr>
                                      <p:to>
                                        <p:strVal val="hidden"/>
                                      </p:to>
                                    </p:set>
                                  </p:childTnLst>
                                </p:cTn>
                              </p:par>
                              <p:par>
                                <p:cTn id="455" presetID="2" presetClass="exit" presetSubtype="4" fill="hold" grpId="3" nodeType="withEffect">
                                  <p:stCondLst>
                                    <p:cond delay="0"/>
                                  </p:stCondLst>
                                  <p:childTnLst>
                                    <p:anim calcmode="lin" valueType="num">
                                      <p:cBhvr additive="base">
                                        <p:cTn id="456" dur="2000"/>
                                        <p:tgtEl>
                                          <p:spTgt spid="20"/>
                                        </p:tgtEl>
                                        <p:attrNameLst>
                                          <p:attrName>ppt_x</p:attrName>
                                        </p:attrNameLst>
                                      </p:cBhvr>
                                      <p:tavLst>
                                        <p:tav tm="0">
                                          <p:val>
                                            <p:strVal val="ppt_x"/>
                                          </p:val>
                                        </p:tav>
                                        <p:tav tm="100000">
                                          <p:val>
                                            <p:strVal val="ppt_x"/>
                                          </p:val>
                                        </p:tav>
                                      </p:tavLst>
                                    </p:anim>
                                    <p:anim calcmode="lin" valueType="num">
                                      <p:cBhvr additive="base">
                                        <p:cTn id="457" dur="2000"/>
                                        <p:tgtEl>
                                          <p:spTgt spid="20"/>
                                        </p:tgtEl>
                                        <p:attrNameLst>
                                          <p:attrName>ppt_y</p:attrName>
                                        </p:attrNameLst>
                                      </p:cBhvr>
                                      <p:tavLst>
                                        <p:tav tm="0">
                                          <p:val>
                                            <p:strVal val="ppt_y"/>
                                          </p:val>
                                        </p:tav>
                                        <p:tav tm="100000">
                                          <p:val>
                                            <p:strVal val="1+ppt_h/2"/>
                                          </p:val>
                                        </p:tav>
                                      </p:tavLst>
                                    </p:anim>
                                    <p:set>
                                      <p:cBhvr>
                                        <p:cTn id="458" dur="1" fill="hold">
                                          <p:stCondLst>
                                            <p:cond delay="1999"/>
                                          </p:stCondLst>
                                        </p:cTn>
                                        <p:tgtEl>
                                          <p:spTgt spid="20"/>
                                        </p:tgtEl>
                                        <p:attrNameLst>
                                          <p:attrName>style.visibility</p:attrName>
                                        </p:attrNameLst>
                                      </p:cBhvr>
                                      <p:to>
                                        <p:strVal val="hidden"/>
                                      </p:to>
                                    </p:set>
                                  </p:childTnLst>
                                </p:cTn>
                              </p:par>
                              <p:par>
                                <p:cTn id="459" presetID="2" presetClass="exit" presetSubtype="4" fill="hold" grpId="3" nodeType="withEffect">
                                  <p:stCondLst>
                                    <p:cond delay="0"/>
                                  </p:stCondLst>
                                  <p:childTnLst>
                                    <p:anim calcmode="lin" valueType="num">
                                      <p:cBhvr additive="base">
                                        <p:cTn id="460" dur="2000"/>
                                        <p:tgtEl>
                                          <p:spTgt spid="22"/>
                                        </p:tgtEl>
                                        <p:attrNameLst>
                                          <p:attrName>ppt_x</p:attrName>
                                        </p:attrNameLst>
                                      </p:cBhvr>
                                      <p:tavLst>
                                        <p:tav tm="0">
                                          <p:val>
                                            <p:strVal val="ppt_x"/>
                                          </p:val>
                                        </p:tav>
                                        <p:tav tm="100000">
                                          <p:val>
                                            <p:strVal val="ppt_x"/>
                                          </p:val>
                                        </p:tav>
                                      </p:tavLst>
                                    </p:anim>
                                    <p:anim calcmode="lin" valueType="num">
                                      <p:cBhvr additive="base">
                                        <p:cTn id="461" dur="2000"/>
                                        <p:tgtEl>
                                          <p:spTgt spid="22"/>
                                        </p:tgtEl>
                                        <p:attrNameLst>
                                          <p:attrName>ppt_y</p:attrName>
                                        </p:attrNameLst>
                                      </p:cBhvr>
                                      <p:tavLst>
                                        <p:tav tm="0">
                                          <p:val>
                                            <p:strVal val="ppt_y"/>
                                          </p:val>
                                        </p:tav>
                                        <p:tav tm="100000">
                                          <p:val>
                                            <p:strVal val="1+ppt_h/2"/>
                                          </p:val>
                                        </p:tav>
                                      </p:tavLst>
                                    </p:anim>
                                    <p:set>
                                      <p:cBhvr>
                                        <p:cTn id="462" dur="1" fill="hold">
                                          <p:stCondLst>
                                            <p:cond delay="1999"/>
                                          </p:stCondLst>
                                        </p:cTn>
                                        <p:tgtEl>
                                          <p:spTgt spid="22"/>
                                        </p:tgtEl>
                                        <p:attrNameLst>
                                          <p:attrName>style.visibility</p:attrName>
                                        </p:attrNameLst>
                                      </p:cBhvr>
                                      <p:to>
                                        <p:strVal val="hidden"/>
                                      </p:to>
                                    </p:set>
                                  </p:childTnLst>
                                </p:cTn>
                              </p:par>
                              <p:par>
                                <p:cTn id="463" presetID="2" presetClass="exit" presetSubtype="4" fill="hold" grpId="3" nodeType="withEffect">
                                  <p:stCondLst>
                                    <p:cond delay="0"/>
                                  </p:stCondLst>
                                  <p:childTnLst>
                                    <p:anim calcmode="lin" valueType="num">
                                      <p:cBhvr additive="base">
                                        <p:cTn id="464" dur="2000"/>
                                        <p:tgtEl>
                                          <p:spTgt spid="24"/>
                                        </p:tgtEl>
                                        <p:attrNameLst>
                                          <p:attrName>ppt_x</p:attrName>
                                        </p:attrNameLst>
                                      </p:cBhvr>
                                      <p:tavLst>
                                        <p:tav tm="0">
                                          <p:val>
                                            <p:strVal val="ppt_x"/>
                                          </p:val>
                                        </p:tav>
                                        <p:tav tm="100000">
                                          <p:val>
                                            <p:strVal val="ppt_x"/>
                                          </p:val>
                                        </p:tav>
                                      </p:tavLst>
                                    </p:anim>
                                    <p:anim calcmode="lin" valueType="num">
                                      <p:cBhvr additive="base">
                                        <p:cTn id="465" dur="2000"/>
                                        <p:tgtEl>
                                          <p:spTgt spid="24"/>
                                        </p:tgtEl>
                                        <p:attrNameLst>
                                          <p:attrName>ppt_y</p:attrName>
                                        </p:attrNameLst>
                                      </p:cBhvr>
                                      <p:tavLst>
                                        <p:tav tm="0">
                                          <p:val>
                                            <p:strVal val="ppt_y"/>
                                          </p:val>
                                        </p:tav>
                                        <p:tav tm="100000">
                                          <p:val>
                                            <p:strVal val="1+ppt_h/2"/>
                                          </p:val>
                                        </p:tav>
                                      </p:tavLst>
                                    </p:anim>
                                    <p:set>
                                      <p:cBhvr>
                                        <p:cTn id="466" dur="1" fill="hold">
                                          <p:stCondLst>
                                            <p:cond delay="1999"/>
                                          </p:stCondLst>
                                        </p:cTn>
                                        <p:tgtEl>
                                          <p:spTgt spid="24"/>
                                        </p:tgtEl>
                                        <p:attrNameLst>
                                          <p:attrName>style.visibility</p:attrName>
                                        </p:attrNameLst>
                                      </p:cBhvr>
                                      <p:to>
                                        <p:strVal val="hidden"/>
                                      </p:to>
                                    </p:set>
                                  </p:childTnLst>
                                </p:cTn>
                              </p:par>
                              <p:par>
                                <p:cTn id="467" presetID="2" presetClass="exit" presetSubtype="4" fill="hold" grpId="3" nodeType="withEffect">
                                  <p:stCondLst>
                                    <p:cond delay="0"/>
                                  </p:stCondLst>
                                  <p:childTnLst>
                                    <p:anim calcmode="lin" valueType="num">
                                      <p:cBhvr additive="base">
                                        <p:cTn id="468" dur="2000"/>
                                        <p:tgtEl>
                                          <p:spTgt spid="26"/>
                                        </p:tgtEl>
                                        <p:attrNameLst>
                                          <p:attrName>ppt_x</p:attrName>
                                        </p:attrNameLst>
                                      </p:cBhvr>
                                      <p:tavLst>
                                        <p:tav tm="0">
                                          <p:val>
                                            <p:strVal val="ppt_x"/>
                                          </p:val>
                                        </p:tav>
                                        <p:tav tm="100000">
                                          <p:val>
                                            <p:strVal val="ppt_x"/>
                                          </p:val>
                                        </p:tav>
                                      </p:tavLst>
                                    </p:anim>
                                    <p:anim calcmode="lin" valueType="num">
                                      <p:cBhvr additive="base">
                                        <p:cTn id="469" dur="2000"/>
                                        <p:tgtEl>
                                          <p:spTgt spid="26"/>
                                        </p:tgtEl>
                                        <p:attrNameLst>
                                          <p:attrName>ppt_y</p:attrName>
                                        </p:attrNameLst>
                                      </p:cBhvr>
                                      <p:tavLst>
                                        <p:tav tm="0">
                                          <p:val>
                                            <p:strVal val="ppt_y"/>
                                          </p:val>
                                        </p:tav>
                                        <p:tav tm="100000">
                                          <p:val>
                                            <p:strVal val="1+ppt_h/2"/>
                                          </p:val>
                                        </p:tav>
                                      </p:tavLst>
                                    </p:anim>
                                    <p:set>
                                      <p:cBhvr>
                                        <p:cTn id="470" dur="1" fill="hold">
                                          <p:stCondLst>
                                            <p:cond delay="1999"/>
                                          </p:stCondLst>
                                        </p:cTn>
                                        <p:tgtEl>
                                          <p:spTgt spid="26"/>
                                        </p:tgtEl>
                                        <p:attrNameLst>
                                          <p:attrName>style.visibility</p:attrName>
                                        </p:attrNameLst>
                                      </p:cBhvr>
                                      <p:to>
                                        <p:strVal val="hidden"/>
                                      </p:to>
                                    </p:set>
                                  </p:childTnLst>
                                </p:cTn>
                              </p:par>
                              <p:par>
                                <p:cTn id="471" presetID="2" presetClass="exit" presetSubtype="4" fill="hold" grpId="3" nodeType="withEffect">
                                  <p:stCondLst>
                                    <p:cond delay="0"/>
                                  </p:stCondLst>
                                  <p:childTnLst>
                                    <p:anim calcmode="lin" valueType="num">
                                      <p:cBhvr additive="base">
                                        <p:cTn id="472" dur="2000"/>
                                        <p:tgtEl>
                                          <p:spTgt spid="28"/>
                                        </p:tgtEl>
                                        <p:attrNameLst>
                                          <p:attrName>ppt_x</p:attrName>
                                        </p:attrNameLst>
                                      </p:cBhvr>
                                      <p:tavLst>
                                        <p:tav tm="0">
                                          <p:val>
                                            <p:strVal val="ppt_x"/>
                                          </p:val>
                                        </p:tav>
                                        <p:tav tm="100000">
                                          <p:val>
                                            <p:strVal val="ppt_x"/>
                                          </p:val>
                                        </p:tav>
                                      </p:tavLst>
                                    </p:anim>
                                    <p:anim calcmode="lin" valueType="num">
                                      <p:cBhvr additive="base">
                                        <p:cTn id="473" dur="2000"/>
                                        <p:tgtEl>
                                          <p:spTgt spid="28"/>
                                        </p:tgtEl>
                                        <p:attrNameLst>
                                          <p:attrName>ppt_y</p:attrName>
                                        </p:attrNameLst>
                                      </p:cBhvr>
                                      <p:tavLst>
                                        <p:tav tm="0">
                                          <p:val>
                                            <p:strVal val="ppt_y"/>
                                          </p:val>
                                        </p:tav>
                                        <p:tav tm="100000">
                                          <p:val>
                                            <p:strVal val="1+ppt_h/2"/>
                                          </p:val>
                                        </p:tav>
                                      </p:tavLst>
                                    </p:anim>
                                    <p:set>
                                      <p:cBhvr>
                                        <p:cTn id="474" dur="1" fill="hold">
                                          <p:stCondLst>
                                            <p:cond delay="1999"/>
                                          </p:stCondLst>
                                        </p:cTn>
                                        <p:tgtEl>
                                          <p:spTgt spid="28"/>
                                        </p:tgtEl>
                                        <p:attrNameLst>
                                          <p:attrName>style.visibility</p:attrName>
                                        </p:attrNameLst>
                                      </p:cBhvr>
                                      <p:to>
                                        <p:strVal val="hidden"/>
                                      </p:to>
                                    </p:set>
                                  </p:childTnLst>
                                </p:cTn>
                              </p:par>
                              <p:par>
                                <p:cTn id="475" presetID="2" presetClass="exit" presetSubtype="4" fill="hold" grpId="3" nodeType="withEffect">
                                  <p:stCondLst>
                                    <p:cond delay="0"/>
                                  </p:stCondLst>
                                  <p:childTnLst>
                                    <p:anim calcmode="lin" valueType="num">
                                      <p:cBhvr additive="base">
                                        <p:cTn id="476" dur="2000"/>
                                        <p:tgtEl>
                                          <p:spTgt spid="30"/>
                                        </p:tgtEl>
                                        <p:attrNameLst>
                                          <p:attrName>ppt_x</p:attrName>
                                        </p:attrNameLst>
                                      </p:cBhvr>
                                      <p:tavLst>
                                        <p:tav tm="0">
                                          <p:val>
                                            <p:strVal val="ppt_x"/>
                                          </p:val>
                                        </p:tav>
                                        <p:tav tm="100000">
                                          <p:val>
                                            <p:strVal val="ppt_x"/>
                                          </p:val>
                                        </p:tav>
                                      </p:tavLst>
                                    </p:anim>
                                    <p:anim calcmode="lin" valueType="num">
                                      <p:cBhvr additive="base">
                                        <p:cTn id="477" dur="2000"/>
                                        <p:tgtEl>
                                          <p:spTgt spid="30"/>
                                        </p:tgtEl>
                                        <p:attrNameLst>
                                          <p:attrName>ppt_y</p:attrName>
                                        </p:attrNameLst>
                                      </p:cBhvr>
                                      <p:tavLst>
                                        <p:tav tm="0">
                                          <p:val>
                                            <p:strVal val="ppt_y"/>
                                          </p:val>
                                        </p:tav>
                                        <p:tav tm="100000">
                                          <p:val>
                                            <p:strVal val="1+ppt_h/2"/>
                                          </p:val>
                                        </p:tav>
                                      </p:tavLst>
                                    </p:anim>
                                    <p:set>
                                      <p:cBhvr>
                                        <p:cTn id="478" dur="1" fill="hold">
                                          <p:stCondLst>
                                            <p:cond delay="1999"/>
                                          </p:stCondLst>
                                        </p:cTn>
                                        <p:tgtEl>
                                          <p:spTgt spid="30"/>
                                        </p:tgtEl>
                                        <p:attrNameLst>
                                          <p:attrName>style.visibility</p:attrName>
                                        </p:attrNameLst>
                                      </p:cBhvr>
                                      <p:to>
                                        <p:strVal val="hidden"/>
                                      </p:to>
                                    </p:set>
                                  </p:childTnLst>
                                </p:cTn>
                              </p:par>
                              <p:par>
                                <p:cTn id="479" presetID="2" presetClass="exit" presetSubtype="4" fill="hold" grpId="3" nodeType="withEffect">
                                  <p:stCondLst>
                                    <p:cond delay="0"/>
                                  </p:stCondLst>
                                  <p:childTnLst>
                                    <p:anim calcmode="lin" valueType="num">
                                      <p:cBhvr additive="base">
                                        <p:cTn id="480" dur="2000"/>
                                        <p:tgtEl>
                                          <p:spTgt spid="32"/>
                                        </p:tgtEl>
                                        <p:attrNameLst>
                                          <p:attrName>ppt_x</p:attrName>
                                        </p:attrNameLst>
                                      </p:cBhvr>
                                      <p:tavLst>
                                        <p:tav tm="0">
                                          <p:val>
                                            <p:strVal val="ppt_x"/>
                                          </p:val>
                                        </p:tav>
                                        <p:tav tm="100000">
                                          <p:val>
                                            <p:strVal val="ppt_x"/>
                                          </p:val>
                                        </p:tav>
                                      </p:tavLst>
                                    </p:anim>
                                    <p:anim calcmode="lin" valueType="num">
                                      <p:cBhvr additive="base">
                                        <p:cTn id="481" dur="2000"/>
                                        <p:tgtEl>
                                          <p:spTgt spid="32"/>
                                        </p:tgtEl>
                                        <p:attrNameLst>
                                          <p:attrName>ppt_y</p:attrName>
                                        </p:attrNameLst>
                                      </p:cBhvr>
                                      <p:tavLst>
                                        <p:tav tm="0">
                                          <p:val>
                                            <p:strVal val="ppt_y"/>
                                          </p:val>
                                        </p:tav>
                                        <p:tav tm="100000">
                                          <p:val>
                                            <p:strVal val="1+ppt_h/2"/>
                                          </p:val>
                                        </p:tav>
                                      </p:tavLst>
                                    </p:anim>
                                    <p:set>
                                      <p:cBhvr>
                                        <p:cTn id="482" dur="1" fill="hold">
                                          <p:stCondLst>
                                            <p:cond delay="1999"/>
                                          </p:stCondLst>
                                        </p:cTn>
                                        <p:tgtEl>
                                          <p:spTgt spid="32"/>
                                        </p:tgtEl>
                                        <p:attrNameLst>
                                          <p:attrName>style.visibility</p:attrName>
                                        </p:attrNameLst>
                                      </p:cBhvr>
                                      <p:to>
                                        <p:strVal val="hidden"/>
                                      </p:to>
                                    </p:set>
                                  </p:childTnLst>
                                </p:cTn>
                              </p:par>
                              <p:par>
                                <p:cTn id="483" presetID="2" presetClass="exit" presetSubtype="4" fill="hold" grpId="3" nodeType="withEffect">
                                  <p:stCondLst>
                                    <p:cond delay="0"/>
                                  </p:stCondLst>
                                  <p:childTnLst>
                                    <p:anim calcmode="lin" valueType="num">
                                      <p:cBhvr additive="base">
                                        <p:cTn id="484" dur="2000"/>
                                        <p:tgtEl>
                                          <p:spTgt spid="34"/>
                                        </p:tgtEl>
                                        <p:attrNameLst>
                                          <p:attrName>ppt_x</p:attrName>
                                        </p:attrNameLst>
                                      </p:cBhvr>
                                      <p:tavLst>
                                        <p:tav tm="0">
                                          <p:val>
                                            <p:strVal val="ppt_x"/>
                                          </p:val>
                                        </p:tav>
                                        <p:tav tm="100000">
                                          <p:val>
                                            <p:strVal val="ppt_x"/>
                                          </p:val>
                                        </p:tav>
                                      </p:tavLst>
                                    </p:anim>
                                    <p:anim calcmode="lin" valueType="num">
                                      <p:cBhvr additive="base">
                                        <p:cTn id="485" dur="2000"/>
                                        <p:tgtEl>
                                          <p:spTgt spid="34"/>
                                        </p:tgtEl>
                                        <p:attrNameLst>
                                          <p:attrName>ppt_y</p:attrName>
                                        </p:attrNameLst>
                                      </p:cBhvr>
                                      <p:tavLst>
                                        <p:tav tm="0">
                                          <p:val>
                                            <p:strVal val="ppt_y"/>
                                          </p:val>
                                        </p:tav>
                                        <p:tav tm="100000">
                                          <p:val>
                                            <p:strVal val="1+ppt_h/2"/>
                                          </p:val>
                                        </p:tav>
                                      </p:tavLst>
                                    </p:anim>
                                    <p:set>
                                      <p:cBhvr>
                                        <p:cTn id="486" dur="1" fill="hold">
                                          <p:stCondLst>
                                            <p:cond delay="1999"/>
                                          </p:stCondLst>
                                        </p:cTn>
                                        <p:tgtEl>
                                          <p:spTgt spid="34"/>
                                        </p:tgtEl>
                                        <p:attrNameLst>
                                          <p:attrName>style.visibility</p:attrName>
                                        </p:attrNameLst>
                                      </p:cBhvr>
                                      <p:to>
                                        <p:strVal val="hidden"/>
                                      </p:to>
                                    </p:set>
                                  </p:childTnLst>
                                </p:cTn>
                              </p:par>
                              <p:par>
                                <p:cTn id="487" presetID="2" presetClass="exit" presetSubtype="4" fill="hold" grpId="3" nodeType="withEffect">
                                  <p:stCondLst>
                                    <p:cond delay="0"/>
                                  </p:stCondLst>
                                  <p:childTnLst>
                                    <p:anim calcmode="lin" valueType="num">
                                      <p:cBhvr additive="base">
                                        <p:cTn id="488" dur="2000"/>
                                        <p:tgtEl>
                                          <p:spTgt spid="36"/>
                                        </p:tgtEl>
                                        <p:attrNameLst>
                                          <p:attrName>ppt_x</p:attrName>
                                        </p:attrNameLst>
                                      </p:cBhvr>
                                      <p:tavLst>
                                        <p:tav tm="0">
                                          <p:val>
                                            <p:strVal val="ppt_x"/>
                                          </p:val>
                                        </p:tav>
                                        <p:tav tm="100000">
                                          <p:val>
                                            <p:strVal val="ppt_x"/>
                                          </p:val>
                                        </p:tav>
                                      </p:tavLst>
                                    </p:anim>
                                    <p:anim calcmode="lin" valueType="num">
                                      <p:cBhvr additive="base">
                                        <p:cTn id="489" dur="2000"/>
                                        <p:tgtEl>
                                          <p:spTgt spid="36"/>
                                        </p:tgtEl>
                                        <p:attrNameLst>
                                          <p:attrName>ppt_y</p:attrName>
                                        </p:attrNameLst>
                                      </p:cBhvr>
                                      <p:tavLst>
                                        <p:tav tm="0">
                                          <p:val>
                                            <p:strVal val="ppt_y"/>
                                          </p:val>
                                        </p:tav>
                                        <p:tav tm="100000">
                                          <p:val>
                                            <p:strVal val="1+ppt_h/2"/>
                                          </p:val>
                                        </p:tav>
                                      </p:tavLst>
                                    </p:anim>
                                    <p:set>
                                      <p:cBhvr>
                                        <p:cTn id="490" dur="1" fill="hold">
                                          <p:stCondLst>
                                            <p:cond delay="1999"/>
                                          </p:stCondLst>
                                        </p:cTn>
                                        <p:tgtEl>
                                          <p:spTgt spid="36"/>
                                        </p:tgtEl>
                                        <p:attrNameLst>
                                          <p:attrName>style.visibility</p:attrName>
                                        </p:attrNameLst>
                                      </p:cBhvr>
                                      <p:to>
                                        <p:strVal val="hidden"/>
                                      </p:to>
                                    </p:set>
                                  </p:childTnLst>
                                </p:cTn>
                              </p:par>
                              <p:par>
                                <p:cTn id="491" presetID="2" presetClass="exit" presetSubtype="4" fill="hold" grpId="3" nodeType="withEffect">
                                  <p:stCondLst>
                                    <p:cond delay="0"/>
                                  </p:stCondLst>
                                  <p:childTnLst>
                                    <p:anim calcmode="lin" valueType="num">
                                      <p:cBhvr additive="base">
                                        <p:cTn id="492" dur="2000"/>
                                        <p:tgtEl>
                                          <p:spTgt spid="38"/>
                                        </p:tgtEl>
                                        <p:attrNameLst>
                                          <p:attrName>ppt_x</p:attrName>
                                        </p:attrNameLst>
                                      </p:cBhvr>
                                      <p:tavLst>
                                        <p:tav tm="0">
                                          <p:val>
                                            <p:strVal val="ppt_x"/>
                                          </p:val>
                                        </p:tav>
                                        <p:tav tm="100000">
                                          <p:val>
                                            <p:strVal val="ppt_x"/>
                                          </p:val>
                                        </p:tav>
                                      </p:tavLst>
                                    </p:anim>
                                    <p:anim calcmode="lin" valueType="num">
                                      <p:cBhvr additive="base">
                                        <p:cTn id="493" dur="2000"/>
                                        <p:tgtEl>
                                          <p:spTgt spid="38"/>
                                        </p:tgtEl>
                                        <p:attrNameLst>
                                          <p:attrName>ppt_y</p:attrName>
                                        </p:attrNameLst>
                                      </p:cBhvr>
                                      <p:tavLst>
                                        <p:tav tm="0">
                                          <p:val>
                                            <p:strVal val="ppt_y"/>
                                          </p:val>
                                        </p:tav>
                                        <p:tav tm="100000">
                                          <p:val>
                                            <p:strVal val="1+ppt_h/2"/>
                                          </p:val>
                                        </p:tav>
                                      </p:tavLst>
                                    </p:anim>
                                    <p:set>
                                      <p:cBhvr>
                                        <p:cTn id="494" dur="1" fill="hold">
                                          <p:stCondLst>
                                            <p:cond delay="1999"/>
                                          </p:stCondLst>
                                        </p:cTn>
                                        <p:tgtEl>
                                          <p:spTgt spid="38"/>
                                        </p:tgtEl>
                                        <p:attrNameLst>
                                          <p:attrName>style.visibility</p:attrName>
                                        </p:attrNameLst>
                                      </p:cBhvr>
                                      <p:to>
                                        <p:strVal val="hidden"/>
                                      </p:to>
                                    </p:set>
                                  </p:childTnLst>
                                </p:cTn>
                              </p:par>
                              <p:par>
                                <p:cTn id="495" presetID="2" presetClass="exit" presetSubtype="4" fill="hold" grpId="3" nodeType="withEffect">
                                  <p:stCondLst>
                                    <p:cond delay="0"/>
                                  </p:stCondLst>
                                  <p:childTnLst>
                                    <p:anim calcmode="lin" valueType="num">
                                      <p:cBhvr additive="base">
                                        <p:cTn id="496" dur="2000"/>
                                        <p:tgtEl>
                                          <p:spTgt spid="40"/>
                                        </p:tgtEl>
                                        <p:attrNameLst>
                                          <p:attrName>ppt_x</p:attrName>
                                        </p:attrNameLst>
                                      </p:cBhvr>
                                      <p:tavLst>
                                        <p:tav tm="0">
                                          <p:val>
                                            <p:strVal val="ppt_x"/>
                                          </p:val>
                                        </p:tav>
                                        <p:tav tm="100000">
                                          <p:val>
                                            <p:strVal val="ppt_x"/>
                                          </p:val>
                                        </p:tav>
                                      </p:tavLst>
                                    </p:anim>
                                    <p:anim calcmode="lin" valueType="num">
                                      <p:cBhvr additive="base">
                                        <p:cTn id="497" dur="2000"/>
                                        <p:tgtEl>
                                          <p:spTgt spid="40"/>
                                        </p:tgtEl>
                                        <p:attrNameLst>
                                          <p:attrName>ppt_y</p:attrName>
                                        </p:attrNameLst>
                                      </p:cBhvr>
                                      <p:tavLst>
                                        <p:tav tm="0">
                                          <p:val>
                                            <p:strVal val="ppt_y"/>
                                          </p:val>
                                        </p:tav>
                                        <p:tav tm="100000">
                                          <p:val>
                                            <p:strVal val="1+ppt_h/2"/>
                                          </p:val>
                                        </p:tav>
                                      </p:tavLst>
                                    </p:anim>
                                    <p:set>
                                      <p:cBhvr>
                                        <p:cTn id="498" dur="1" fill="hold">
                                          <p:stCondLst>
                                            <p:cond delay="1999"/>
                                          </p:stCondLst>
                                        </p:cTn>
                                        <p:tgtEl>
                                          <p:spTgt spid="40"/>
                                        </p:tgtEl>
                                        <p:attrNameLst>
                                          <p:attrName>style.visibility</p:attrName>
                                        </p:attrNameLst>
                                      </p:cBhvr>
                                      <p:to>
                                        <p:strVal val="hidden"/>
                                      </p:to>
                                    </p:set>
                                  </p:childTnLst>
                                </p:cTn>
                              </p:par>
                              <p:par>
                                <p:cTn id="499" presetID="2" presetClass="exit" presetSubtype="4" fill="hold" grpId="3" nodeType="withEffect">
                                  <p:stCondLst>
                                    <p:cond delay="0"/>
                                  </p:stCondLst>
                                  <p:childTnLst>
                                    <p:anim calcmode="lin" valueType="num">
                                      <p:cBhvr additive="base">
                                        <p:cTn id="500" dur="2000"/>
                                        <p:tgtEl>
                                          <p:spTgt spid="42"/>
                                        </p:tgtEl>
                                        <p:attrNameLst>
                                          <p:attrName>ppt_x</p:attrName>
                                        </p:attrNameLst>
                                      </p:cBhvr>
                                      <p:tavLst>
                                        <p:tav tm="0">
                                          <p:val>
                                            <p:strVal val="ppt_x"/>
                                          </p:val>
                                        </p:tav>
                                        <p:tav tm="100000">
                                          <p:val>
                                            <p:strVal val="ppt_x"/>
                                          </p:val>
                                        </p:tav>
                                      </p:tavLst>
                                    </p:anim>
                                    <p:anim calcmode="lin" valueType="num">
                                      <p:cBhvr additive="base">
                                        <p:cTn id="501" dur="2000"/>
                                        <p:tgtEl>
                                          <p:spTgt spid="42"/>
                                        </p:tgtEl>
                                        <p:attrNameLst>
                                          <p:attrName>ppt_y</p:attrName>
                                        </p:attrNameLst>
                                      </p:cBhvr>
                                      <p:tavLst>
                                        <p:tav tm="0">
                                          <p:val>
                                            <p:strVal val="ppt_y"/>
                                          </p:val>
                                        </p:tav>
                                        <p:tav tm="100000">
                                          <p:val>
                                            <p:strVal val="1+ppt_h/2"/>
                                          </p:val>
                                        </p:tav>
                                      </p:tavLst>
                                    </p:anim>
                                    <p:set>
                                      <p:cBhvr>
                                        <p:cTn id="502" dur="1" fill="hold">
                                          <p:stCondLst>
                                            <p:cond delay="1999"/>
                                          </p:stCondLst>
                                        </p:cTn>
                                        <p:tgtEl>
                                          <p:spTgt spid="42"/>
                                        </p:tgtEl>
                                        <p:attrNameLst>
                                          <p:attrName>style.visibility</p:attrName>
                                        </p:attrNameLst>
                                      </p:cBhvr>
                                      <p:to>
                                        <p:strVal val="hidden"/>
                                      </p:to>
                                    </p:set>
                                  </p:childTnLst>
                                </p:cTn>
                              </p:par>
                              <p:par>
                                <p:cTn id="503" presetID="2" presetClass="exit" presetSubtype="4" fill="hold" grpId="3" nodeType="withEffect">
                                  <p:stCondLst>
                                    <p:cond delay="0"/>
                                  </p:stCondLst>
                                  <p:childTnLst>
                                    <p:anim calcmode="lin" valueType="num">
                                      <p:cBhvr additive="base">
                                        <p:cTn id="504" dur="2000"/>
                                        <p:tgtEl>
                                          <p:spTgt spid="44"/>
                                        </p:tgtEl>
                                        <p:attrNameLst>
                                          <p:attrName>ppt_x</p:attrName>
                                        </p:attrNameLst>
                                      </p:cBhvr>
                                      <p:tavLst>
                                        <p:tav tm="0">
                                          <p:val>
                                            <p:strVal val="ppt_x"/>
                                          </p:val>
                                        </p:tav>
                                        <p:tav tm="100000">
                                          <p:val>
                                            <p:strVal val="ppt_x"/>
                                          </p:val>
                                        </p:tav>
                                      </p:tavLst>
                                    </p:anim>
                                    <p:anim calcmode="lin" valueType="num">
                                      <p:cBhvr additive="base">
                                        <p:cTn id="505" dur="2000"/>
                                        <p:tgtEl>
                                          <p:spTgt spid="44"/>
                                        </p:tgtEl>
                                        <p:attrNameLst>
                                          <p:attrName>ppt_y</p:attrName>
                                        </p:attrNameLst>
                                      </p:cBhvr>
                                      <p:tavLst>
                                        <p:tav tm="0">
                                          <p:val>
                                            <p:strVal val="ppt_y"/>
                                          </p:val>
                                        </p:tav>
                                        <p:tav tm="100000">
                                          <p:val>
                                            <p:strVal val="1+ppt_h/2"/>
                                          </p:val>
                                        </p:tav>
                                      </p:tavLst>
                                    </p:anim>
                                    <p:set>
                                      <p:cBhvr>
                                        <p:cTn id="506" dur="1" fill="hold">
                                          <p:stCondLst>
                                            <p:cond delay="1999"/>
                                          </p:stCondLst>
                                        </p:cTn>
                                        <p:tgtEl>
                                          <p:spTgt spid="44"/>
                                        </p:tgtEl>
                                        <p:attrNameLst>
                                          <p:attrName>style.visibility</p:attrName>
                                        </p:attrNameLst>
                                      </p:cBhvr>
                                      <p:to>
                                        <p:strVal val="hidden"/>
                                      </p:to>
                                    </p:set>
                                  </p:childTnLst>
                                </p:cTn>
                              </p:par>
                              <p:par>
                                <p:cTn id="507" presetID="2" presetClass="exit" presetSubtype="4" fill="hold" grpId="3" nodeType="withEffect">
                                  <p:stCondLst>
                                    <p:cond delay="0"/>
                                  </p:stCondLst>
                                  <p:childTnLst>
                                    <p:anim calcmode="lin" valueType="num">
                                      <p:cBhvr additive="base">
                                        <p:cTn id="508" dur="2000"/>
                                        <p:tgtEl>
                                          <p:spTgt spid="46"/>
                                        </p:tgtEl>
                                        <p:attrNameLst>
                                          <p:attrName>ppt_x</p:attrName>
                                        </p:attrNameLst>
                                      </p:cBhvr>
                                      <p:tavLst>
                                        <p:tav tm="0">
                                          <p:val>
                                            <p:strVal val="ppt_x"/>
                                          </p:val>
                                        </p:tav>
                                        <p:tav tm="100000">
                                          <p:val>
                                            <p:strVal val="ppt_x"/>
                                          </p:val>
                                        </p:tav>
                                      </p:tavLst>
                                    </p:anim>
                                    <p:anim calcmode="lin" valueType="num">
                                      <p:cBhvr additive="base">
                                        <p:cTn id="509" dur="2000"/>
                                        <p:tgtEl>
                                          <p:spTgt spid="46"/>
                                        </p:tgtEl>
                                        <p:attrNameLst>
                                          <p:attrName>ppt_y</p:attrName>
                                        </p:attrNameLst>
                                      </p:cBhvr>
                                      <p:tavLst>
                                        <p:tav tm="0">
                                          <p:val>
                                            <p:strVal val="ppt_y"/>
                                          </p:val>
                                        </p:tav>
                                        <p:tav tm="100000">
                                          <p:val>
                                            <p:strVal val="1+ppt_h/2"/>
                                          </p:val>
                                        </p:tav>
                                      </p:tavLst>
                                    </p:anim>
                                    <p:set>
                                      <p:cBhvr>
                                        <p:cTn id="510" dur="1" fill="hold">
                                          <p:stCondLst>
                                            <p:cond delay="1999"/>
                                          </p:stCondLst>
                                        </p:cTn>
                                        <p:tgtEl>
                                          <p:spTgt spid="46"/>
                                        </p:tgtEl>
                                        <p:attrNameLst>
                                          <p:attrName>style.visibility</p:attrName>
                                        </p:attrNameLst>
                                      </p:cBhvr>
                                      <p:to>
                                        <p:strVal val="hidden"/>
                                      </p:to>
                                    </p:set>
                                  </p:childTnLst>
                                </p:cTn>
                              </p:par>
                              <p:par>
                                <p:cTn id="511" presetID="2" presetClass="exit" presetSubtype="4" fill="hold" grpId="3" nodeType="withEffect">
                                  <p:stCondLst>
                                    <p:cond delay="0"/>
                                  </p:stCondLst>
                                  <p:childTnLst>
                                    <p:anim calcmode="lin" valueType="num">
                                      <p:cBhvr additive="base">
                                        <p:cTn id="512" dur="2000"/>
                                        <p:tgtEl>
                                          <p:spTgt spid="48"/>
                                        </p:tgtEl>
                                        <p:attrNameLst>
                                          <p:attrName>ppt_x</p:attrName>
                                        </p:attrNameLst>
                                      </p:cBhvr>
                                      <p:tavLst>
                                        <p:tav tm="0">
                                          <p:val>
                                            <p:strVal val="ppt_x"/>
                                          </p:val>
                                        </p:tav>
                                        <p:tav tm="100000">
                                          <p:val>
                                            <p:strVal val="ppt_x"/>
                                          </p:val>
                                        </p:tav>
                                      </p:tavLst>
                                    </p:anim>
                                    <p:anim calcmode="lin" valueType="num">
                                      <p:cBhvr additive="base">
                                        <p:cTn id="513" dur="2000"/>
                                        <p:tgtEl>
                                          <p:spTgt spid="48"/>
                                        </p:tgtEl>
                                        <p:attrNameLst>
                                          <p:attrName>ppt_y</p:attrName>
                                        </p:attrNameLst>
                                      </p:cBhvr>
                                      <p:tavLst>
                                        <p:tav tm="0">
                                          <p:val>
                                            <p:strVal val="ppt_y"/>
                                          </p:val>
                                        </p:tav>
                                        <p:tav tm="100000">
                                          <p:val>
                                            <p:strVal val="1+ppt_h/2"/>
                                          </p:val>
                                        </p:tav>
                                      </p:tavLst>
                                    </p:anim>
                                    <p:set>
                                      <p:cBhvr>
                                        <p:cTn id="514" dur="1" fill="hold">
                                          <p:stCondLst>
                                            <p:cond delay="1999"/>
                                          </p:stCondLst>
                                        </p:cTn>
                                        <p:tgtEl>
                                          <p:spTgt spid="48"/>
                                        </p:tgtEl>
                                        <p:attrNameLst>
                                          <p:attrName>style.visibility</p:attrName>
                                        </p:attrNameLst>
                                      </p:cBhvr>
                                      <p:to>
                                        <p:strVal val="hidden"/>
                                      </p:to>
                                    </p:set>
                                  </p:childTnLst>
                                </p:cTn>
                              </p:par>
                              <p:par>
                                <p:cTn id="515" presetID="2" presetClass="exit" presetSubtype="1" fill="hold" grpId="3" nodeType="withEffect">
                                  <p:stCondLst>
                                    <p:cond delay="0"/>
                                  </p:stCondLst>
                                  <p:childTnLst>
                                    <p:anim calcmode="lin" valueType="num">
                                      <p:cBhvr additive="base">
                                        <p:cTn id="516" dur="2000"/>
                                        <p:tgtEl>
                                          <p:spTgt spid="3"/>
                                        </p:tgtEl>
                                        <p:attrNameLst>
                                          <p:attrName>ppt_x</p:attrName>
                                        </p:attrNameLst>
                                      </p:cBhvr>
                                      <p:tavLst>
                                        <p:tav tm="0">
                                          <p:val>
                                            <p:strVal val="ppt_x"/>
                                          </p:val>
                                        </p:tav>
                                        <p:tav tm="100000">
                                          <p:val>
                                            <p:strVal val="ppt_x"/>
                                          </p:val>
                                        </p:tav>
                                      </p:tavLst>
                                    </p:anim>
                                    <p:anim calcmode="lin" valueType="num">
                                      <p:cBhvr additive="base">
                                        <p:cTn id="517" dur="2000"/>
                                        <p:tgtEl>
                                          <p:spTgt spid="3"/>
                                        </p:tgtEl>
                                        <p:attrNameLst>
                                          <p:attrName>ppt_y</p:attrName>
                                        </p:attrNameLst>
                                      </p:cBhvr>
                                      <p:tavLst>
                                        <p:tav tm="0">
                                          <p:val>
                                            <p:strVal val="ppt_y"/>
                                          </p:val>
                                        </p:tav>
                                        <p:tav tm="100000">
                                          <p:val>
                                            <p:strVal val="0-ppt_h/2"/>
                                          </p:val>
                                        </p:tav>
                                      </p:tavLst>
                                    </p:anim>
                                    <p:set>
                                      <p:cBhvr>
                                        <p:cTn id="518" dur="1" fill="hold">
                                          <p:stCondLst>
                                            <p:cond delay="1999"/>
                                          </p:stCondLst>
                                        </p:cTn>
                                        <p:tgtEl>
                                          <p:spTgt spid="3"/>
                                        </p:tgtEl>
                                        <p:attrNameLst>
                                          <p:attrName>style.visibility</p:attrName>
                                        </p:attrNameLst>
                                      </p:cBhvr>
                                      <p:to>
                                        <p:strVal val="hidden"/>
                                      </p:to>
                                    </p:set>
                                  </p:childTnLst>
                                </p:cTn>
                              </p:par>
                              <p:par>
                                <p:cTn id="519" presetID="2" presetClass="exit" presetSubtype="1" fill="hold" grpId="3" nodeType="withEffect">
                                  <p:stCondLst>
                                    <p:cond delay="0"/>
                                  </p:stCondLst>
                                  <p:childTnLst>
                                    <p:anim calcmode="lin" valueType="num">
                                      <p:cBhvr additive="base">
                                        <p:cTn id="520" dur="2000"/>
                                        <p:tgtEl>
                                          <p:spTgt spid="5"/>
                                        </p:tgtEl>
                                        <p:attrNameLst>
                                          <p:attrName>ppt_x</p:attrName>
                                        </p:attrNameLst>
                                      </p:cBhvr>
                                      <p:tavLst>
                                        <p:tav tm="0">
                                          <p:val>
                                            <p:strVal val="ppt_x"/>
                                          </p:val>
                                        </p:tav>
                                        <p:tav tm="100000">
                                          <p:val>
                                            <p:strVal val="ppt_x"/>
                                          </p:val>
                                        </p:tav>
                                      </p:tavLst>
                                    </p:anim>
                                    <p:anim calcmode="lin" valueType="num">
                                      <p:cBhvr additive="base">
                                        <p:cTn id="521" dur="2000"/>
                                        <p:tgtEl>
                                          <p:spTgt spid="5"/>
                                        </p:tgtEl>
                                        <p:attrNameLst>
                                          <p:attrName>ppt_y</p:attrName>
                                        </p:attrNameLst>
                                      </p:cBhvr>
                                      <p:tavLst>
                                        <p:tav tm="0">
                                          <p:val>
                                            <p:strVal val="ppt_y"/>
                                          </p:val>
                                        </p:tav>
                                        <p:tav tm="100000">
                                          <p:val>
                                            <p:strVal val="0-ppt_h/2"/>
                                          </p:val>
                                        </p:tav>
                                      </p:tavLst>
                                    </p:anim>
                                    <p:set>
                                      <p:cBhvr>
                                        <p:cTn id="522" dur="1" fill="hold">
                                          <p:stCondLst>
                                            <p:cond delay="1999"/>
                                          </p:stCondLst>
                                        </p:cTn>
                                        <p:tgtEl>
                                          <p:spTgt spid="5"/>
                                        </p:tgtEl>
                                        <p:attrNameLst>
                                          <p:attrName>style.visibility</p:attrName>
                                        </p:attrNameLst>
                                      </p:cBhvr>
                                      <p:to>
                                        <p:strVal val="hidden"/>
                                      </p:to>
                                    </p:set>
                                  </p:childTnLst>
                                </p:cTn>
                              </p:par>
                              <p:par>
                                <p:cTn id="523" presetID="2" presetClass="exit" presetSubtype="1" fill="hold" grpId="3" nodeType="withEffect">
                                  <p:stCondLst>
                                    <p:cond delay="0"/>
                                  </p:stCondLst>
                                  <p:childTnLst>
                                    <p:anim calcmode="lin" valueType="num">
                                      <p:cBhvr additive="base">
                                        <p:cTn id="524" dur="2000"/>
                                        <p:tgtEl>
                                          <p:spTgt spid="7"/>
                                        </p:tgtEl>
                                        <p:attrNameLst>
                                          <p:attrName>ppt_x</p:attrName>
                                        </p:attrNameLst>
                                      </p:cBhvr>
                                      <p:tavLst>
                                        <p:tav tm="0">
                                          <p:val>
                                            <p:strVal val="ppt_x"/>
                                          </p:val>
                                        </p:tav>
                                        <p:tav tm="100000">
                                          <p:val>
                                            <p:strVal val="ppt_x"/>
                                          </p:val>
                                        </p:tav>
                                      </p:tavLst>
                                    </p:anim>
                                    <p:anim calcmode="lin" valueType="num">
                                      <p:cBhvr additive="base">
                                        <p:cTn id="525" dur="2000"/>
                                        <p:tgtEl>
                                          <p:spTgt spid="7"/>
                                        </p:tgtEl>
                                        <p:attrNameLst>
                                          <p:attrName>ppt_y</p:attrName>
                                        </p:attrNameLst>
                                      </p:cBhvr>
                                      <p:tavLst>
                                        <p:tav tm="0">
                                          <p:val>
                                            <p:strVal val="ppt_y"/>
                                          </p:val>
                                        </p:tav>
                                        <p:tav tm="100000">
                                          <p:val>
                                            <p:strVal val="0-ppt_h/2"/>
                                          </p:val>
                                        </p:tav>
                                      </p:tavLst>
                                    </p:anim>
                                    <p:set>
                                      <p:cBhvr>
                                        <p:cTn id="526" dur="1" fill="hold">
                                          <p:stCondLst>
                                            <p:cond delay="1999"/>
                                          </p:stCondLst>
                                        </p:cTn>
                                        <p:tgtEl>
                                          <p:spTgt spid="7"/>
                                        </p:tgtEl>
                                        <p:attrNameLst>
                                          <p:attrName>style.visibility</p:attrName>
                                        </p:attrNameLst>
                                      </p:cBhvr>
                                      <p:to>
                                        <p:strVal val="hidden"/>
                                      </p:to>
                                    </p:set>
                                  </p:childTnLst>
                                </p:cTn>
                              </p:par>
                              <p:par>
                                <p:cTn id="527" presetID="2" presetClass="exit" presetSubtype="1" fill="hold" grpId="3" nodeType="withEffect">
                                  <p:stCondLst>
                                    <p:cond delay="0"/>
                                  </p:stCondLst>
                                  <p:childTnLst>
                                    <p:anim calcmode="lin" valueType="num">
                                      <p:cBhvr additive="base">
                                        <p:cTn id="528" dur="2000"/>
                                        <p:tgtEl>
                                          <p:spTgt spid="9"/>
                                        </p:tgtEl>
                                        <p:attrNameLst>
                                          <p:attrName>ppt_x</p:attrName>
                                        </p:attrNameLst>
                                      </p:cBhvr>
                                      <p:tavLst>
                                        <p:tav tm="0">
                                          <p:val>
                                            <p:strVal val="ppt_x"/>
                                          </p:val>
                                        </p:tav>
                                        <p:tav tm="100000">
                                          <p:val>
                                            <p:strVal val="ppt_x"/>
                                          </p:val>
                                        </p:tav>
                                      </p:tavLst>
                                    </p:anim>
                                    <p:anim calcmode="lin" valueType="num">
                                      <p:cBhvr additive="base">
                                        <p:cTn id="529" dur="2000"/>
                                        <p:tgtEl>
                                          <p:spTgt spid="9"/>
                                        </p:tgtEl>
                                        <p:attrNameLst>
                                          <p:attrName>ppt_y</p:attrName>
                                        </p:attrNameLst>
                                      </p:cBhvr>
                                      <p:tavLst>
                                        <p:tav tm="0">
                                          <p:val>
                                            <p:strVal val="ppt_y"/>
                                          </p:val>
                                        </p:tav>
                                        <p:tav tm="100000">
                                          <p:val>
                                            <p:strVal val="0-ppt_h/2"/>
                                          </p:val>
                                        </p:tav>
                                      </p:tavLst>
                                    </p:anim>
                                    <p:set>
                                      <p:cBhvr>
                                        <p:cTn id="530" dur="1" fill="hold">
                                          <p:stCondLst>
                                            <p:cond delay="1999"/>
                                          </p:stCondLst>
                                        </p:cTn>
                                        <p:tgtEl>
                                          <p:spTgt spid="9"/>
                                        </p:tgtEl>
                                        <p:attrNameLst>
                                          <p:attrName>style.visibility</p:attrName>
                                        </p:attrNameLst>
                                      </p:cBhvr>
                                      <p:to>
                                        <p:strVal val="hidden"/>
                                      </p:to>
                                    </p:set>
                                  </p:childTnLst>
                                </p:cTn>
                              </p:par>
                              <p:par>
                                <p:cTn id="531" presetID="2" presetClass="exit" presetSubtype="1" fill="hold" grpId="3" nodeType="withEffect">
                                  <p:stCondLst>
                                    <p:cond delay="0"/>
                                  </p:stCondLst>
                                  <p:childTnLst>
                                    <p:anim calcmode="lin" valueType="num">
                                      <p:cBhvr additive="base">
                                        <p:cTn id="532" dur="2000"/>
                                        <p:tgtEl>
                                          <p:spTgt spid="11"/>
                                        </p:tgtEl>
                                        <p:attrNameLst>
                                          <p:attrName>ppt_x</p:attrName>
                                        </p:attrNameLst>
                                      </p:cBhvr>
                                      <p:tavLst>
                                        <p:tav tm="0">
                                          <p:val>
                                            <p:strVal val="ppt_x"/>
                                          </p:val>
                                        </p:tav>
                                        <p:tav tm="100000">
                                          <p:val>
                                            <p:strVal val="ppt_x"/>
                                          </p:val>
                                        </p:tav>
                                      </p:tavLst>
                                    </p:anim>
                                    <p:anim calcmode="lin" valueType="num">
                                      <p:cBhvr additive="base">
                                        <p:cTn id="533" dur="2000"/>
                                        <p:tgtEl>
                                          <p:spTgt spid="11"/>
                                        </p:tgtEl>
                                        <p:attrNameLst>
                                          <p:attrName>ppt_y</p:attrName>
                                        </p:attrNameLst>
                                      </p:cBhvr>
                                      <p:tavLst>
                                        <p:tav tm="0">
                                          <p:val>
                                            <p:strVal val="ppt_y"/>
                                          </p:val>
                                        </p:tav>
                                        <p:tav tm="100000">
                                          <p:val>
                                            <p:strVal val="0-ppt_h/2"/>
                                          </p:val>
                                        </p:tav>
                                      </p:tavLst>
                                    </p:anim>
                                    <p:set>
                                      <p:cBhvr>
                                        <p:cTn id="534" dur="1" fill="hold">
                                          <p:stCondLst>
                                            <p:cond delay="1999"/>
                                          </p:stCondLst>
                                        </p:cTn>
                                        <p:tgtEl>
                                          <p:spTgt spid="11"/>
                                        </p:tgtEl>
                                        <p:attrNameLst>
                                          <p:attrName>style.visibility</p:attrName>
                                        </p:attrNameLst>
                                      </p:cBhvr>
                                      <p:to>
                                        <p:strVal val="hidden"/>
                                      </p:to>
                                    </p:set>
                                  </p:childTnLst>
                                </p:cTn>
                              </p:par>
                              <p:par>
                                <p:cTn id="535" presetID="2" presetClass="exit" presetSubtype="1" fill="hold" grpId="3" nodeType="withEffect">
                                  <p:stCondLst>
                                    <p:cond delay="0"/>
                                  </p:stCondLst>
                                  <p:childTnLst>
                                    <p:anim calcmode="lin" valueType="num">
                                      <p:cBhvr additive="base">
                                        <p:cTn id="536" dur="2000"/>
                                        <p:tgtEl>
                                          <p:spTgt spid="13"/>
                                        </p:tgtEl>
                                        <p:attrNameLst>
                                          <p:attrName>ppt_x</p:attrName>
                                        </p:attrNameLst>
                                      </p:cBhvr>
                                      <p:tavLst>
                                        <p:tav tm="0">
                                          <p:val>
                                            <p:strVal val="ppt_x"/>
                                          </p:val>
                                        </p:tav>
                                        <p:tav tm="100000">
                                          <p:val>
                                            <p:strVal val="ppt_x"/>
                                          </p:val>
                                        </p:tav>
                                      </p:tavLst>
                                    </p:anim>
                                    <p:anim calcmode="lin" valueType="num">
                                      <p:cBhvr additive="base">
                                        <p:cTn id="537" dur="2000"/>
                                        <p:tgtEl>
                                          <p:spTgt spid="13"/>
                                        </p:tgtEl>
                                        <p:attrNameLst>
                                          <p:attrName>ppt_y</p:attrName>
                                        </p:attrNameLst>
                                      </p:cBhvr>
                                      <p:tavLst>
                                        <p:tav tm="0">
                                          <p:val>
                                            <p:strVal val="ppt_y"/>
                                          </p:val>
                                        </p:tav>
                                        <p:tav tm="100000">
                                          <p:val>
                                            <p:strVal val="0-ppt_h/2"/>
                                          </p:val>
                                        </p:tav>
                                      </p:tavLst>
                                    </p:anim>
                                    <p:set>
                                      <p:cBhvr>
                                        <p:cTn id="538" dur="1" fill="hold">
                                          <p:stCondLst>
                                            <p:cond delay="1999"/>
                                          </p:stCondLst>
                                        </p:cTn>
                                        <p:tgtEl>
                                          <p:spTgt spid="13"/>
                                        </p:tgtEl>
                                        <p:attrNameLst>
                                          <p:attrName>style.visibility</p:attrName>
                                        </p:attrNameLst>
                                      </p:cBhvr>
                                      <p:to>
                                        <p:strVal val="hidden"/>
                                      </p:to>
                                    </p:set>
                                  </p:childTnLst>
                                </p:cTn>
                              </p:par>
                              <p:par>
                                <p:cTn id="539" presetID="2" presetClass="exit" presetSubtype="1" fill="hold" grpId="3" nodeType="withEffect">
                                  <p:stCondLst>
                                    <p:cond delay="0"/>
                                  </p:stCondLst>
                                  <p:childTnLst>
                                    <p:anim calcmode="lin" valueType="num">
                                      <p:cBhvr additive="base">
                                        <p:cTn id="540" dur="2000"/>
                                        <p:tgtEl>
                                          <p:spTgt spid="15"/>
                                        </p:tgtEl>
                                        <p:attrNameLst>
                                          <p:attrName>ppt_x</p:attrName>
                                        </p:attrNameLst>
                                      </p:cBhvr>
                                      <p:tavLst>
                                        <p:tav tm="0">
                                          <p:val>
                                            <p:strVal val="ppt_x"/>
                                          </p:val>
                                        </p:tav>
                                        <p:tav tm="100000">
                                          <p:val>
                                            <p:strVal val="ppt_x"/>
                                          </p:val>
                                        </p:tav>
                                      </p:tavLst>
                                    </p:anim>
                                    <p:anim calcmode="lin" valueType="num">
                                      <p:cBhvr additive="base">
                                        <p:cTn id="541" dur="2000"/>
                                        <p:tgtEl>
                                          <p:spTgt spid="15"/>
                                        </p:tgtEl>
                                        <p:attrNameLst>
                                          <p:attrName>ppt_y</p:attrName>
                                        </p:attrNameLst>
                                      </p:cBhvr>
                                      <p:tavLst>
                                        <p:tav tm="0">
                                          <p:val>
                                            <p:strVal val="ppt_y"/>
                                          </p:val>
                                        </p:tav>
                                        <p:tav tm="100000">
                                          <p:val>
                                            <p:strVal val="0-ppt_h/2"/>
                                          </p:val>
                                        </p:tav>
                                      </p:tavLst>
                                    </p:anim>
                                    <p:set>
                                      <p:cBhvr>
                                        <p:cTn id="542" dur="1" fill="hold">
                                          <p:stCondLst>
                                            <p:cond delay="1999"/>
                                          </p:stCondLst>
                                        </p:cTn>
                                        <p:tgtEl>
                                          <p:spTgt spid="15"/>
                                        </p:tgtEl>
                                        <p:attrNameLst>
                                          <p:attrName>style.visibility</p:attrName>
                                        </p:attrNameLst>
                                      </p:cBhvr>
                                      <p:to>
                                        <p:strVal val="hidden"/>
                                      </p:to>
                                    </p:set>
                                  </p:childTnLst>
                                </p:cTn>
                              </p:par>
                              <p:par>
                                <p:cTn id="543" presetID="2" presetClass="exit" presetSubtype="1" fill="hold" grpId="3" nodeType="withEffect">
                                  <p:stCondLst>
                                    <p:cond delay="0"/>
                                  </p:stCondLst>
                                  <p:childTnLst>
                                    <p:anim calcmode="lin" valueType="num">
                                      <p:cBhvr additive="base">
                                        <p:cTn id="544" dur="2000"/>
                                        <p:tgtEl>
                                          <p:spTgt spid="17"/>
                                        </p:tgtEl>
                                        <p:attrNameLst>
                                          <p:attrName>ppt_x</p:attrName>
                                        </p:attrNameLst>
                                      </p:cBhvr>
                                      <p:tavLst>
                                        <p:tav tm="0">
                                          <p:val>
                                            <p:strVal val="ppt_x"/>
                                          </p:val>
                                        </p:tav>
                                        <p:tav tm="100000">
                                          <p:val>
                                            <p:strVal val="ppt_x"/>
                                          </p:val>
                                        </p:tav>
                                      </p:tavLst>
                                    </p:anim>
                                    <p:anim calcmode="lin" valueType="num">
                                      <p:cBhvr additive="base">
                                        <p:cTn id="545" dur="2000"/>
                                        <p:tgtEl>
                                          <p:spTgt spid="17"/>
                                        </p:tgtEl>
                                        <p:attrNameLst>
                                          <p:attrName>ppt_y</p:attrName>
                                        </p:attrNameLst>
                                      </p:cBhvr>
                                      <p:tavLst>
                                        <p:tav tm="0">
                                          <p:val>
                                            <p:strVal val="ppt_y"/>
                                          </p:val>
                                        </p:tav>
                                        <p:tav tm="100000">
                                          <p:val>
                                            <p:strVal val="0-ppt_h/2"/>
                                          </p:val>
                                        </p:tav>
                                      </p:tavLst>
                                    </p:anim>
                                    <p:set>
                                      <p:cBhvr>
                                        <p:cTn id="546" dur="1" fill="hold">
                                          <p:stCondLst>
                                            <p:cond delay="1999"/>
                                          </p:stCondLst>
                                        </p:cTn>
                                        <p:tgtEl>
                                          <p:spTgt spid="17"/>
                                        </p:tgtEl>
                                        <p:attrNameLst>
                                          <p:attrName>style.visibility</p:attrName>
                                        </p:attrNameLst>
                                      </p:cBhvr>
                                      <p:to>
                                        <p:strVal val="hidden"/>
                                      </p:to>
                                    </p:set>
                                  </p:childTnLst>
                                </p:cTn>
                              </p:par>
                              <p:par>
                                <p:cTn id="547" presetID="2" presetClass="exit" presetSubtype="1" fill="hold" grpId="3" nodeType="withEffect">
                                  <p:stCondLst>
                                    <p:cond delay="0"/>
                                  </p:stCondLst>
                                  <p:childTnLst>
                                    <p:anim calcmode="lin" valueType="num">
                                      <p:cBhvr additive="base">
                                        <p:cTn id="548" dur="2000"/>
                                        <p:tgtEl>
                                          <p:spTgt spid="19"/>
                                        </p:tgtEl>
                                        <p:attrNameLst>
                                          <p:attrName>ppt_x</p:attrName>
                                        </p:attrNameLst>
                                      </p:cBhvr>
                                      <p:tavLst>
                                        <p:tav tm="0">
                                          <p:val>
                                            <p:strVal val="ppt_x"/>
                                          </p:val>
                                        </p:tav>
                                        <p:tav tm="100000">
                                          <p:val>
                                            <p:strVal val="ppt_x"/>
                                          </p:val>
                                        </p:tav>
                                      </p:tavLst>
                                    </p:anim>
                                    <p:anim calcmode="lin" valueType="num">
                                      <p:cBhvr additive="base">
                                        <p:cTn id="549" dur="2000"/>
                                        <p:tgtEl>
                                          <p:spTgt spid="19"/>
                                        </p:tgtEl>
                                        <p:attrNameLst>
                                          <p:attrName>ppt_y</p:attrName>
                                        </p:attrNameLst>
                                      </p:cBhvr>
                                      <p:tavLst>
                                        <p:tav tm="0">
                                          <p:val>
                                            <p:strVal val="ppt_y"/>
                                          </p:val>
                                        </p:tav>
                                        <p:tav tm="100000">
                                          <p:val>
                                            <p:strVal val="0-ppt_h/2"/>
                                          </p:val>
                                        </p:tav>
                                      </p:tavLst>
                                    </p:anim>
                                    <p:set>
                                      <p:cBhvr>
                                        <p:cTn id="550" dur="1" fill="hold">
                                          <p:stCondLst>
                                            <p:cond delay="1999"/>
                                          </p:stCondLst>
                                        </p:cTn>
                                        <p:tgtEl>
                                          <p:spTgt spid="19"/>
                                        </p:tgtEl>
                                        <p:attrNameLst>
                                          <p:attrName>style.visibility</p:attrName>
                                        </p:attrNameLst>
                                      </p:cBhvr>
                                      <p:to>
                                        <p:strVal val="hidden"/>
                                      </p:to>
                                    </p:set>
                                  </p:childTnLst>
                                </p:cTn>
                              </p:par>
                              <p:par>
                                <p:cTn id="551" presetID="2" presetClass="exit" presetSubtype="1" fill="hold" grpId="3" nodeType="withEffect">
                                  <p:stCondLst>
                                    <p:cond delay="0"/>
                                  </p:stCondLst>
                                  <p:childTnLst>
                                    <p:anim calcmode="lin" valueType="num">
                                      <p:cBhvr additive="base">
                                        <p:cTn id="552" dur="2000"/>
                                        <p:tgtEl>
                                          <p:spTgt spid="21"/>
                                        </p:tgtEl>
                                        <p:attrNameLst>
                                          <p:attrName>ppt_x</p:attrName>
                                        </p:attrNameLst>
                                      </p:cBhvr>
                                      <p:tavLst>
                                        <p:tav tm="0">
                                          <p:val>
                                            <p:strVal val="ppt_x"/>
                                          </p:val>
                                        </p:tav>
                                        <p:tav tm="100000">
                                          <p:val>
                                            <p:strVal val="ppt_x"/>
                                          </p:val>
                                        </p:tav>
                                      </p:tavLst>
                                    </p:anim>
                                    <p:anim calcmode="lin" valueType="num">
                                      <p:cBhvr additive="base">
                                        <p:cTn id="553" dur="2000"/>
                                        <p:tgtEl>
                                          <p:spTgt spid="21"/>
                                        </p:tgtEl>
                                        <p:attrNameLst>
                                          <p:attrName>ppt_y</p:attrName>
                                        </p:attrNameLst>
                                      </p:cBhvr>
                                      <p:tavLst>
                                        <p:tav tm="0">
                                          <p:val>
                                            <p:strVal val="ppt_y"/>
                                          </p:val>
                                        </p:tav>
                                        <p:tav tm="100000">
                                          <p:val>
                                            <p:strVal val="0-ppt_h/2"/>
                                          </p:val>
                                        </p:tav>
                                      </p:tavLst>
                                    </p:anim>
                                    <p:set>
                                      <p:cBhvr>
                                        <p:cTn id="554" dur="1" fill="hold">
                                          <p:stCondLst>
                                            <p:cond delay="1999"/>
                                          </p:stCondLst>
                                        </p:cTn>
                                        <p:tgtEl>
                                          <p:spTgt spid="21"/>
                                        </p:tgtEl>
                                        <p:attrNameLst>
                                          <p:attrName>style.visibility</p:attrName>
                                        </p:attrNameLst>
                                      </p:cBhvr>
                                      <p:to>
                                        <p:strVal val="hidden"/>
                                      </p:to>
                                    </p:set>
                                  </p:childTnLst>
                                </p:cTn>
                              </p:par>
                              <p:par>
                                <p:cTn id="555" presetID="2" presetClass="exit" presetSubtype="1" fill="hold" grpId="3" nodeType="withEffect">
                                  <p:stCondLst>
                                    <p:cond delay="0"/>
                                  </p:stCondLst>
                                  <p:childTnLst>
                                    <p:anim calcmode="lin" valueType="num">
                                      <p:cBhvr additive="base">
                                        <p:cTn id="556" dur="2000"/>
                                        <p:tgtEl>
                                          <p:spTgt spid="23"/>
                                        </p:tgtEl>
                                        <p:attrNameLst>
                                          <p:attrName>ppt_x</p:attrName>
                                        </p:attrNameLst>
                                      </p:cBhvr>
                                      <p:tavLst>
                                        <p:tav tm="0">
                                          <p:val>
                                            <p:strVal val="ppt_x"/>
                                          </p:val>
                                        </p:tav>
                                        <p:tav tm="100000">
                                          <p:val>
                                            <p:strVal val="ppt_x"/>
                                          </p:val>
                                        </p:tav>
                                      </p:tavLst>
                                    </p:anim>
                                    <p:anim calcmode="lin" valueType="num">
                                      <p:cBhvr additive="base">
                                        <p:cTn id="557" dur="2000"/>
                                        <p:tgtEl>
                                          <p:spTgt spid="23"/>
                                        </p:tgtEl>
                                        <p:attrNameLst>
                                          <p:attrName>ppt_y</p:attrName>
                                        </p:attrNameLst>
                                      </p:cBhvr>
                                      <p:tavLst>
                                        <p:tav tm="0">
                                          <p:val>
                                            <p:strVal val="ppt_y"/>
                                          </p:val>
                                        </p:tav>
                                        <p:tav tm="100000">
                                          <p:val>
                                            <p:strVal val="0-ppt_h/2"/>
                                          </p:val>
                                        </p:tav>
                                      </p:tavLst>
                                    </p:anim>
                                    <p:set>
                                      <p:cBhvr>
                                        <p:cTn id="558" dur="1" fill="hold">
                                          <p:stCondLst>
                                            <p:cond delay="1999"/>
                                          </p:stCondLst>
                                        </p:cTn>
                                        <p:tgtEl>
                                          <p:spTgt spid="23"/>
                                        </p:tgtEl>
                                        <p:attrNameLst>
                                          <p:attrName>style.visibility</p:attrName>
                                        </p:attrNameLst>
                                      </p:cBhvr>
                                      <p:to>
                                        <p:strVal val="hidden"/>
                                      </p:to>
                                    </p:set>
                                  </p:childTnLst>
                                </p:cTn>
                              </p:par>
                              <p:par>
                                <p:cTn id="559" presetID="2" presetClass="exit" presetSubtype="1" fill="hold" grpId="3" nodeType="withEffect">
                                  <p:stCondLst>
                                    <p:cond delay="0"/>
                                  </p:stCondLst>
                                  <p:childTnLst>
                                    <p:anim calcmode="lin" valueType="num">
                                      <p:cBhvr additive="base">
                                        <p:cTn id="560" dur="2000"/>
                                        <p:tgtEl>
                                          <p:spTgt spid="25"/>
                                        </p:tgtEl>
                                        <p:attrNameLst>
                                          <p:attrName>ppt_x</p:attrName>
                                        </p:attrNameLst>
                                      </p:cBhvr>
                                      <p:tavLst>
                                        <p:tav tm="0">
                                          <p:val>
                                            <p:strVal val="ppt_x"/>
                                          </p:val>
                                        </p:tav>
                                        <p:tav tm="100000">
                                          <p:val>
                                            <p:strVal val="ppt_x"/>
                                          </p:val>
                                        </p:tav>
                                      </p:tavLst>
                                    </p:anim>
                                    <p:anim calcmode="lin" valueType="num">
                                      <p:cBhvr additive="base">
                                        <p:cTn id="561" dur="2000"/>
                                        <p:tgtEl>
                                          <p:spTgt spid="25"/>
                                        </p:tgtEl>
                                        <p:attrNameLst>
                                          <p:attrName>ppt_y</p:attrName>
                                        </p:attrNameLst>
                                      </p:cBhvr>
                                      <p:tavLst>
                                        <p:tav tm="0">
                                          <p:val>
                                            <p:strVal val="ppt_y"/>
                                          </p:val>
                                        </p:tav>
                                        <p:tav tm="100000">
                                          <p:val>
                                            <p:strVal val="0-ppt_h/2"/>
                                          </p:val>
                                        </p:tav>
                                      </p:tavLst>
                                    </p:anim>
                                    <p:set>
                                      <p:cBhvr>
                                        <p:cTn id="562" dur="1" fill="hold">
                                          <p:stCondLst>
                                            <p:cond delay="1999"/>
                                          </p:stCondLst>
                                        </p:cTn>
                                        <p:tgtEl>
                                          <p:spTgt spid="25"/>
                                        </p:tgtEl>
                                        <p:attrNameLst>
                                          <p:attrName>style.visibility</p:attrName>
                                        </p:attrNameLst>
                                      </p:cBhvr>
                                      <p:to>
                                        <p:strVal val="hidden"/>
                                      </p:to>
                                    </p:set>
                                  </p:childTnLst>
                                </p:cTn>
                              </p:par>
                              <p:par>
                                <p:cTn id="563" presetID="2" presetClass="exit" presetSubtype="1" fill="hold" grpId="3" nodeType="withEffect">
                                  <p:stCondLst>
                                    <p:cond delay="0"/>
                                  </p:stCondLst>
                                  <p:childTnLst>
                                    <p:anim calcmode="lin" valueType="num">
                                      <p:cBhvr additive="base">
                                        <p:cTn id="564" dur="2000"/>
                                        <p:tgtEl>
                                          <p:spTgt spid="27"/>
                                        </p:tgtEl>
                                        <p:attrNameLst>
                                          <p:attrName>ppt_x</p:attrName>
                                        </p:attrNameLst>
                                      </p:cBhvr>
                                      <p:tavLst>
                                        <p:tav tm="0">
                                          <p:val>
                                            <p:strVal val="ppt_x"/>
                                          </p:val>
                                        </p:tav>
                                        <p:tav tm="100000">
                                          <p:val>
                                            <p:strVal val="ppt_x"/>
                                          </p:val>
                                        </p:tav>
                                      </p:tavLst>
                                    </p:anim>
                                    <p:anim calcmode="lin" valueType="num">
                                      <p:cBhvr additive="base">
                                        <p:cTn id="565" dur="2000"/>
                                        <p:tgtEl>
                                          <p:spTgt spid="27"/>
                                        </p:tgtEl>
                                        <p:attrNameLst>
                                          <p:attrName>ppt_y</p:attrName>
                                        </p:attrNameLst>
                                      </p:cBhvr>
                                      <p:tavLst>
                                        <p:tav tm="0">
                                          <p:val>
                                            <p:strVal val="ppt_y"/>
                                          </p:val>
                                        </p:tav>
                                        <p:tav tm="100000">
                                          <p:val>
                                            <p:strVal val="0-ppt_h/2"/>
                                          </p:val>
                                        </p:tav>
                                      </p:tavLst>
                                    </p:anim>
                                    <p:set>
                                      <p:cBhvr>
                                        <p:cTn id="566" dur="1" fill="hold">
                                          <p:stCondLst>
                                            <p:cond delay="1999"/>
                                          </p:stCondLst>
                                        </p:cTn>
                                        <p:tgtEl>
                                          <p:spTgt spid="27"/>
                                        </p:tgtEl>
                                        <p:attrNameLst>
                                          <p:attrName>style.visibility</p:attrName>
                                        </p:attrNameLst>
                                      </p:cBhvr>
                                      <p:to>
                                        <p:strVal val="hidden"/>
                                      </p:to>
                                    </p:set>
                                  </p:childTnLst>
                                </p:cTn>
                              </p:par>
                              <p:par>
                                <p:cTn id="567" presetID="2" presetClass="exit" presetSubtype="1" fill="hold" grpId="3" nodeType="withEffect">
                                  <p:stCondLst>
                                    <p:cond delay="0"/>
                                  </p:stCondLst>
                                  <p:childTnLst>
                                    <p:anim calcmode="lin" valueType="num">
                                      <p:cBhvr additive="base">
                                        <p:cTn id="568" dur="2000"/>
                                        <p:tgtEl>
                                          <p:spTgt spid="29"/>
                                        </p:tgtEl>
                                        <p:attrNameLst>
                                          <p:attrName>ppt_x</p:attrName>
                                        </p:attrNameLst>
                                      </p:cBhvr>
                                      <p:tavLst>
                                        <p:tav tm="0">
                                          <p:val>
                                            <p:strVal val="ppt_x"/>
                                          </p:val>
                                        </p:tav>
                                        <p:tav tm="100000">
                                          <p:val>
                                            <p:strVal val="ppt_x"/>
                                          </p:val>
                                        </p:tav>
                                      </p:tavLst>
                                    </p:anim>
                                    <p:anim calcmode="lin" valueType="num">
                                      <p:cBhvr additive="base">
                                        <p:cTn id="569" dur="2000"/>
                                        <p:tgtEl>
                                          <p:spTgt spid="29"/>
                                        </p:tgtEl>
                                        <p:attrNameLst>
                                          <p:attrName>ppt_y</p:attrName>
                                        </p:attrNameLst>
                                      </p:cBhvr>
                                      <p:tavLst>
                                        <p:tav tm="0">
                                          <p:val>
                                            <p:strVal val="ppt_y"/>
                                          </p:val>
                                        </p:tav>
                                        <p:tav tm="100000">
                                          <p:val>
                                            <p:strVal val="0-ppt_h/2"/>
                                          </p:val>
                                        </p:tav>
                                      </p:tavLst>
                                    </p:anim>
                                    <p:set>
                                      <p:cBhvr>
                                        <p:cTn id="570" dur="1" fill="hold">
                                          <p:stCondLst>
                                            <p:cond delay="1999"/>
                                          </p:stCondLst>
                                        </p:cTn>
                                        <p:tgtEl>
                                          <p:spTgt spid="29"/>
                                        </p:tgtEl>
                                        <p:attrNameLst>
                                          <p:attrName>style.visibility</p:attrName>
                                        </p:attrNameLst>
                                      </p:cBhvr>
                                      <p:to>
                                        <p:strVal val="hidden"/>
                                      </p:to>
                                    </p:set>
                                  </p:childTnLst>
                                </p:cTn>
                              </p:par>
                              <p:par>
                                <p:cTn id="571" presetID="2" presetClass="exit" presetSubtype="1" fill="hold" grpId="3" nodeType="withEffect">
                                  <p:stCondLst>
                                    <p:cond delay="0"/>
                                  </p:stCondLst>
                                  <p:childTnLst>
                                    <p:anim calcmode="lin" valueType="num">
                                      <p:cBhvr additive="base">
                                        <p:cTn id="572" dur="2000"/>
                                        <p:tgtEl>
                                          <p:spTgt spid="31"/>
                                        </p:tgtEl>
                                        <p:attrNameLst>
                                          <p:attrName>ppt_x</p:attrName>
                                        </p:attrNameLst>
                                      </p:cBhvr>
                                      <p:tavLst>
                                        <p:tav tm="0">
                                          <p:val>
                                            <p:strVal val="ppt_x"/>
                                          </p:val>
                                        </p:tav>
                                        <p:tav tm="100000">
                                          <p:val>
                                            <p:strVal val="ppt_x"/>
                                          </p:val>
                                        </p:tav>
                                      </p:tavLst>
                                    </p:anim>
                                    <p:anim calcmode="lin" valueType="num">
                                      <p:cBhvr additive="base">
                                        <p:cTn id="573" dur="2000"/>
                                        <p:tgtEl>
                                          <p:spTgt spid="31"/>
                                        </p:tgtEl>
                                        <p:attrNameLst>
                                          <p:attrName>ppt_y</p:attrName>
                                        </p:attrNameLst>
                                      </p:cBhvr>
                                      <p:tavLst>
                                        <p:tav tm="0">
                                          <p:val>
                                            <p:strVal val="ppt_y"/>
                                          </p:val>
                                        </p:tav>
                                        <p:tav tm="100000">
                                          <p:val>
                                            <p:strVal val="0-ppt_h/2"/>
                                          </p:val>
                                        </p:tav>
                                      </p:tavLst>
                                    </p:anim>
                                    <p:set>
                                      <p:cBhvr>
                                        <p:cTn id="574" dur="1" fill="hold">
                                          <p:stCondLst>
                                            <p:cond delay="1999"/>
                                          </p:stCondLst>
                                        </p:cTn>
                                        <p:tgtEl>
                                          <p:spTgt spid="31"/>
                                        </p:tgtEl>
                                        <p:attrNameLst>
                                          <p:attrName>style.visibility</p:attrName>
                                        </p:attrNameLst>
                                      </p:cBhvr>
                                      <p:to>
                                        <p:strVal val="hidden"/>
                                      </p:to>
                                    </p:set>
                                  </p:childTnLst>
                                </p:cTn>
                              </p:par>
                              <p:par>
                                <p:cTn id="575" presetID="2" presetClass="exit" presetSubtype="1" fill="hold" grpId="3" nodeType="withEffect">
                                  <p:stCondLst>
                                    <p:cond delay="0"/>
                                  </p:stCondLst>
                                  <p:childTnLst>
                                    <p:anim calcmode="lin" valueType="num">
                                      <p:cBhvr additive="base">
                                        <p:cTn id="576" dur="2000"/>
                                        <p:tgtEl>
                                          <p:spTgt spid="33"/>
                                        </p:tgtEl>
                                        <p:attrNameLst>
                                          <p:attrName>ppt_x</p:attrName>
                                        </p:attrNameLst>
                                      </p:cBhvr>
                                      <p:tavLst>
                                        <p:tav tm="0">
                                          <p:val>
                                            <p:strVal val="ppt_x"/>
                                          </p:val>
                                        </p:tav>
                                        <p:tav tm="100000">
                                          <p:val>
                                            <p:strVal val="ppt_x"/>
                                          </p:val>
                                        </p:tav>
                                      </p:tavLst>
                                    </p:anim>
                                    <p:anim calcmode="lin" valueType="num">
                                      <p:cBhvr additive="base">
                                        <p:cTn id="577" dur="2000"/>
                                        <p:tgtEl>
                                          <p:spTgt spid="33"/>
                                        </p:tgtEl>
                                        <p:attrNameLst>
                                          <p:attrName>ppt_y</p:attrName>
                                        </p:attrNameLst>
                                      </p:cBhvr>
                                      <p:tavLst>
                                        <p:tav tm="0">
                                          <p:val>
                                            <p:strVal val="ppt_y"/>
                                          </p:val>
                                        </p:tav>
                                        <p:tav tm="100000">
                                          <p:val>
                                            <p:strVal val="0-ppt_h/2"/>
                                          </p:val>
                                        </p:tav>
                                      </p:tavLst>
                                    </p:anim>
                                    <p:set>
                                      <p:cBhvr>
                                        <p:cTn id="578" dur="1" fill="hold">
                                          <p:stCondLst>
                                            <p:cond delay="1999"/>
                                          </p:stCondLst>
                                        </p:cTn>
                                        <p:tgtEl>
                                          <p:spTgt spid="33"/>
                                        </p:tgtEl>
                                        <p:attrNameLst>
                                          <p:attrName>style.visibility</p:attrName>
                                        </p:attrNameLst>
                                      </p:cBhvr>
                                      <p:to>
                                        <p:strVal val="hidden"/>
                                      </p:to>
                                    </p:set>
                                  </p:childTnLst>
                                </p:cTn>
                              </p:par>
                              <p:par>
                                <p:cTn id="579" presetID="2" presetClass="exit" presetSubtype="1" fill="hold" grpId="3" nodeType="withEffect">
                                  <p:stCondLst>
                                    <p:cond delay="0"/>
                                  </p:stCondLst>
                                  <p:childTnLst>
                                    <p:anim calcmode="lin" valueType="num">
                                      <p:cBhvr additive="base">
                                        <p:cTn id="580" dur="2000"/>
                                        <p:tgtEl>
                                          <p:spTgt spid="35"/>
                                        </p:tgtEl>
                                        <p:attrNameLst>
                                          <p:attrName>ppt_x</p:attrName>
                                        </p:attrNameLst>
                                      </p:cBhvr>
                                      <p:tavLst>
                                        <p:tav tm="0">
                                          <p:val>
                                            <p:strVal val="ppt_x"/>
                                          </p:val>
                                        </p:tav>
                                        <p:tav tm="100000">
                                          <p:val>
                                            <p:strVal val="ppt_x"/>
                                          </p:val>
                                        </p:tav>
                                      </p:tavLst>
                                    </p:anim>
                                    <p:anim calcmode="lin" valueType="num">
                                      <p:cBhvr additive="base">
                                        <p:cTn id="581" dur="2000"/>
                                        <p:tgtEl>
                                          <p:spTgt spid="35"/>
                                        </p:tgtEl>
                                        <p:attrNameLst>
                                          <p:attrName>ppt_y</p:attrName>
                                        </p:attrNameLst>
                                      </p:cBhvr>
                                      <p:tavLst>
                                        <p:tav tm="0">
                                          <p:val>
                                            <p:strVal val="ppt_y"/>
                                          </p:val>
                                        </p:tav>
                                        <p:tav tm="100000">
                                          <p:val>
                                            <p:strVal val="0-ppt_h/2"/>
                                          </p:val>
                                        </p:tav>
                                      </p:tavLst>
                                    </p:anim>
                                    <p:set>
                                      <p:cBhvr>
                                        <p:cTn id="582" dur="1" fill="hold">
                                          <p:stCondLst>
                                            <p:cond delay="1999"/>
                                          </p:stCondLst>
                                        </p:cTn>
                                        <p:tgtEl>
                                          <p:spTgt spid="35"/>
                                        </p:tgtEl>
                                        <p:attrNameLst>
                                          <p:attrName>style.visibility</p:attrName>
                                        </p:attrNameLst>
                                      </p:cBhvr>
                                      <p:to>
                                        <p:strVal val="hidden"/>
                                      </p:to>
                                    </p:set>
                                  </p:childTnLst>
                                </p:cTn>
                              </p:par>
                              <p:par>
                                <p:cTn id="583" presetID="2" presetClass="exit" presetSubtype="1" fill="hold" grpId="3" nodeType="withEffect">
                                  <p:stCondLst>
                                    <p:cond delay="0"/>
                                  </p:stCondLst>
                                  <p:childTnLst>
                                    <p:anim calcmode="lin" valueType="num">
                                      <p:cBhvr additive="base">
                                        <p:cTn id="584" dur="2000"/>
                                        <p:tgtEl>
                                          <p:spTgt spid="37"/>
                                        </p:tgtEl>
                                        <p:attrNameLst>
                                          <p:attrName>ppt_x</p:attrName>
                                        </p:attrNameLst>
                                      </p:cBhvr>
                                      <p:tavLst>
                                        <p:tav tm="0">
                                          <p:val>
                                            <p:strVal val="ppt_x"/>
                                          </p:val>
                                        </p:tav>
                                        <p:tav tm="100000">
                                          <p:val>
                                            <p:strVal val="ppt_x"/>
                                          </p:val>
                                        </p:tav>
                                      </p:tavLst>
                                    </p:anim>
                                    <p:anim calcmode="lin" valueType="num">
                                      <p:cBhvr additive="base">
                                        <p:cTn id="585" dur="2000"/>
                                        <p:tgtEl>
                                          <p:spTgt spid="37"/>
                                        </p:tgtEl>
                                        <p:attrNameLst>
                                          <p:attrName>ppt_y</p:attrName>
                                        </p:attrNameLst>
                                      </p:cBhvr>
                                      <p:tavLst>
                                        <p:tav tm="0">
                                          <p:val>
                                            <p:strVal val="ppt_y"/>
                                          </p:val>
                                        </p:tav>
                                        <p:tav tm="100000">
                                          <p:val>
                                            <p:strVal val="0-ppt_h/2"/>
                                          </p:val>
                                        </p:tav>
                                      </p:tavLst>
                                    </p:anim>
                                    <p:set>
                                      <p:cBhvr>
                                        <p:cTn id="586" dur="1" fill="hold">
                                          <p:stCondLst>
                                            <p:cond delay="1999"/>
                                          </p:stCondLst>
                                        </p:cTn>
                                        <p:tgtEl>
                                          <p:spTgt spid="37"/>
                                        </p:tgtEl>
                                        <p:attrNameLst>
                                          <p:attrName>style.visibility</p:attrName>
                                        </p:attrNameLst>
                                      </p:cBhvr>
                                      <p:to>
                                        <p:strVal val="hidden"/>
                                      </p:to>
                                    </p:set>
                                  </p:childTnLst>
                                </p:cTn>
                              </p:par>
                              <p:par>
                                <p:cTn id="587" presetID="2" presetClass="exit" presetSubtype="1" fill="hold" grpId="3" nodeType="withEffect">
                                  <p:stCondLst>
                                    <p:cond delay="0"/>
                                  </p:stCondLst>
                                  <p:childTnLst>
                                    <p:anim calcmode="lin" valueType="num">
                                      <p:cBhvr additive="base">
                                        <p:cTn id="588" dur="2000"/>
                                        <p:tgtEl>
                                          <p:spTgt spid="39"/>
                                        </p:tgtEl>
                                        <p:attrNameLst>
                                          <p:attrName>ppt_x</p:attrName>
                                        </p:attrNameLst>
                                      </p:cBhvr>
                                      <p:tavLst>
                                        <p:tav tm="0">
                                          <p:val>
                                            <p:strVal val="ppt_x"/>
                                          </p:val>
                                        </p:tav>
                                        <p:tav tm="100000">
                                          <p:val>
                                            <p:strVal val="ppt_x"/>
                                          </p:val>
                                        </p:tav>
                                      </p:tavLst>
                                    </p:anim>
                                    <p:anim calcmode="lin" valueType="num">
                                      <p:cBhvr additive="base">
                                        <p:cTn id="589" dur="2000"/>
                                        <p:tgtEl>
                                          <p:spTgt spid="39"/>
                                        </p:tgtEl>
                                        <p:attrNameLst>
                                          <p:attrName>ppt_y</p:attrName>
                                        </p:attrNameLst>
                                      </p:cBhvr>
                                      <p:tavLst>
                                        <p:tav tm="0">
                                          <p:val>
                                            <p:strVal val="ppt_y"/>
                                          </p:val>
                                        </p:tav>
                                        <p:tav tm="100000">
                                          <p:val>
                                            <p:strVal val="0-ppt_h/2"/>
                                          </p:val>
                                        </p:tav>
                                      </p:tavLst>
                                    </p:anim>
                                    <p:set>
                                      <p:cBhvr>
                                        <p:cTn id="590" dur="1" fill="hold">
                                          <p:stCondLst>
                                            <p:cond delay="1999"/>
                                          </p:stCondLst>
                                        </p:cTn>
                                        <p:tgtEl>
                                          <p:spTgt spid="39"/>
                                        </p:tgtEl>
                                        <p:attrNameLst>
                                          <p:attrName>style.visibility</p:attrName>
                                        </p:attrNameLst>
                                      </p:cBhvr>
                                      <p:to>
                                        <p:strVal val="hidden"/>
                                      </p:to>
                                    </p:set>
                                  </p:childTnLst>
                                </p:cTn>
                              </p:par>
                              <p:par>
                                <p:cTn id="591" presetID="2" presetClass="exit" presetSubtype="1" fill="hold" grpId="3" nodeType="withEffect">
                                  <p:stCondLst>
                                    <p:cond delay="0"/>
                                  </p:stCondLst>
                                  <p:childTnLst>
                                    <p:anim calcmode="lin" valueType="num">
                                      <p:cBhvr additive="base">
                                        <p:cTn id="592" dur="2000"/>
                                        <p:tgtEl>
                                          <p:spTgt spid="41"/>
                                        </p:tgtEl>
                                        <p:attrNameLst>
                                          <p:attrName>ppt_x</p:attrName>
                                        </p:attrNameLst>
                                      </p:cBhvr>
                                      <p:tavLst>
                                        <p:tav tm="0">
                                          <p:val>
                                            <p:strVal val="ppt_x"/>
                                          </p:val>
                                        </p:tav>
                                        <p:tav tm="100000">
                                          <p:val>
                                            <p:strVal val="ppt_x"/>
                                          </p:val>
                                        </p:tav>
                                      </p:tavLst>
                                    </p:anim>
                                    <p:anim calcmode="lin" valueType="num">
                                      <p:cBhvr additive="base">
                                        <p:cTn id="593" dur="2000"/>
                                        <p:tgtEl>
                                          <p:spTgt spid="41"/>
                                        </p:tgtEl>
                                        <p:attrNameLst>
                                          <p:attrName>ppt_y</p:attrName>
                                        </p:attrNameLst>
                                      </p:cBhvr>
                                      <p:tavLst>
                                        <p:tav tm="0">
                                          <p:val>
                                            <p:strVal val="ppt_y"/>
                                          </p:val>
                                        </p:tav>
                                        <p:tav tm="100000">
                                          <p:val>
                                            <p:strVal val="0-ppt_h/2"/>
                                          </p:val>
                                        </p:tav>
                                      </p:tavLst>
                                    </p:anim>
                                    <p:set>
                                      <p:cBhvr>
                                        <p:cTn id="594" dur="1" fill="hold">
                                          <p:stCondLst>
                                            <p:cond delay="1999"/>
                                          </p:stCondLst>
                                        </p:cTn>
                                        <p:tgtEl>
                                          <p:spTgt spid="41"/>
                                        </p:tgtEl>
                                        <p:attrNameLst>
                                          <p:attrName>style.visibility</p:attrName>
                                        </p:attrNameLst>
                                      </p:cBhvr>
                                      <p:to>
                                        <p:strVal val="hidden"/>
                                      </p:to>
                                    </p:set>
                                  </p:childTnLst>
                                </p:cTn>
                              </p:par>
                              <p:par>
                                <p:cTn id="595" presetID="2" presetClass="exit" presetSubtype="1" fill="hold" grpId="3" nodeType="withEffect">
                                  <p:stCondLst>
                                    <p:cond delay="0"/>
                                  </p:stCondLst>
                                  <p:childTnLst>
                                    <p:anim calcmode="lin" valueType="num">
                                      <p:cBhvr additive="base">
                                        <p:cTn id="596" dur="2000"/>
                                        <p:tgtEl>
                                          <p:spTgt spid="43"/>
                                        </p:tgtEl>
                                        <p:attrNameLst>
                                          <p:attrName>ppt_x</p:attrName>
                                        </p:attrNameLst>
                                      </p:cBhvr>
                                      <p:tavLst>
                                        <p:tav tm="0">
                                          <p:val>
                                            <p:strVal val="ppt_x"/>
                                          </p:val>
                                        </p:tav>
                                        <p:tav tm="100000">
                                          <p:val>
                                            <p:strVal val="ppt_x"/>
                                          </p:val>
                                        </p:tav>
                                      </p:tavLst>
                                    </p:anim>
                                    <p:anim calcmode="lin" valueType="num">
                                      <p:cBhvr additive="base">
                                        <p:cTn id="597" dur="2000"/>
                                        <p:tgtEl>
                                          <p:spTgt spid="43"/>
                                        </p:tgtEl>
                                        <p:attrNameLst>
                                          <p:attrName>ppt_y</p:attrName>
                                        </p:attrNameLst>
                                      </p:cBhvr>
                                      <p:tavLst>
                                        <p:tav tm="0">
                                          <p:val>
                                            <p:strVal val="ppt_y"/>
                                          </p:val>
                                        </p:tav>
                                        <p:tav tm="100000">
                                          <p:val>
                                            <p:strVal val="0-ppt_h/2"/>
                                          </p:val>
                                        </p:tav>
                                      </p:tavLst>
                                    </p:anim>
                                    <p:set>
                                      <p:cBhvr>
                                        <p:cTn id="598" dur="1" fill="hold">
                                          <p:stCondLst>
                                            <p:cond delay="1999"/>
                                          </p:stCondLst>
                                        </p:cTn>
                                        <p:tgtEl>
                                          <p:spTgt spid="43"/>
                                        </p:tgtEl>
                                        <p:attrNameLst>
                                          <p:attrName>style.visibility</p:attrName>
                                        </p:attrNameLst>
                                      </p:cBhvr>
                                      <p:to>
                                        <p:strVal val="hidden"/>
                                      </p:to>
                                    </p:set>
                                  </p:childTnLst>
                                </p:cTn>
                              </p:par>
                              <p:par>
                                <p:cTn id="599" presetID="2" presetClass="exit" presetSubtype="1" fill="hold" grpId="3" nodeType="withEffect">
                                  <p:stCondLst>
                                    <p:cond delay="0"/>
                                  </p:stCondLst>
                                  <p:childTnLst>
                                    <p:anim calcmode="lin" valueType="num">
                                      <p:cBhvr additive="base">
                                        <p:cTn id="600" dur="2000"/>
                                        <p:tgtEl>
                                          <p:spTgt spid="45"/>
                                        </p:tgtEl>
                                        <p:attrNameLst>
                                          <p:attrName>ppt_x</p:attrName>
                                        </p:attrNameLst>
                                      </p:cBhvr>
                                      <p:tavLst>
                                        <p:tav tm="0">
                                          <p:val>
                                            <p:strVal val="ppt_x"/>
                                          </p:val>
                                        </p:tav>
                                        <p:tav tm="100000">
                                          <p:val>
                                            <p:strVal val="ppt_x"/>
                                          </p:val>
                                        </p:tav>
                                      </p:tavLst>
                                    </p:anim>
                                    <p:anim calcmode="lin" valueType="num">
                                      <p:cBhvr additive="base">
                                        <p:cTn id="601" dur="2000"/>
                                        <p:tgtEl>
                                          <p:spTgt spid="45"/>
                                        </p:tgtEl>
                                        <p:attrNameLst>
                                          <p:attrName>ppt_y</p:attrName>
                                        </p:attrNameLst>
                                      </p:cBhvr>
                                      <p:tavLst>
                                        <p:tav tm="0">
                                          <p:val>
                                            <p:strVal val="ppt_y"/>
                                          </p:val>
                                        </p:tav>
                                        <p:tav tm="100000">
                                          <p:val>
                                            <p:strVal val="0-ppt_h/2"/>
                                          </p:val>
                                        </p:tav>
                                      </p:tavLst>
                                    </p:anim>
                                    <p:set>
                                      <p:cBhvr>
                                        <p:cTn id="602" dur="1" fill="hold">
                                          <p:stCondLst>
                                            <p:cond delay="1999"/>
                                          </p:stCondLst>
                                        </p:cTn>
                                        <p:tgtEl>
                                          <p:spTgt spid="45"/>
                                        </p:tgtEl>
                                        <p:attrNameLst>
                                          <p:attrName>style.visibility</p:attrName>
                                        </p:attrNameLst>
                                      </p:cBhvr>
                                      <p:to>
                                        <p:strVal val="hidden"/>
                                      </p:to>
                                    </p:set>
                                  </p:childTnLst>
                                </p:cTn>
                              </p:par>
                              <p:par>
                                <p:cTn id="603" presetID="2" presetClass="exit" presetSubtype="1" fill="hold" grpId="3" nodeType="withEffect">
                                  <p:stCondLst>
                                    <p:cond delay="0"/>
                                  </p:stCondLst>
                                  <p:childTnLst>
                                    <p:anim calcmode="lin" valueType="num">
                                      <p:cBhvr additive="base">
                                        <p:cTn id="604" dur="2000"/>
                                        <p:tgtEl>
                                          <p:spTgt spid="47"/>
                                        </p:tgtEl>
                                        <p:attrNameLst>
                                          <p:attrName>ppt_x</p:attrName>
                                        </p:attrNameLst>
                                      </p:cBhvr>
                                      <p:tavLst>
                                        <p:tav tm="0">
                                          <p:val>
                                            <p:strVal val="ppt_x"/>
                                          </p:val>
                                        </p:tav>
                                        <p:tav tm="100000">
                                          <p:val>
                                            <p:strVal val="ppt_x"/>
                                          </p:val>
                                        </p:tav>
                                      </p:tavLst>
                                    </p:anim>
                                    <p:anim calcmode="lin" valueType="num">
                                      <p:cBhvr additive="base">
                                        <p:cTn id="605" dur="2000"/>
                                        <p:tgtEl>
                                          <p:spTgt spid="47"/>
                                        </p:tgtEl>
                                        <p:attrNameLst>
                                          <p:attrName>ppt_y</p:attrName>
                                        </p:attrNameLst>
                                      </p:cBhvr>
                                      <p:tavLst>
                                        <p:tav tm="0">
                                          <p:val>
                                            <p:strVal val="ppt_y"/>
                                          </p:val>
                                        </p:tav>
                                        <p:tav tm="100000">
                                          <p:val>
                                            <p:strVal val="0-ppt_h/2"/>
                                          </p:val>
                                        </p:tav>
                                      </p:tavLst>
                                    </p:anim>
                                    <p:set>
                                      <p:cBhvr>
                                        <p:cTn id="606" dur="1" fill="hold">
                                          <p:stCondLst>
                                            <p:cond delay="1999"/>
                                          </p:stCondLst>
                                        </p:cTn>
                                        <p:tgtEl>
                                          <p:spTgt spid="47"/>
                                        </p:tgtEl>
                                        <p:attrNameLst>
                                          <p:attrName>style.visibility</p:attrName>
                                        </p:attrNameLst>
                                      </p:cBhvr>
                                      <p:to>
                                        <p:strVal val="hidden"/>
                                      </p:to>
                                    </p:set>
                                  </p:childTnLst>
                                </p:cTn>
                              </p:par>
                              <p:par>
                                <p:cTn id="607" presetID="3" presetClass="exit" presetSubtype="5" fill="hold" grpId="4" nodeType="withEffect">
                                  <p:stCondLst>
                                    <p:cond delay="0"/>
                                  </p:stCondLst>
                                  <p:childTnLst>
                                    <p:animEffect transition="out" filter="blinds(vertical)">
                                      <p:cBhvr>
                                        <p:cTn id="608" dur="2000"/>
                                        <p:tgtEl>
                                          <p:spTgt spid="3"/>
                                        </p:tgtEl>
                                      </p:cBhvr>
                                    </p:animEffect>
                                    <p:set>
                                      <p:cBhvr>
                                        <p:cTn id="609" dur="1" fill="hold">
                                          <p:stCondLst>
                                            <p:cond delay="1999"/>
                                          </p:stCondLst>
                                        </p:cTn>
                                        <p:tgtEl>
                                          <p:spTgt spid="3"/>
                                        </p:tgtEl>
                                        <p:attrNameLst>
                                          <p:attrName>style.visibility</p:attrName>
                                        </p:attrNameLst>
                                      </p:cBhvr>
                                      <p:to>
                                        <p:strVal val="hidden"/>
                                      </p:to>
                                    </p:set>
                                  </p:childTnLst>
                                </p:cTn>
                              </p:par>
                              <p:par>
                                <p:cTn id="610" presetID="3" presetClass="exit" presetSubtype="5" fill="hold" grpId="4" nodeType="withEffect">
                                  <p:stCondLst>
                                    <p:cond delay="0"/>
                                  </p:stCondLst>
                                  <p:childTnLst>
                                    <p:animEffect transition="out" filter="blinds(vertical)">
                                      <p:cBhvr>
                                        <p:cTn id="611" dur="2000"/>
                                        <p:tgtEl>
                                          <p:spTgt spid="4"/>
                                        </p:tgtEl>
                                      </p:cBhvr>
                                    </p:animEffect>
                                    <p:set>
                                      <p:cBhvr>
                                        <p:cTn id="612" dur="1" fill="hold">
                                          <p:stCondLst>
                                            <p:cond delay="1999"/>
                                          </p:stCondLst>
                                        </p:cTn>
                                        <p:tgtEl>
                                          <p:spTgt spid="4"/>
                                        </p:tgtEl>
                                        <p:attrNameLst>
                                          <p:attrName>style.visibility</p:attrName>
                                        </p:attrNameLst>
                                      </p:cBhvr>
                                      <p:to>
                                        <p:strVal val="hidden"/>
                                      </p:to>
                                    </p:set>
                                  </p:childTnLst>
                                </p:cTn>
                              </p:par>
                              <p:par>
                                <p:cTn id="613" presetID="3" presetClass="exit" presetSubtype="5" fill="hold" grpId="4" nodeType="withEffect">
                                  <p:stCondLst>
                                    <p:cond delay="0"/>
                                  </p:stCondLst>
                                  <p:childTnLst>
                                    <p:animEffect transition="out" filter="blinds(vertical)">
                                      <p:cBhvr>
                                        <p:cTn id="614" dur="2000"/>
                                        <p:tgtEl>
                                          <p:spTgt spid="5"/>
                                        </p:tgtEl>
                                      </p:cBhvr>
                                    </p:animEffect>
                                    <p:set>
                                      <p:cBhvr>
                                        <p:cTn id="615" dur="1" fill="hold">
                                          <p:stCondLst>
                                            <p:cond delay="1999"/>
                                          </p:stCondLst>
                                        </p:cTn>
                                        <p:tgtEl>
                                          <p:spTgt spid="5"/>
                                        </p:tgtEl>
                                        <p:attrNameLst>
                                          <p:attrName>style.visibility</p:attrName>
                                        </p:attrNameLst>
                                      </p:cBhvr>
                                      <p:to>
                                        <p:strVal val="hidden"/>
                                      </p:to>
                                    </p:set>
                                  </p:childTnLst>
                                </p:cTn>
                              </p:par>
                              <p:par>
                                <p:cTn id="616" presetID="3" presetClass="exit" presetSubtype="5" fill="hold" grpId="4" nodeType="withEffect">
                                  <p:stCondLst>
                                    <p:cond delay="0"/>
                                  </p:stCondLst>
                                  <p:childTnLst>
                                    <p:animEffect transition="out" filter="blinds(vertical)">
                                      <p:cBhvr>
                                        <p:cTn id="617" dur="2000"/>
                                        <p:tgtEl>
                                          <p:spTgt spid="6"/>
                                        </p:tgtEl>
                                      </p:cBhvr>
                                    </p:animEffect>
                                    <p:set>
                                      <p:cBhvr>
                                        <p:cTn id="618" dur="1" fill="hold">
                                          <p:stCondLst>
                                            <p:cond delay="1999"/>
                                          </p:stCondLst>
                                        </p:cTn>
                                        <p:tgtEl>
                                          <p:spTgt spid="6"/>
                                        </p:tgtEl>
                                        <p:attrNameLst>
                                          <p:attrName>style.visibility</p:attrName>
                                        </p:attrNameLst>
                                      </p:cBhvr>
                                      <p:to>
                                        <p:strVal val="hidden"/>
                                      </p:to>
                                    </p:set>
                                  </p:childTnLst>
                                </p:cTn>
                              </p:par>
                              <p:par>
                                <p:cTn id="619" presetID="3" presetClass="exit" presetSubtype="5" fill="hold" grpId="4" nodeType="withEffect">
                                  <p:stCondLst>
                                    <p:cond delay="0"/>
                                  </p:stCondLst>
                                  <p:childTnLst>
                                    <p:animEffect transition="out" filter="blinds(vertical)">
                                      <p:cBhvr>
                                        <p:cTn id="620" dur="2000"/>
                                        <p:tgtEl>
                                          <p:spTgt spid="7"/>
                                        </p:tgtEl>
                                      </p:cBhvr>
                                    </p:animEffect>
                                    <p:set>
                                      <p:cBhvr>
                                        <p:cTn id="621" dur="1" fill="hold">
                                          <p:stCondLst>
                                            <p:cond delay="1999"/>
                                          </p:stCondLst>
                                        </p:cTn>
                                        <p:tgtEl>
                                          <p:spTgt spid="7"/>
                                        </p:tgtEl>
                                        <p:attrNameLst>
                                          <p:attrName>style.visibility</p:attrName>
                                        </p:attrNameLst>
                                      </p:cBhvr>
                                      <p:to>
                                        <p:strVal val="hidden"/>
                                      </p:to>
                                    </p:set>
                                  </p:childTnLst>
                                </p:cTn>
                              </p:par>
                              <p:par>
                                <p:cTn id="622" presetID="3" presetClass="exit" presetSubtype="5" fill="hold" grpId="4" nodeType="withEffect">
                                  <p:stCondLst>
                                    <p:cond delay="0"/>
                                  </p:stCondLst>
                                  <p:childTnLst>
                                    <p:animEffect transition="out" filter="blinds(vertical)">
                                      <p:cBhvr>
                                        <p:cTn id="623" dur="2000"/>
                                        <p:tgtEl>
                                          <p:spTgt spid="8"/>
                                        </p:tgtEl>
                                      </p:cBhvr>
                                    </p:animEffect>
                                    <p:set>
                                      <p:cBhvr>
                                        <p:cTn id="624" dur="1" fill="hold">
                                          <p:stCondLst>
                                            <p:cond delay="1999"/>
                                          </p:stCondLst>
                                        </p:cTn>
                                        <p:tgtEl>
                                          <p:spTgt spid="8"/>
                                        </p:tgtEl>
                                        <p:attrNameLst>
                                          <p:attrName>style.visibility</p:attrName>
                                        </p:attrNameLst>
                                      </p:cBhvr>
                                      <p:to>
                                        <p:strVal val="hidden"/>
                                      </p:to>
                                    </p:set>
                                  </p:childTnLst>
                                </p:cTn>
                              </p:par>
                              <p:par>
                                <p:cTn id="625" presetID="3" presetClass="exit" presetSubtype="5" fill="hold" grpId="4" nodeType="withEffect">
                                  <p:stCondLst>
                                    <p:cond delay="0"/>
                                  </p:stCondLst>
                                  <p:childTnLst>
                                    <p:animEffect transition="out" filter="blinds(vertical)">
                                      <p:cBhvr>
                                        <p:cTn id="626" dur="2000"/>
                                        <p:tgtEl>
                                          <p:spTgt spid="9"/>
                                        </p:tgtEl>
                                      </p:cBhvr>
                                    </p:animEffect>
                                    <p:set>
                                      <p:cBhvr>
                                        <p:cTn id="627" dur="1" fill="hold">
                                          <p:stCondLst>
                                            <p:cond delay="1999"/>
                                          </p:stCondLst>
                                        </p:cTn>
                                        <p:tgtEl>
                                          <p:spTgt spid="9"/>
                                        </p:tgtEl>
                                        <p:attrNameLst>
                                          <p:attrName>style.visibility</p:attrName>
                                        </p:attrNameLst>
                                      </p:cBhvr>
                                      <p:to>
                                        <p:strVal val="hidden"/>
                                      </p:to>
                                    </p:set>
                                  </p:childTnLst>
                                </p:cTn>
                              </p:par>
                              <p:par>
                                <p:cTn id="628" presetID="3" presetClass="exit" presetSubtype="5" fill="hold" grpId="4" nodeType="withEffect">
                                  <p:stCondLst>
                                    <p:cond delay="0"/>
                                  </p:stCondLst>
                                  <p:childTnLst>
                                    <p:animEffect transition="out" filter="blinds(vertical)">
                                      <p:cBhvr>
                                        <p:cTn id="629" dur="2000"/>
                                        <p:tgtEl>
                                          <p:spTgt spid="10"/>
                                        </p:tgtEl>
                                      </p:cBhvr>
                                    </p:animEffect>
                                    <p:set>
                                      <p:cBhvr>
                                        <p:cTn id="630" dur="1" fill="hold">
                                          <p:stCondLst>
                                            <p:cond delay="1999"/>
                                          </p:stCondLst>
                                        </p:cTn>
                                        <p:tgtEl>
                                          <p:spTgt spid="10"/>
                                        </p:tgtEl>
                                        <p:attrNameLst>
                                          <p:attrName>style.visibility</p:attrName>
                                        </p:attrNameLst>
                                      </p:cBhvr>
                                      <p:to>
                                        <p:strVal val="hidden"/>
                                      </p:to>
                                    </p:set>
                                  </p:childTnLst>
                                </p:cTn>
                              </p:par>
                              <p:par>
                                <p:cTn id="631" presetID="3" presetClass="exit" presetSubtype="5" fill="hold" grpId="4" nodeType="withEffect">
                                  <p:stCondLst>
                                    <p:cond delay="0"/>
                                  </p:stCondLst>
                                  <p:childTnLst>
                                    <p:animEffect transition="out" filter="blinds(vertical)">
                                      <p:cBhvr>
                                        <p:cTn id="632" dur="2000"/>
                                        <p:tgtEl>
                                          <p:spTgt spid="11"/>
                                        </p:tgtEl>
                                      </p:cBhvr>
                                    </p:animEffect>
                                    <p:set>
                                      <p:cBhvr>
                                        <p:cTn id="633" dur="1" fill="hold">
                                          <p:stCondLst>
                                            <p:cond delay="1999"/>
                                          </p:stCondLst>
                                        </p:cTn>
                                        <p:tgtEl>
                                          <p:spTgt spid="11"/>
                                        </p:tgtEl>
                                        <p:attrNameLst>
                                          <p:attrName>style.visibility</p:attrName>
                                        </p:attrNameLst>
                                      </p:cBhvr>
                                      <p:to>
                                        <p:strVal val="hidden"/>
                                      </p:to>
                                    </p:set>
                                  </p:childTnLst>
                                </p:cTn>
                              </p:par>
                              <p:par>
                                <p:cTn id="634" presetID="3" presetClass="exit" presetSubtype="5" fill="hold" grpId="4" nodeType="withEffect">
                                  <p:stCondLst>
                                    <p:cond delay="0"/>
                                  </p:stCondLst>
                                  <p:childTnLst>
                                    <p:animEffect transition="out" filter="blinds(vertical)">
                                      <p:cBhvr>
                                        <p:cTn id="635" dur="2000"/>
                                        <p:tgtEl>
                                          <p:spTgt spid="12"/>
                                        </p:tgtEl>
                                      </p:cBhvr>
                                    </p:animEffect>
                                    <p:set>
                                      <p:cBhvr>
                                        <p:cTn id="636" dur="1" fill="hold">
                                          <p:stCondLst>
                                            <p:cond delay="1999"/>
                                          </p:stCondLst>
                                        </p:cTn>
                                        <p:tgtEl>
                                          <p:spTgt spid="12"/>
                                        </p:tgtEl>
                                        <p:attrNameLst>
                                          <p:attrName>style.visibility</p:attrName>
                                        </p:attrNameLst>
                                      </p:cBhvr>
                                      <p:to>
                                        <p:strVal val="hidden"/>
                                      </p:to>
                                    </p:set>
                                  </p:childTnLst>
                                </p:cTn>
                              </p:par>
                              <p:par>
                                <p:cTn id="637" presetID="3" presetClass="exit" presetSubtype="5" fill="hold" grpId="4" nodeType="withEffect">
                                  <p:stCondLst>
                                    <p:cond delay="0"/>
                                  </p:stCondLst>
                                  <p:childTnLst>
                                    <p:animEffect transition="out" filter="blinds(vertical)">
                                      <p:cBhvr>
                                        <p:cTn id="638" dur="2000"/>
                                        <p:tgtEl>
                                          <p:spTgt spid="13"/>
                                        </p:tgtEl>
                                      </p:cBhvr>
                                    </p:animEffect>
                                    <p:set>
                                      <p:cBhvr>
                                        <p:cTn id="639" dur="1" fill="hold">
                                          <p:stCondLst>
                                            <p:cond delay="1999"/>
                                          </p:stCondLst>
                                        </p:cTn>
                                        <p:tgtEl>
                                          <p:spTgt spid="13"/>
                                        </p:tgtEl>
                                        <p:attrNameLst>
                                          <p:attrName>style.visibility</p:attrName>
                                        </p:attrNameLst>
                                      </p:cBhvr>
                                      <p:to>
                                        <p:strVal val="hidden"/>
                                      </p:to>
                                    </p:set>
                                  </p:childTnLst>
                                </p:cTn>
                              </p:par>
                              <p:par>
                                <p:cTn id="640" presetID="3" presetClass="exit" presetSubtype="5" fill="hold" grpId="4" nodeType="withEffect">
                                  <p:stCondLst>
                                    <p:cond delay="0"/>
                                  </p:stCondLst>
                                  <p:childTnLst>
                                    <p:animEffect transition="out" filter="blinds(vertical)">
                                      <p:cBhvr>
                                        <p:cTn id="641" dur="2000"/>
                                        <p:tgtEl>
                                          <p:spTgt spid="14"/>
                                        </p:tgtEl>
                                      </p:cBhvr>
                                    </p:animEffect>
                                    <p:set>
                                      <p:cBhvr>
                                        <p:cTn id="642" dur="1" fill="hold">
                                          <p:stCondLst>
                                            <p:cond delay="1999"/>
                                          </p:stCondLst>
                                        </p:cTn>
                                        <p:tgtEl>
                                          <p:spTgt spid="14"/>
                                        </p:tgtEl>
                                        <p:attrNameLst>
                                          <p:attrName>style.visibility</p:attrName>
                                        </p:attrNameLst>
                                      </p:cBhvr>
                                      <p:to>
                                        <p:strVal val="hidden"/>
                                      </p:to>
                                    </p:set>
                                  </p:childTnLst>
                                </p:cTn>
                              </p:par>
                              <p:par>
                                <p:cTn id="643" presetID="3" presetClass="exit" presetSubtype="5" fill="hold" grpId="4" nodeType="withEffect">
                                  <p:stCondLst>
                                    <p:cond delay="0"/>
                                  </p:stCondLst>
                                  <p:childTnLst>
                                    <p:animEffect transition="out" filter="blinds(vertical)">
                                      <p:cBhvr>
                                        <p:cTn id="644" dur="2000"/>
                                        <p:tgtEl>
                                          <p:spTgt spid="15"/>
                                        </p:tgtEl>
                                      </p:cBhvr>
                                    </p:animEffect>
                                    <p:set>
                                      <p:cBhvr>
                                        <p:cTn id="645" dur="1" fill="hold">
                                          <p:stCondLst>
                                            <p:cond delay="1999"/>
                                          </p:stCondLst>
                                        </p:cTn>
                                        <p:tgtEl>
                                          <p:spTgt spid="15"/>
                                        </p:tgtEl>
                                        <p:attrNameLst>
                                          <p:attrName>style.visibility</p:attrName>
                                        </p:attrNameLst>
                                      </p:cBhvr>
                                      <p:to>
                                        <p:strVal val="hidden"/>
                                      </p:to>
                                    </p:set>
                                  </p:childTnLst>
                                </p:cTn>
                              </p:par>
                              <p:par>
                                <p:cTn id="646" presetID="3" presetClass="exit" presetSubtype="5" fill="hold" grpId="4" nodeType="withEffect">
                                  <p:stCondLst>
                                    <p:cond delay="0"/>
                                  </p:stCondLst>
                                  <p:childTnLst>
                                    <p:animEffect transition="out" filter="blinds(vertical)">
                                      <p:cBhvr>
                                        <p:cTn id="647" dur="2000"/>
                                        <p:tgtEl>
                                          <p:spTgt spid="16"/>
                                        </p:tgtEl>
                                      </p:cBhvr>
                                    </p:animEffect>
                                    <p:set>
                                      <p:cBhvr>
                                        <p:cTn id="648" dur="1" fill="hold">
                                          <p:stCondLst>
                                            <p:cond delay="1999"/>
                                          </p:stCondLst>
                                        </p:cTn>
                                        <p:tgtEl>
                                          <p:spTgt spid="16"/>
                                        </p:tgtEl>
                                        <p:attrNameLst>
                                          <p:attrName>style.visibility</p:attrName>
                                        </p:attrNameLst>
                                      </p:cBhvr>
                                      <p:to>
                                        <p:strVal val="hidden"/>
                                      </p:to>
                                    </p:set>
                                  </p:childTnLst>
                                </p:cTn>
                              </p:par>
                              <p:par>
                                <p:cTn id="649" presetID="3" presetClass="exit" presetSubtype="5" fill="hold" grpId="4" nodeType="withEffect">
                                  <p:stCondLst>
                                    <p:cond delay="0"/>
                                  </p:stCondLst>
                                  <p:childTnLst>
                                    <p:animEffect transition="out" filter="blinds(vertical)">
                                      <p:cBhvr>
                                        <p:cTn id="650" dur="2000"/>
                                        <p:tgtEl>
                                          <p:spTgt spid="17"/>
                                        </p:tgtEl>
                                      </p:cBhvr>
                                    </p:animEffect>
                                    <p:set>
                                      <p:cBhvr>
                                        <p:cTn id="651" dur="1" fill="hold">
                                          <p:stCondLst>
                                            <p:cond delay="1999"/>
                                          </p:stCondLst>
                                        </p:cTn>
                                        <p:tgtEl>
                                          <p:spTgt spid="17"/>
                                        </p:tgtEl>
                                        <p:attrNameLst>
                                          <p:attrName>style.visibility</p:attrName>
                                        </p:attrNameLst>
                                      </p:cBhvr>
                                      <p:to>
                                        <p:strVal val="hidden"/>
                                      </p:to>
                                    </p:set>
                                  </p:childTnLst>
                                </p:cTn>
                              </p:par>
                              <p:par>
                                <p:cTn id="652" presetID="3" presetClass="exit" presetSubtype="5" fill="hold" grpId="4" nodeType="withEffect">
                                  <p:stCondLst>
                                    <p:cond delay="0"/>
                                  </p:stCondLst>
                                  <p:childTnLst>
                                    <p:animEffect transition="out" filter="blinds(vertical)">
                                      <p:cBhvr>
                                        <p:cTn id="653" dur="2000"/>
                                        <p:tgtEl>
                                          <p:spTgt spid="18"/>
                                        </p:tgtEl>
                                      </p:cBhvr>
                                    </p:animEffect>
                                    <p:set>
                                      <p:cBhvr>
                                        <p:cTn id="654" dur="1" fill="hold">
                                          <p:stCondLst>
                                            <p:cond delay="1999"/>
                                          </p:stCondLst>
                                        </p:cTn>
                                        <p:tgtEl>
                                          <p:spTgt spid="18"/>
                                        </p:tgtEl>
                                        <p:attrNameLst>
                                          <p:attrName>style.visibility</p:attrName>
                                        </p:attrNameLst>
                                      </p:cBhvr>
                                      <p:to>
                                        <p:strVal val="hidden"/>
                                      </p:to>
                                    </p:set>
                                  </p:childTnLst>
                                </p:cTn>
                              </p:par>
                              <p:par>
                                <p:cTn id="655" presetID="3" presetClass="exit" presetSubtype="5" fill="hold" grpId="4" nodeType="withEffect">
                                  <p:stCondLst>
                                    <p:cond delay="0"/>
                                  </p:stCondLst>
                                  <p:childTnLst>
                                    <p:animEffect transition="out" filter="blinds(vertical)">
                                      <p:cBhvr>
                                        <p:cTn id="656" dur="2000"/>
                                        <p:tgtEl>
                                          <p:spTgt spid="19"/>
                                        </p:tgtEl>
                                      </p:cBhvr>
                                    </p:animEffect>
                                    <p:set>
                                      <p:cBhvr>
                                        <p:cTn id="657" dur="1" fill="hold">
                                          <p:stCondLst>
                                            <p:cond delay="1999"/>
                                          </p:stCondLst>
                                        </p:cTn>
                                        <p:tgtEl>
                                          <p:spTgt spid="19"/>
                                        </p:tgtEl>
                                        <p:attrNameLst>
                                          <p:attrName>style.visibility</p:attrName>
                                        </p:attrNameLst>
                                      </p:cBhvr>
                                      <p:to>
                                        <p:strVal val="hidden"/>
                                      </p:to>
                                    </p:set>
                                  </p:childTnLst>
                                </p:cTn>
                              </p:par>
                              <p:par>
                                <p:cTn id="658" presetID="3" presetClass="exit" presetSubtype="5" fill="hold" grpId="4" nodeType="withEffect">
                                  <p:stCondLst>
                                    <p:cond delay="0"/>
                                  </p:stCondLst>
                                  <p:childTnLst>
                                    <p:animEffect transition="out" filter="blinds(vertical)">
                                      <p:cBhvr>
                                        <p:cTn id="659" dur="2000"/>
                                        <p:tgtEl>
                                          <p:spTgt spid="20"/>
                                        </p:tgtEl>
                                      </p:cBhvr>
                                    </p:animEffect>
                                    <p:set>
                                      <p:cBhvr>
                                        <p:cTn id="660" dur="1" fill="hold">
                                          <p:stCondLst>
                                            <p:cond delay="1999"/>
                                          </p:stCondLst>
                                        </p:cTn>
                                        <p:tgtEl>
                                          <p:spTgt spid="20"/>
                                        </p:tgtEl>
                                        <p:attrNameLst>
                                          <p:attrName>style.visibility</p:attrName>
                                        </p:attrNameLst>
                                      </p:cBhvr>
                                      <p:to>
                                        <p:strVal val="hidden"/>
                                      </p:to>
                                    </p:set>
                                  </p:childTnLst>
                                </p:cTn>
                              </p:par>
                              <p:par>
                                <p:cTn id="661" presetID="3" presetClass="exit" presetSubtype="5" fill="hold" grpId="4" nodeType="withEffect">
                                  <p:stCondLst>
                                    <p:cond delay="0"/>
                                  </p:stCondLst>
                                  <p:childTnLst>
                                    <p:animEffect transition="out" filter="blinds(vertical)">
                                      <p:cBhvr>
                                        <p:cTn id="662" dur="2000"/>
                                        <p:tgtEl>
                                          <p:spTgt spid="21"/>
                                        </p:tgtEl>
                                      </p:cBhvr>
                                    </p:animEffect>
                                    <p:set>
                                      <p:cBhvr>
                                        <p:cTn id="663" dur="1" fill="hold">
                                          <p:stCondLst>
                                            <p:cond delay="1999"/>
                                          </p:stCondLst>
                                        </p:cTn>
                                        <p:tgtEl>
                                          <p:spTgt spid="21"/>
                                        </p:tgtEl>
                                        <p:attrNameLst>
                                          <p:attrName>style.visibility</p:attrName>
                                        </p:attrNameLst>
                                      </p:cBhvr>
                                      <p:to>
                                        <p:strVal val="hidden"/>
                                      </p:to>
                                    </p:set>
                                  </p:childTnLst>
                                </p:cTn>
                              </p:par>
                              <p:par>
                                <p:cTn id="664" presetID="3" presetClass="exit" presetSubtype="5" fill="hold" grpId="4" nodeType="withEffect">
                                  <p:stCondLst>
                                    <p:cond delay="0"/>
                                  </p:stCondLst>
                                  <p:childTnLst>
                                    <p:animEffect transition="out" filter="blinds(vertical)">
                                      <p:cBhvr>
                                        <p:cTn id="665" dur="2000"/>
                                        <p:tgtEl>
                                          <p:spTgt spid="22"/>
                                        </p:tgtEl>
                                      </p:cBhvr>
                                    </p:animEffect>
                                    <p:set>
                                      <p:cBhvr>
                                        <p:cTn id="666" dur="1" fill="hold">
                                          <p:stCondLst>
                                            <p:cond delay="1999"/>
                                          </p:stCondLst>
                                        </p:cTn>
                                        <p:tgtEl>
                                          <p:spTgt spid="22"/>
                                        </p:tgtEl>
                                        <p:attrNameLst>
                                          <p:attrName>style.visibility</p:attrName>
                                        </p:attrNameLst>
                                      </p:cBhvr>
                                      <p:to>
                                        <p:strVal val="hidden"/>
                                      </p:to>
                                    </p:set>
                                  </p:childTnLst>
                                </p:cTn>
                              </p:par>
                              <p:par>
                                <p:cTn id="667" presetID="3" presetClass="exit" presetSubtype="5" fill="hold" grpId="4" nodeType="withEffect">
                                  <p:stCondLst>
                                    <p:cond delay="0"/>
                                  </p:stCondLst>
                                  <p:childTnLst>
                                    <p:animEffect transition="out" filter="blinds(vertical)">
                                      <p:cBhvr>
                                        <p:cTn id="668" dur="2000"/>
                                        <p:tgtEl>
                                          <p:spTgt spid="23"/>
                                        </p:tgtEl>
                                      </p:cBhvr>
                                    </p:animEffect>
                                    <p:set>
                                      <p:cBhvr>
                                        <p:cTn id="669" dur="1" fill="hold">
                                          <p:stCondLst>
                                            <p:cond delay="1999"/>
                                          </p:stCondLst>
                                        </p:cTn>
                                        <p:tgtEl>
                                          <p:spTgt spid="23"/>
                                        </p:tgtEl>
                                        <p:attrNameLst>
                                          <p:attrName>style.visibility</p:attrName>
                                        </p:attrNameLst>
                                      </p:cBhvr>
                                      <p:to>
                                        <p:strVal val="hidden"/>
                                      </p:to>
                                    </p:set>
                                  </p:childTnLst>
                                </p:cTn>
                              </p:par>
                              <p:par>
                                <p:cTn id="670" presetID="3" presetClass="exit" presetSubtype="5" fill="hold" grpId="4" nodeType="withEffect">
                                  <p:stCondLst>
                                    <p:cond delay="0"/>
                                  </p:stCondLst>
                                  <p:childTnLst>
                                    <p:animEffect transition="out" filter="blinds(vertical)">
                                      <p:cBhvr>
                                        <p:cTn id="671" dur="2000"/>
                                        <p:tgtEl>
                                          <p:spTgt spid="24"/>
                                        </p:tgtEl>
                                      </p:cBhvr>
                                    </p:animEffect>
                                    <p:set>
                                      <p:cBhvr>
                                        <p:cTn id="672" dur="1" fill="hold">
                                          <p:stCondLst>
                                            <p:cond delay="1999"/>
                                          </p:stCondLst>
                                        </p:cTn>
                                        <p:tgtEl>
                                          <p:spTgt spid="24"/>
                                        </p:tgtEl>
                                        <p:attrNameLst>
                                          <p:attrName>style.visibility</p:attrName>
                                        </p:attrNameLst>
                                      </p:cBhvr>
                                      <p:to>
                                        <p:strVal val="hidden"/>
                                      </p:to>
                                    </p:set>
                                  </p:childTnLst>
                                </p:cTn>
                              </p:par>
                              <p:par>
                                <p:cTn id="673" presetID="3" presetClass="exit" presetSubtype="5" fill="hold" grpId="4" nodeType="withEffect">
                                  <p:stCondLst>
                                    <p:cond delay="0"/>
                                  </p:stCondLst>
                                  <p:childTnLst>
                                    <p:animEffect transition="out" filter="blinds(vertical)">
                                      <p:cBhvr>
                                        <p:cTn id="674" dur="2000"/>
                                        <p:tgtEl>
                                          <p:spTgt spid="25"/>
                                        </p:tgtEl>
                                      </p:cBhvr>
                                    </p:animEffect>
                                    <p:set>
                                      <p:cBhvr>
                                        <p:cTn id="675" dur="1" fill="hold">
                                          <p:stCondLst>
                                            <p:cond delay="1999"/>
                                          </p:stCondLst>
                                        </p:cTn>
                                        <p:tgtEl>
                                          <p:spTgt spid="25"/>
                                        </p:tgtEl>
                                        <p:attrNameLst>
                                          <p:attrName>style.visibility</p:attrName>
                                        </p:attrNameLst>
                                      </p:cBhvr>
                                      <p:to>
                                        <p:strVal val="hidden"/>
                                      </p:to>
                                    </p:set>
                                  </p:childTnLst>
                                </p:cTn>
                              </p:par>
                              <p:par>
                                <p:cTn id="676" presetID="3" presetClass="exit" presetSubtype="5" fill="hold" grpId="4" nodeType="withEffect">
                                  <p:stCondLst>
                                    <p:cond delay="0"/>
                                  </p:stCondLst>
                                  <p:childTnLst>
                                    <p:animEffect transition="out" filter="blinds(vertical)">
                                      <p:cBhvr>
                                        <p:cTn id="677" dur="2000"/>
                                        <p:tgtEl>
                                          <p:spTgt spid="26"/>
                                        </p:tgtEl>
                                      </p:cBhvr>
                                    </p:animEffect>
                                    <p:set>
                                      <p:cBhvr>
                                        <p:cTn id="678" dur="1" fill="hold">
                                          <p:stCondLst>
                                            <p:cond delay="1999"/>
                                          </p:stCondLst>
                                        </p:cTn>
                                        <p:tgtEl>
                                          <p:spTgt spid="26"/>
                                        </p:tgtEl>
                                        <p:attrNameLst>
                                          <p:attrName>style.visibility</p:attrName>
                                        </p:attrNameLst>
                                      </p:cBhvr>
                                      <p:to>
                                        <p:strVal val="hidden"/>
                                      </p:to>
                                    </p:set>
                                  </p:childTnLst>
                                </p:cTn>
                              </p:par>
                              <p:par>
                                <p:cTn id="679" presetID="3" presetClass="exit" presetSubtype="5" fill="hold" grpId="4" nodeType="withEffect">
                                  <p:stCondLst>
                                    <p:cond delay="0"/>
                                  </p:stCondLst>
                                  <p:childTnLst>
                                    <p:animEffect transition="out" filter="blinds(vertical)">
                                      <p:cBhvr>
                                        <p:cTn id="680" dur="2000"/>
                                        <p:tgtEl>
                                          <p:spTgt spid="27"/>
                                        </p:tgtEl>
                                      </p:cBhvr>
                                    </p:animEffect>
                                    <p:set>
                                      <p:cBhvr>
                                        <p:cTn id="681" dur="1" fill="hold">
                                          <p:stCondLst>
                                            <p:cond delay="1999"/>
                                          </p:stCondLst>
                                        </p:cTn>
                                        <p:tgtEl>
                                          <p:spTgt spid="27"/>
                                        </p:tgtEl>
                                        <p:attrNameLst>
                                          <p:attrName>style.visibility</p:attrName>
                                        </p:attrNameLst>
                                      </p:cBhvr>
                                      <p:to>
                                        <p:strVal val="hidden"/>
                                      </p:to>
                                    </p:set>
                                  </p:childTnLst>
                                </p:cTn>
                              </p:par>
                              <p:par>
                                <p:cTn id="682" presetID="3" presetClass="exit" presetSubtype="5" fill="hold" grpId="4" nodeType="withEffect">
                                  <p:stCondLst>
                                    <p:cond delay="0"/>
                                  </p:stCondLst>
                                  <p:childTnLst>
                                    <p:animEffect transition="out" filter="blinds(vertical)">
                                      <p:cBhvr>
                                        <p:cTn id="683" dur="2000"/>
                                        <p:tgtEl>
                                          <p:spTgt spid="28"/>
                                        </p:tgtEl>
                                      </p:cBhvr>
                                    </p:animEffect>
                                    <p:set>
                                      <p:cBhvr>
                                        <p:cTn id="684" dur="1" fill="hold">
                                          <p:stCondLst>
                                            <p:cond delay="1999"/>
                                          </p:stCondLst>
                                        </p:cTn>
                                        <p:tgtEl>
                                          <p:spTgt spid="28"/>
                                        </p:tgtEl>
                                        <p:attrNameLst>
                                          <p:attrName>style.visibility</p:attrName>
                                        </p:attrNameLst>
                                      </p:cBhvr>
                                      <p:to>
                                        <p:strVal val="hidden"/>
                                      </p:to>
                                    </p:set>
                                  </p:childTnLst>
                                </p:cTn>
                              </p:par>
                              <p:par>
                                <p:cTn id="685" presetID="3" presetClass="exit" presetSubtype="5" fill="hold" grpId="4" nodeType="withEffect">
                                  <p:stCondLst>
                                    <p:cond delay="0"/>
                                  </p:stCondLst>
                                  <p:childTnLst>
                                    <p:animEffect transition="out" filter="blinds(vertical)">
                                      <p:cBhvr>
                                        <p:cTn id="686" dur="2000"/>
                                        <p:tgtEl>
                                          <p:spTgt spid="29"/>
                                        </p:tgtEl>
                                      </p:cBhvr>
                                    </p:animEffect>
                                    <p:set>
                                      <p:cBhvr>
                                        <p:cTn id="687" dur="1" fill="hold">
                                          <p:stCondLst>
                                            <p:cond delay="1999"/>
                                          </p:stCondLst>
                                        </p:cTn>
                                        <p:tgtEl>
                                          <p:spTgt spid="29"/>
                                        </p:tgtEl>
                                        <p:attrNameLst>
                                          <p:attrName>style.visibility</p:attrName>
                                        </p:attrNameLst>
                                      </p:cBhvr>
                                      <p:to>
                                        <p:strVal val="hidden"/>
                                      </p:to>
                                    </p:set>
                                  </p:childTnLst>
                                </p:cTn>
                              </p:par>
                              <p:par>
                                <p:cTn id="688" presetID="3" presetClass="exit" presetSubtype="5" fill="hold" grpId="4" nodeType="withEffect">
                                  <p:stCondLst>
                                    <p:cond delay="0"/>
                                  </p:stCondLst>
                                  <p:childTnLst>
                                    <p:animEffect transition="out" filter="blinds(vertical)">
                                      <p:cBhvr>
                                        <p:cTn id="689" dur="2000"/>
                                        <p:tgtEl>
                                          <p:spTgt spid="30"/>
                                        </p:tgtEl>
                                      </p:cBhvr>
                                    </p:animEffect>
                                    <p:set>
                                      <p:cBhvr>
                                        <p:cTn id="690" dur="1" fill="hold">
                                          <p:stCondLst>
                                            <p:cond delay="1999"/>
                                          </p:stCondLst>
                                        </p:cTn>
                                        <p:tgtEl>
                                          <p:spTgt spid="30"/>
                                        </p:tgtEl>
                                        <p:attrNameLst>
                                          <p:attrName>style.visibility</p:attrName>
                                        </p:attrNameLst>
                                      </p:cBhvr>
                                      <p:to>
                                        <p:strVal val="hidden"/>
                                      </p:to>
                                    </p:set>
                                  </p:childTnLst>
                                </p:cTn>
                              </p:par>
                              <p:par>
                                <p:cTn id="691" presetID="3" presetClass="exit" presetSubtype="5" fill="hold" grpId="4" nodeType="withEffect">
                                  <p:stCondLst>
                                    <p:cond delay="0"/>
                                  </p:stCondLst>
                                  <p:childTnLst>
                                    <p:animEffect transition="out" filter="blinds(vertical)">
                                      <p:cBhvr>
                                        <p:cTn id="692" dur="2000"/>
                                        <p:tgtEl>
                                          <p:spTgt spid="31"/>
                                        </p:tgtEl>
                                      </p:cBhvr>
                                    </p:animEffect>
                                    <p:set>
                                      <p:cBhvr>
                                        <p:cTn id="693" dur="1" fill="hold">
                                          <p:stCondLst>
                                            <p:cond delay="1999"/>
                                          </p:stCondLst>
                                        </p:cTn>
                                        <p:tgtEl>
                                          <p:spTgt spid="31"/>
                                        </p:tgtEl>
                                        <p:attrNameLst>
                                          <p:attrName>style.visibility</p:attrName>
                                        </p:attrNameLst>
                                      </p:cBhvr>
                                      <p:to>
                                        <p:strVal val="hidden"/>
                                      </p:to>
                                    </p:set>
                                  </p:childTnLst>
                                </p:cTn>
                              </p:par>
                              <p:par>
                                <p:cTn id="694" presetID="3" presetClass="exit" presetSubtype="5" fill="hold" grpId="4" nodeType="withEffect">
                                  <p:stCondLst>
                                    <p:cond delay="0"/>
                                  </p:stCondLst>
                                  <p:childTnLst>
                                    <p:animEffect transition="out" filter="blinds(vertical)">
                                      <p:cBhvr>
                                        <p:cTn id="695" dur="2000"/>
                                        <p:tgtEl>
                                          <p:spTgt spid="32"/>
                                        </p:tgtEl>
                                      </p:cBhvr>
                                    </p:animEffect>
                                    <p:set>
                                      <p:cBhvr>
                                        <p:cTn id="696" dur="1" fill="hold">
                                          <p:stCondLst>
                                            <p:cond delay="1999"/>
                                          </p:stCondLst>
                                        </p:cTn>
                                        <p:tgtEl>
                                          <p:spTgt spid="32"/>
                                        </p:tgtEl>
                                        <p:attrNameLst>
                                          <p:attrName>style.visibility</p:attrName>
                                        </p:attrNameLst>
                                      </p:cBhvr>
                                      <p:to>
                                        <p:strVal val="hidden"/>
                                      </p:to>
                                    </p:set>
                                  </p:childTnLst>
                                </p:cTn>
                              </p:par>
                              <p:par>
                                <p:cTn id="697" presetID="3" presetClass="exit" presetSubtype="5" fill="hold" grpId="4" nodeType="withEffect">
                                  <p:stCondLst>
                                    <p:cond delay="0"/>
                                  </p:stCondLst>
                                  <p:childTnLst>
                                    <p:animEffect transition="out" filter="blinds(vertical)">
                                      <p:cBhvr>
                                        <p:cTn id="698" dur="2000"/>
                                        <p:tgtEl>
                                          <p:spTgt spid="33"/>
                                        </p:tgtEl>
                                      </p:cBhvr>
                                    </p:animEffect>
                                    <p:set>
                                      <p:cBhvr>
                                        <p:cTn id="699" dur="1" fill="hold">
                                          <p:stCondLst>
                                            <p:cond delay="1999"/>
                                          </p:stCondLst>
                                        </p:cTn>
                                        <p:tgtEl>
                                          <p:spTgt spid="33"/>
                                        </p:tgtEl>
                                        <p:attrNameLst>
                                          <p:attrName>style.visibility</p:attrName>
                                        </p:attrNameLst>
                                      </p:cBhvr>
                                      <p:to>
                                        <p:strVal val="hidden"/>
                                      </p:to>
                                    </p:set>
                                  </p:childTnLst>
                                </p:cTn>
                              </p:par>
                              <p:par>
                                <p:cTn id="700" presetID="3" presetClass="exit" presetSubtype="5" fill="hold" grpId="4" nodeType="withEffect">
                                  <p:stCondLst>
                                    <p:cond delay="0"/>
                                  </p:stCondLst>
                                  <p:childTnLst>
                                    <p:animEffect transition="out" filter="blinds(vertical)">
                                      <p:cBhvr>
                                        <p:cTn id="701" dur="2000"/>
                                        <p:tgtEl>
                                          <p:spTgt spid="34"/>
                                        </p:tgtEl>
                                      </p:cBhvr>
                                    </p:animEffect>
                                    <p:set>
                                      <p:cBhvr>
                                        <p:cTn id="702" dur="1" fill="hold">
                                          <p:stCondLst>
                                            <p:cond delay="1999"/>
                                          </p:stCondLst>
                                        </p:cTn>
                                        <p:tgtEl>
                                          <p:spTgt spid="34"/>
                                        </p:tgtEl>
                                        <p:attrNameLst>
                                          <p:attrName>style.visibility</p:attrName>
                                        </p:attrNameLst>
                                      </p:cBhvr>
                                      <p:to>
                                        <p:strVal val="hidden"/>
                                      </p:to>
                                    </p:set>
                                  </p:childTnLst>
                                </p:cTn>
                              </p:par>
                              <p:par>
                                <p:cTn id="703" presetID="3" presetClass="exit" presetSubtype="5" fill="hold" grpId="4" nodeType="withEffect">
                                  <p:stCondLst>
                                    <p:cond delay="0"/>
                                  </p:stCondLst>
                                  <p:childTnLst>
                                    <p:animEffect transition="out" filter="blinds(vertical)">
                                      <p:cBhvr>
                                        <p:cTn id="704" dur="2000"/>
                                        <p:tgtEl>
                                          <p:spTgt spid="35"/>
                                        </p:tgtEl>
                                      </p:cBhvr>
                                    </p:animEffect>
                                    <p:set>
                                      <p:cBhvr>
                                        <p:cTn id="705" dur="1" fill="hold">
                                          <p:stCondLst>
                                            <p:cond delay="1999"/>
                                          </p:stCondLst>
                                        </p:cTn>
                                        <p:tgtEl>
                                          <p:spTgt spid="35"/>
                                        </p:tgtEl>
                                        <p:attrNameLst>
                                          <p:attrName>style.visibility</p:attrName>
                                        </p:attrNameLst>
                                      </p:cBhvr>
                                      <p:to>
                                        <p:strVal val="hidden"/>
                                      </p:to>
                                    </p:set>
                                  </p:childTnLst>
                                </p:cTn>
                              </p:par>
                              <p:par>
                                <p:cTn id="706" presetID="3" presetClass="exit" presetSubtype="5" fill="hold" grpId="4" nodeType="withEffect">
                                  <p:stCondLst>
                                    <p:cond delay="0"/>
                                  </p:stCondLst>
                                  <p:childTnLst>
                                    <p:animEffect transition="out" filter="blinds(vertical)">
                                      <p:cBhvr>
                                        <p:cTn id="707" dur="2000"/>
                                        <p:tgtEl>
                                          <p:spTgt spid="36"/>
                                        </p:tgtEl>
                                      </p:cBhvr>
                                    </p:animEffect>
                                    <p:set>
                                      <p:cBhvr>
                                        <p:cTn id="708" dur="1" fill="hold">
                                          <p:stCondLst>
                                            <p:cond delay="1999"/>
                                          </p:stCondLst>
                                        </p:cTn>
                                        <p:tgtEl>
                                          <p:spTgt spid="36"/>
                                        </p:tgtEl>
                                        <p:attrNameLst>
                                          <p:attrName>style.visibility</p:attrName>
                                        </p:attrNameLst>
                                      </p:cBhvr>
                                      <p:to>
                                        <p:strVal val="hidden"/>
                                      </p:to>
                                    </p:set>
                                  </p:childTnLst>
                                </p:cTn>
                              </p:par>
                              <p:par>
                                <p:cTn id="709" presetID="3" presetClass="exit" presetSubtype="5" fill="hold" grpId="4" nodeType="withEffect">
                                  <p:stCondLst>
                                    <p:cond delay="0"/>
                                  </p:stCondLst>
                                  <p:childTnLst>
                                    <p:animEffect transition="out" filter="blinds(vertical)">
                                      <p:cBhvr>
                                        <p:cTn id="710" dur="2000"/>
                                        <p:tgtEl>
                                          <p:spTgt spid="37"/>
                                        </p:tgtEl>
                                      </p:cBhvr>
                                    </p:animEffect>
                                    <p:set>
                                      <p:cBhvr>
                                        <p:cTn id="711" dur="1" fill="hold">
                                          <p:stCondLst>
                                            <p:cond delay="1999"/>
                                          </p:stCondLst>
                                        </p:cTn>
                                        <p:tgtEl>
                                          <p:spTgt spid="37"/>
                                        </p:tgtEl>
                                        <p:attrNameLst>
                                          <p:attrName>style.visibility</p:attrName>
                                        </p:attrNameLst>
                                      </p:cBhvr>
                                      <p:to>
                                        <p:strVal val="hidden"/>
                                      </p:to>
                                    </p:set>
                                  </p:childTnLst>
                                </p:cTn>
                              </p:par>
                              <p:par>
                                <p:cTn id="712" presetID="3" presetClass="exit" presetSubtype="5" fill="hold" grpId="4" nodeType="withEffect">
                                  <p:stCondLst>
                                    <p:cond delay="0"/>
                                  </p:stCondLst>
                                  <p:childTnLst>
                                    <p:animEffect transition="out" filter="blinds(vertical)">
                                      <p:cBhvr>
                                        <p:cTn id="713" dur="2000"/>
                                        <p:tgtEl>
                                          <p:spTgt spid="38"/>
                                        </p:tgtEl>
                                      </p:cBhvr>
                                    </p:animEffect>
                                    <p:set>
                                      <p:cBhvr>
                                        <p:cTn id="714" dur="1" fill="hold">
                                          <p:stCondLst>
                                            <p:cond delay="1999"/>
                                          </p:stCondLst>
                                        </p:cTn>
                                        <p:tgtEl>
                                          <p:spTgt spid="38"/>
                                        </p:tgtEl>
                                        <p:attrNameLst>
                                          <p:attrName>style.visibility</p:attrName>
                                        </p:attrNameLst>
                                      </p:cBhvr>
                                      <p:to>
                                        <p:strVal val="hidden"/>
                                      </p:to>
                                    </p:set>
                                  </p:childTnLst>
                                </p:cTn>
                              </p:par>
                              <p:par>
                                <p:cTn id="715" presetID="3" presetClass="exit" presetSubtype="5" fill="hold" grpId="4" nodeType="withEffect">
                                  <p:stCondLst>
                                    <p:cond delay="0"/>
                                  </p:stCondLst>
                                  <p:childTnLst>
                                    <p:animEffect transition="out" filter="blinds(vertical)">
                                      <p:cBhvr>
                                        <p:cTn id="716" dur="2000"/>
                                        <p:tgtEl>
                                          <p:spTgt spid="39"/>
                                        </p:tgtEl>
                                      </p:cBhvr>
                                    </p:animEffect>
                                    <p:set>
                                      <p:cBhvr>
                                        <p:cTn id="717" dur="1" fill="hold">
                                          <p:stCondLst>
                                            <p:cond delay="1999"/>
                                          </p:stCondLst>
                                        </p:cTn>
                                        <p:tgtEl>
                                          <p:spTgt spid="39"/>
                                        </p:tgtEl>
                                        <p:attrNameLst>
                                          <p:attrName>style.visibility</p:attrName>
                                        </p:attrNameLst>
                                      </p:cBhvr>
                                      <p:to>
                                        <p:strVal val="hidden"/>
                                      </p:to>
                                    </p:set>
                                  </p:childTnLst>
                                </p:cTn>
                              </p:par>
                              <p:par>
                                <p:cTn id="718" presetID="3" presetClass="exit" presetSubtype="5" fill="hold" grpId="4" nodeType="withEffect">
                                  <p:stCondLst>
                                    <p:cond delay="0"/>
                                  </p:stCondLst>
                                  <p:childTnLst>
                                    <p:animEffect transition="out" filter="blinds(vertical)">
                                      <p:cBhvr>
                                        <p:cTn id="719" dur="2000"/>
                                        <p:tgtEl>
                                          <p:spTgt spid="40"/>
                                        </p:tgtEl>
                                      </p:cBhvr>
                                    </p:animEffect>
                                    <p:set>
                                      <p:cBhvr>
                                        <p:cTn id="720" dur="1" fill="hold">
                                          <p:stCondLst>
                                            <p:cond delay="1999"/>
                                          </p:stCondLst>
                                        </p:cTn>
                                        <p:tgtEl>
                                          <p:spTgt spid="40"/>
                                        </p:tgtEl>
                                        <p:attrNameLst>
                                          <p:attrName>style.visibility</p:attrName>
                                        </p:attrNameLst>
                                      </p:cBhvr>
                                      <p:to>
                                        <p:strVal val="hidden"/>
                                      </p:to>
                                    </p:set>
                                  </p:childTnLst>
                                </p:cTn>
                              </p:par>
                              <p:par>
                                <p:cTn id="721" presetID="3" presetClass="exit" presetSubtype="5" fill="hold" grpId="4" nodeType="withEffect">
                                  <p:stCondLst>
                                    <p:cond delay="0"/>
                                  </p:stCondLst>
                                  <p:childTnLst>
                                    <p:animEffect transition="out" filter="blinds(vertical)">
                                      <p:cBhvr>
                                        <p:cTn id="722" dur="2000"/>
                                        <p:tgtEl>
                                          <p:spTgt spid="41"/>
                                        </p:tgtEl>
                                      </p:cBhvr>
                                    </p:animEffect>
                                    <p:set>
                                      <p:cBhvr>
                                        <p:cTn id="723" dur="1" fill="hold">
                                          <p:stCondLst>
                                            <p:cond delay="1999"/>
                                          </p:stCondLst>
                                        </p:cTn>
                                        <p:tgtEl>
                                          <p:spTgt spid="41"/>
                                        </p:tgtEl>
                                        <p:attrNameLst>
                                          <p:attrName>style.visibility</p:attrName>
                                        </p:attrNameLst>
                                      </p:cBhvr>
                                      <p:to>
                                        <p:strVal val="hidden"/>
                                      </p:to>
                                    </p:set>
                                  </p:childTnLst>
                                </p:cTn>
                              </p:par>
                              <p:par>
                                <p:cTn id="724" presetID="3" presetClass="exit" presetSubtype="5" fill="hold" grpId="4" nodeType="withEffect">
                                  <p:stCondLst>
                                    <p:cond delay="0"/>
                                  </p:stCondLst>
                                  <p:childTnLst>
                                    <p:animEffect transition="out" filter="blinds(vertical)">
                                      <p:cBhvr>
                                        <p:cTn id="725" dur="2000"/>
                                        <p:tgtEl>
                                          <p:spTgt spid="42"/>
                                        </p:tgtEl>
                                      </p:cBhvr>
                                    </p:animEffect>
                                    <p:set>
                                      <p:cBhvr>
                                        <p:cTn id="726" dur="1" fill="hold">
                                          <p:stCondLst>
                                            <p:cond delay="1999"/>
                                          </p:stCondLst>
                                        </p:cTn>
                                        <p:tgtEl>
                                          <p:spTgt spid="42"/>
                                        </p:tgtEl>
                                        <p:attrNameLst>
                                          <p:attrName>style.visibility</p:attrName>
                                        </p:attrNameLst>
                                      </p:cBhvr>
                                      <p:to>
                                        <p:strVal val="hidden"/>
                                      </p:to>
                                    </p:set>
                                  </p:childTnLst>
                                </p:cTn>
                              </p:par>
                              <p:par>
                                <p:cTn id="727" presetID="3" presetClass="exit" presetSubtype="5" fill="hold" grpId="4" nodeType="withEffect">
                                  <p:stCondLst>
                                    <p:cond delay="0"/>
                                  </p:stCondLst>
                                  <p:childTnLst>
                                    <p:animEffect transition="out" filter="blinds(vertical)">
                                      <p:cBhvr>
                                        <p:cTn id="728" dur="2000"/>
                                        <p:tgtEl>
                                          <p:spTgt spid="43"/>
                                        </p:tgtEl>
                                      </p:cBhvr>
                                    </p:animEffect>
                                    <p:set>
                                      <p:cBhvr>
                                        <p:cTn id="729" dur="1" fill="hold">
                                          <p:stCondLst>
                                            <p:cond delay="1999"/>
                                          </p:stCondLst>
                                        </p:cTn>
                                        <p:tgtEl>
                                          <p:spTgt spid="43"/>
                                        </p:tgtEl>
                                        <p:attrNameLst>
                                          <p:attrName>style.visibility</p:attrName>
                                        </p:attrNameLst>
                                      </p:cBhvr>
                                      <p:to>
                                        <p:strVal val="hidden"/>
                                      </p:to>
                                    </p:set>
                                  </p:childTnLst>
                                </p:cTn>
                              </p:par>
                              <p:par>
                                <p:cTn id="730" presetID="3" presetClass="exit" presetSubtype="5" fill="hold" grpId="4" nodeType="withEffect">
                                  <p:stCondLst>
                                    <p:cond delay="0"/>
                                  </p:stCondLst>
                                  <p:childTnLst>
                                    <p:animEffect transition="out" filter="blinds(vertical)">
                                      <p:cBhvr>
                                        <p:cTn id="731" dur="2000"/>
                                        <p:tgtEl>
                                          <p:spTgt spid="44"/>
                                        </p:tgtEl>
                                      </p:cBhvr>
                                    </p:animEffect>
                                    <p:set>
                                      <p:cBhvr>
                                        <p:cTn id="732" dur="1" fill="hold">
                                          <p:stCondLst>
                                            <p:cond delay="1999"/>
                                          </p:stCondLst>
                                        </p:cTn>
                                        <p:tgtEl>
                                          <p:spTgt spid="44"/>
                                        </p:tgtEl>
                                        <p:attrNameLst>
                                          <p:attrName>style.visibility</p:attrName>
                                        </p:attrNameLst>
                                      </p:cBhvr>
                                      <p:to>
                                        <p:strVal val="hidden"/>
                                      </p:to>
                                    </p:set>
                                  </p:childTnLst>
                                </p:cTn>
                              </p:par>
                              <p:par>
                                <p:cTn id="733" presetID="3" presetClass="exit" presetSubtype="5" fill="hold" grpId="4" nodeType="withEffect">
                                  <p:stCondLst>
                                    <p:cond delay="0"/>
                                  </p:stCondLst>
                                  <p:childTnLst>
                                    <p:animEffect transition="out" filter="blinds(vertical)">
                                      <p:cBhvr>
                                        <p:cTn id="734" dur="2000"/>
                                        <p:tgtEl>
                                          <p:spTgt spid="45"/>
                                        </p:tgtEl>
                                      </p:cBhvr>
                                    </p:animEffect>
                                    <p:set>
                                      <p:cBhvr>
                                        <p:cTn id="735" dur="1" fill="hold">
                                          <p:stCondLst>
                                            <p:cond delay="1999"/>
                                          </p:stCondLst>
                                        </p:cTn>
                                        <p:tgtEl>
                                          <p:spTgt spid="45"/>
                                        </p:tgtEl>
                                        <p:attrNameLst>
                                          <p:attrName>style.visibility</p:attrName>
                                        </p:attrNameLst>
                                      </p:cBhvr>
                                      <p:to>
                                        <p:strVal val="hidden"/>
                                      </p:to>
                                    </p:set>
                                  </p:childTnLst>
                                </p:cTn>
                              </p:par>
                              <p:par>
                                <p:cTn id="736" presetID="3" presetClass="exit" presetSubtype="5" fill="hold" grpId="4" nodeType="withEffect">
                                  <p:stCondLst>
                                    <p:cond delay="0"/>
                                  </p:stCondLst>
                                  <p:childTnLst>
                                    <p:animEffect transition="out" filter="blinds(vertical)">
                                      <p:cBhvr>
                                        <p:cTn id="737" dur="2000"/>
                                        <p:tgtEl>
                                          <p:spTgt spid="46"/>
                                        </p:tgtEl>
                                      </p:cBhvr>
                                    </p:animEffect>
                                    <p:set>
                                      <p:cBhvr>
                                        <p:cTn id="738" dur="1" fill="hold">
                                          <p:stCondLst>
                                            <p:cond delay="1999"/>
                                          </p:stCondLst>
                                        </p:cTn>
                                        <p:tgtEl>
                                          <p:spTgt spid="46"/>
                                        </p:tgtEl>
                                        <p:attrNameLst>
                                          <p:attrName>style.visibility</p:attrName>
                                        </p:attrNameLst>
                                      </p:cBhvr>
                                      <p:to>
                                        <p:strVal val="hidden"/>
                                      </p:to>
                                    </p:set>
                                  </p:childTnLst>
                                </p:cTn>
                              </p:par>
                              <p:par>
                                <p:cTn id="739" presetID="3" presetClass="exit" presetSubtype="5" fill="hold" grpId="4" nodeType="withEffect">
                                  <p:stCondLst>
                                    <p:cond delay="0"/>
                                  </p:stCondLst>
                                  <p:childTnLst>
                                    <p:animEffect transition="out" filter="blinds(vertical)">
                                      <p:cBhvr>
                                        <p:cTn id="740" dur="2000"/>
                                        <p:tgtEl>
                                          <p:spTgt spid="47"/>
                                        </p:tgtEl>
                                      </p:cBhvr>
                                    </p:animEffect>
                                    <p:set>
                                      <p:cBhvr>
                                        <p:cTn id="741" dur="1" fill="hold">
                                          <p:stCondLst>
                                            <p:cond delay="1999"/>
                                          </p:stCondLst>
                                        </p:cTn>
                                        <p:tgtEl>
                                          <p:spTgt spid="47"/>
                                        </p:tgtEl>
                                        <p:attrNameLst>
                                          <p:attrName>style.visibility</p:attrName>
                                        </p:attrNameLst>
                                      </p:cBhvr>
                                      <p:to>
                                        <p:strVal val="hidden"/>
                                      </p:to>
                                    </p:set>
                                  </p:childTnLst>
                                </p:cTn>
                              </p:par>
                              <p:par>
                                <p:cTn id="742" presetID="3" presetClass="exit" presetSubtype="5" fill="hold" grpId="4" nodeType="withEffect">
                                  <p:stCondLst>
                                    <p:cond delay="0"/>
                                  </p:stCondLst>
                                  <p:childTnLst>
                                    <p:animEffect transition="out" filter="blinds(vertical)">
                                      <p:cBhvr>
                                        <p:cTn id="743" dur="2000"/>
                                        <p:tgtEl>
                                          <p:spTgt spid="48"/>
                                        </p:tgtEl>
                                      </p:cBhvr>
                                    </p:animEffect>
                                    <p:set>
                                      <p:cBhvr>
                                        <p:cTn id="744" dur="1" fill="hold">
                                          <p:stCondLst>
                                            <p:cond delay="1999"/>
                                          </p:stCondLst>
                                        </p:cTn>
                                        <p:tgtEl>
                                          <p:spTgt spid="48"/>
                                        </p:tgtEl>
                                        <p:attrNameLst>
                                          <p:attrName>style.visibility</p:attrName>
                                        </p:attrNameLst>
                                      </p:cBhvr>
                                      <p:to>
                                        <p:strVal val="hidden"/>
                                      </p:to>
                                    </p:set>
                                  </p:childTnLst>
                                </p:cTn>
                              </p:par>
                              <p:par>
                                <p:cTn id="745" presetID="23" presetClass="entr" presetSubtype="288" fill="hold" nodeType="withEffect">
                                  <p:stCondLst>
                                    <p:cond delay="0"/>
                                  </p:stCondLst>
                                  <p:childTnLst>
                                    <p:set>
                                      <p:cBhvr>
                                        <p:cTn id="746" dur="1" fill="hold">
                                          <p:stCondLst>
                                            <p:cond delay="0"/>
                                          </p:stCondLst>
                                        </p:cTn>
                                        <p:tgtEl>
                                          <p:spTgt spid="2"/>
                                        </p:tgtEl>
                                        <p:attrNameLst>
                                          <p:attrName>style.visibility</p:attrName>
                                        </p:attrNameLst>
                                      </p:cBhvr>
                                      <p:to>
                                        <p:strVal val="visible"/>
                                      </p:to>
                                    </p:set>
                                    <p:anim calcmode="lin" valueType="num">
                                      <p:cBhvr>
                                        <p:cTn id="747" dur="2000" fill="hold"/>
                                        <p:tgtEl>
                                          <p:spTgt spid="2"/>
                                        </p:tgtEl>
                                        <p:attrNameLst>
                                          <p:attrName>ppt_w</p:attrName>
                                        </p:attrNameLst>
                                      </p:cBhvr>
                                      <p:tavLst>
                                        <p:tav tm="0">
                                          <p:val>
                                            <p:strVal val="4/3*#ppt_w"/>
                                          </p:val>
                                        </p:tav>
                                        <p:tav tm="100000">
                                          <p:val>
                                            <p:strVal val="#ppt_w"/>
                                          </p:val>
                                        </p:tav>
                                      </p:tavLst>
                                    </p:anim>
                                    <p:anim calcmode="lin" valueType="num">
                                      <p:cBhvr>
                                        <p:cTn id="748" dur="2000" fill="hold"/>
                                        <p:tgtEl>
                                          <p:spTgt spid="2"/>
                                        </p:tgtEl>
                                        <p:attrNameLst>
                                          <p:attrName>ppt_h</p:attrName>
                                        </p:attrNameLst>
                                      </p:cBhvr>
                                      <p:tavLst>
                                        <p:tav tm="0">
                                          <p:val>
                                            <p:strVal val="4/3*#ppt_h"/>
                                          </p:val>
                                        </p:tav>
                                        <p:tav tm="100000">
                                          <p:val>
                                            <p:strVal val="#ppt_h"/>
                                          </p:val>
                                        </p:tav>
                                      </p:tavLst>
                                    </p:anim>
                                  </p:childTnLst>
                                </p:cTn>
                              </p:par>
                              <p:par>
                                <p:cTn id="749" presetID="16" presetClass="entr" presetSubtype="42" fill="hold" nodeType="withEffect">
                                  <p:stCondLst>
                                    <p:cond delay="0"/>
                                  </p:stCondLst>
                                  <p:childTnLst>
                                    <p:set>
                                      <p:cBhvr>
                                        <p:cTn id="750" dur="1" fill="hold">
                                          <p:stCondLst>
                                            <p:cond delay="0"/>
                                          </p:stCondLst>
                                        </p:cTn>
                                        <p:tgtEl>
                                          <p:spTgt spid="2"/>
                                        </p:tgtEl>
                                        <p:attrNameLst>
                                          <p:attrName>style.visibility</p:attrName>
                                        </p:attrNameLst>
                                      </p:cBhvr>
                                      <p:to>
                                        <p:strVal val="visible"/>
                                      </p:to>
                                    </p:set>
                                    <p:animEffect transition="in" filter="barn(outHorizontal)">
                                      <p:cBhvr>
                                        <p:cTn id="75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ml005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pic>
        <p:nvPicPr>
          <p:cNvPr id="3" name="2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3929058" y="2000240"/>
            <a:ext cx="1428760" cy="1357322"/>
          </a:xfrm>
          <a:prstGeom prst="rect">
            <a:avLst/>
          </a:prstGeom>
        </p:spPr>
      </p:pic>
      <p:pic>
        <p:nvPicPr>
          <p:cNvPr id="4" name="3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3929058" y="3500438"/>
            <a:ext cx="1428760" cy="1357322"/>
          </a:xfrm>
          <a:prstGeom prst="rect">
            <a:avLst/>
          </a:prstGeom>
        </p:spPr>
      </p:pic>
      <p:pic>
        <p:nvPicPr>
          <p:cNvPr id="5" name="4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5143504" y="2857496"/>
            <a:ext cx="1428760" cy="1357322"/>
          </a:xfrm>
          <a:prstGeom prst="rect">
            <a:avLst/>
          </a:prstGeom>
        </p:spPr>
      </p:pic>
      <p:pic>
        <p:nvPicPr>
          <p:cNvPr id="6" name="5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2643174" y="2714620"/>
            <a:ext cx="1428760" cy="1357322"/>
          </a:xfrm>
          <a:prstGeom prst="rect">
            <a:avLst/>
          </a:prstGeom>
        </p:spPr>
      </p:pic>
      <p:pic>
        <p:nvPicPr>
          <p:cNvPr id="7" name="6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4143372" y="1071546"/>
            <a:ext cx="977573" cy="928694"/>
          </a:xfrm>
          <a:prstGeom prst="rect">
            <a:avLst/>
          </a:prstGeom>
        </p:spPr>
      </p:pic>
      <p:pic>
        <p:nvPicPr>
          <p:cNvPr id="8" name="7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6500826" y="3143248"/>
            <a:ext cx="977573" cy="928694"/>
          </a:xfrm>
          <a:prstGeom prst="rect">
            <a:avLst/>
          </a:prstGeom>
        </p:spPr>
      </p:pic>
      <p:pic>
        <p:nvPicPr>
          <p:cNvPr id="9" name="8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4071934" y="4857760"/>
            <a:ext cx="977573" cy="928694"/>
          </a:xfrm>
          <a:prstGeom prst="rect">
            <a:avLst/>
          </a:prstGeom>
        </p:spPr>
      </p:pic>
      <p:pic>
        <p:nvPicPr>
          <p:cNvPr id="10" name="9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1714480" y="3071810"/>
            <a:ext cx="977573" cy="928694"/>
          </a:xfrm>
          <a:prstGeom prst="rect">
            <a:avLst/>
          </a:prstGeom>
        </p:spPr>
      </p:pic>
      <p:pic>
        <p:nvPicPr>
          <p:cNvPr id="11" name="10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4286248" y="357166"/>
            <a:ext cx="714380" cy="678661"/>
          </a:xfrm>
          <a:prstGeom prst="rect">
            <a:avLst/>
          </a:prstGeom>
        </p:spPr>
      </p:pic>
      <p:pic>
        <p:nvPicPr>
          <p:cNvPr id="12" name="11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4214810" y="5786454"/>
            <a:ext cx="714380" cy="642942"/>
          </a:xfrm>
          <a:prstGeom prst="rect">
            <a:avLst/>
          </a:prstGeom>
        </p:spPr>
      </p:pic>
      <p:pic>
        <p:nvPicPr>
          <p:cNvPr id="13" name="12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7429520" y="3357562"/>
            <a:ext cx="714380" cy="678661"/>
          </a:xfrm>
          <a:prstGeom prst="rect">
            <a:avLst/>
          </a:prstGeom>
        </p:spPr>
      </p:pic>
      <p:pic>
        <p:nvPicPr>
          <p:cNvPr id="14" name="13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1000100" y="3214686"/>
            <a:ext cx="714380" cy="678661"/>
          </a:xfrm>
          <a:prstGeom prst="rect">
            <a:avLst/>
          </a:prstGeom>
        </p:spPr>
      </p:pic>
      <p:pic>
        <p:nvPicPr>
          <p:cNvPr id="15" name="14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428596" y="3286124"/>
            <a:ext cx="526385" cy="500066"/>
          </a:xfrm>
          <a:prstGeom prst="rect">
            <a:avLst/>
          </a:prstGeom>
        </p:spPr>
      </p:pic>
      <p:pic>
        <p:nvPicPr>
          <p:cNvPr id="16" name="15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8143900" y="3500438"/>
            <a:ext cx="526385" cy="500066"/>
          </a:xfrm>
          <a:prstGeom prst="rect">
            <a:avLst/>
          </a:prstGeom>
        </p:spPr>
      </p:pic>
      <p:pic>
        <p:nvPicPr>
          <p:cNvPr id="17" name="16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5286380" y="1643050"/>
            <a:ext cx="1428760" cy="1357322"/>
          </a:xfrm>
          <a:prstGeom prst="rect">
            <a:avLst/>
          </a:prstGeom>
        </p:spPr>
      </p:pic>
      <p:pic>
        <p:nvPicPr>
          <p:cNvPr id="18" name="17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6429388" y="1142984"/>
            <a:ext cx="977573" cy="928694"/>
          </a:xfrm>
          <a:prstGeom prst="rect">
            <a:avLst/>
          </a:prstGeom>
        </p:spPr>
      </p:pic>
      <p:pic>
        <p:nvPicPr>
          <p:cNvPr id="19" name="18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7286644" y="785794"/>
            <a:ext cx="714380" cy="678661"/>
          </a:xfrm>
          <a:prstGeom prst="rect">
            <a:avLst/>
          </a:prstGeom>
        </p:spPr>
      </p:pic>
      <p:pic>
        <p:nvPicPr>
          <p:cNvPr id="20" name="19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7858148" y="500042"/>
            <a:ext cx="526385" cy="500066"/>
          </a:xfrm>
          <a:prstGeom prst="rect">
            <a:avLst/>
          </a:prstGeom>
        </p:spPr>
      </p:pic>
      <p:pic>
        <p:nvPicPr>
          <p:cNvPr id="21" name="20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2643174" y="3929066"/>
            <a:ext cx="1428760" cy="1357322"/>
          </a:xfrm>
          <a:prstGeom prst="rect">
            <a:avLst/>
          </a:prstGeom>
        </p:spPr>
      </p:pic>
      <p:pic>
        <p:nvPicPr>
          <p:cNvPr id="22" name="21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1857356" y="4714884"/>
            <a:ext cx="977573" cy="928694"/>
          </a:xfrm>
          <a:prstGeom prst="rect">
            <a:avLst/>
          </a:prstGeom>
        </p:spPr>
      </p:pic>
      <p:pic>
        <p:nvPicPr>
          <p:cNvPr id="23" name="22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1285852" y="5286388"/>
            <a:ext cx="714380" cy="678661"/>
          </a:xfrm>
          <a:prstGeom prst="rect">
            <a:avLst/>
          </a:prstGeom>
        </p:spPr>
      </p:pic>
      <p:pic>
        <p:nvPicPr>
          <p:cNvPr id="24" name="23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857224" y="5715016"/>
            <a:ext cx="526385" cy="500066"/>
          </a:xfrm>
          <a:prstGeom prst="rect">
            <a:avLst/>
          </a:prstGeom>
        </p:spPr>
      </p:pic>
      <p:pic>
        <p:nvPicPr>
          <p:cNvPr id="25" name="24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2714612" y="1500174"/>
            <a:ext cx="1428760" cy="1357322"/>
          </a:xfrm>
          <a:prstGeom prst="rect">
            <a:avLst/>
          </a:prstGeom>
        </p:spPr>
      </p:pic>
      <p:pic>
        <p:nvPicPr>
          <p:cNvPr id="26" name="25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1928794" y="1214422"/>
            <a:ext cx="977573" cy="928694"/>
          </a:xfrm>
          <a:prstGeom prst="rect">
            <a:avLst/>
          </a:prstGeom>
        </p:spPr>
      </p:pic>
      <p:pic>
        <p:nvPicPr>
          <p:cNvPr id="27" name="26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1357290" y="1000108"/>
            <a:ext cx="714380" cy="678661"/>
          </a:xfrm>
          <a:prstGeom prst="rect">
            <a:avLst/>
          </a:prstGeom>
        </p:spPr>
      </p:pic>
      <p:pic>
        <p:nvPicPr>
          <p:cNvPr id="28" name="27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928662" y="785794"/>
            <a:ext cx="526385" cy="500066"/>
          </a:xfrm>
          <a:prstGeom prst="rect">
            <a:avLst/>
          </a:prstGeom>
        </p:spPr>
      </p:pic>
      <p:pic>
        <p:nvPicPr>
          <p:cNvPr id="29" name="28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5072066" y="4071942"/>
            <a:ext cx="1428760" cy="1357322"/>
          </a:xfrm>
          <a:prstGeom prst="rect">
            <a:avLst/>
          </a:prstGeom>
        </p:spPr>
      </p:pic>
      <p:pic>
        <p:nvPicPr>
          <p:cNvPr id="30" name="29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6286512" y="4786322"/>
            <a:ext cx="977573" cy="928694"/>
          </a:xfrm>
          <a:prstGeom prst="rect">
            <a:avLst/>
          </a:prstGeom>
        </p:spPr>
      </p:pic>
      <p:pic>
        <p:nvPicPr>
          <p:cNvPr id="31" name="30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7072330" y="5357826"/>
            <a:ext cx="714380" cy="678661"/>
          </a:xfrm>
          <a:prstGeom prst="rect">
            <a:avLst/>
          </a:prstGeom>
        </p:spPr>
      </p:pic>
      <p:pic>
        <p:nvPicPr>
          <p:cNvPr id="32" name="31 Imagen" descr="20110219001326892.png"/>
          <p:cNvPicPr>
            <a:picLocks noChangeAspect="1"/>
          </p:cNvPicPr>
          <p:nvPr/>
        </p:nvPicPr>
        <p:blipFill>
          <a:blip r:embed="rId3">
            <a:duotone>
              <a:prstClr val="black"/>
              <a:srgbClr val="00B050">
                <a:tint val="45000"/>
                <a:satMod val="400000"/>
              </a:srgbClr>
            </a:duotone>
            <a:lum contrast="20000"/>
          </a:blip>
          <a:srcRect l="16667" t="16667" r="16667" b="20000"/>
          <a:stretch>
            <a:fillRect/>
          </a:stretch>
        </p:blipFill>
        <p:spPr>
          <a:xfrm>
            <a:off x="7643834" y="5786454"/>
            <a:ext cx="526385" cy="500066"/>
          </a:xfrm>
          <a:prstGeom prst="rect">
            <a:avLst/>
          </a:prstGeom>
        </p:spPr>
      </p:pic>
      <p:pic>
        <p:nvPicPr>
          <p:cNvPr id="2050" name="Picture 2" descr="Rendered Image"/>
          <p:cNvPicPr>
            <a:picLocks noChangeAspect="1" noChangeArrowheads="1"/>
          </p:cNvPicPr>
          <p:nvPr/>
        </p:nvPicPr>
        <p:blipFill>
          <a:blip r:embed="rId4">
            <a:lum bright="-40000" contrast="40000"/>
          </a:blip>
          <a:srcRect/>
          <a:stretch>
            <a:fillRect/>
          </a:stretch>
        </p:blipFill>
        <p:spPr bwMode="auto">
          <a:xfrm rot="20287815">
            <a:off x="559952" y="4034501"/>
            <a:ext cx="2400300" cy="1552576"/>
          </a:xfrm>
          <a:prstGeom prst="rect">
            <a:avLst/>
          </a:prstGeom>
          <a:noFill/>
        </p:spPr>
      </p:pic>
      <p:sp>
        <p:nvSpPr>
          <p:cNvPr id="34" name="33 Rectángulo"/>
          <p:cNvSpPr/>
          <p:nvPr/>
        </p:nvSpPr>
        <p:spPr>
          <a:xfrm>
            <a:off x="0" y="0"/>
            <a:ext cx="9144000" cy="6858000"/>
          </a:xfrm>
          <a:prstGeom prst="rect">
            <a:avLst/>
          </a:prstGeom>
          <a:gradFill flip="none" rotWithShape="1">
            <a:gsLst>
              <a:gs pos="0">
                <a:schemeClr val="bg2">
                  <a:lumMod val="25000"/>
                </a:schemeClr>
              </a:gs>
              <a:gs pos="64999">
                <a:srgbClr val="F0EBD5"/>
              </a:gs>
              <a:gs pos="100000">
                <a:srgbClr val="D1C39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fltVal val="0"/>
                                          </p:val>
                                        </p:tav>
                                        <p:tav tm="100000">
                                          <p:val>
                                            <p:strVal val="#ppt_w"/>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3000" fill="hold"/>
                                        <p:tgtEl>
                                          <p:spTgt spid="10"/>
                                        </p:tgtEl>
                                        <p:attrNameLst>
                                          <p:attrName>ppt_w</p:attrName>
                                        </p:attrNameLst>
                                      </p:cBhvr>
                                      <p:tavLst>
                                        <p:tav tm="0">
                                          <p:val>
                                            <p:fltVal val="0"/>
                                          </p:val>
                                        </p:tav>
                                        <p:tav tm="100000">
                                          <p:val>
                                            <p:strVal val="#ppt_w"/>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3000" fill="hold"/>
                                        <p:tgtEl>
                                          <p:spTgt spid="11"/>
                                        </p:tgtEl>
                                        <p:attrNameLst>
                                          <p:attrName>ppt_w</p:attrName>
                                        </p:attrNameLst>
                                      </p:cBhvr>
                                      <p:tavLst>
                                        <p:tav tm="0">
                                          <p:val>
                                            <p:fltVal val="0"/>
                                          </p:val>
                                        </p:tav>
                                        <p:tav tm="100000">
                                          <p:val>
                                            <p:strVal val="#ppt_w"/>
                                          </p:val>
                                        </p:tav>
                                      </p:tavLst>
                                    </p:anim>
                                    <p:anim calcmode="lin" valueType="num">
                                      <p:cBhvr>
                                        <p:cTn id="43" dur="3000" fill="hold"/>
                                        <p:tgtEl>
                                          <p:spTgt spid="11"/>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fltVal val="0"/>
                                          </p:val>
                                        </p:tav>
                                        <p:tav tm="100000">
                                          <p:val>
                                            <p:strVal val="#ppt_w"/>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fltVal val="0"/>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3000" fill="hold"/>
                                        <p:tgtEl>
                                          <p:spTgt spid="16"/>
                                        </p:tgtEl>
                                        <p:attrNameLst>
                                          <p:attrName>ppt_w</p:attrName>
                                        </p:attrNameLst>
                                      </p:cBhvr>
                                      <p:tavLst>
                                        <p:tav tm="0">
                                          <p:val>
                                            <p:fltVal val="0"/>
                                          </p:val>
                                        </p:tav>
                                        <p:tav tm="100000">
                                          <p:val>
                                            <p:strVal val="#ppt_w"/>
                                          </p:val>
                                        </p:tav>
                                      </p:tavLst>
                                    </p:anim>
                                    <p:anim calcmode="lin" valueType="num">
                                      <p:cBhvr>
                                        <p:cTn id="63" dur="3000" fill="hold"/>
                                        <p:tgtEl>
                                          <p:spTgt spid="16"/>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3000" fill="hold"/>
                                        <p:tgtEl>
                                          <p:spTgt spid="17"/>
                                        </p:tgtEl>
                                        <p:attrNameLst>
                                          <p:attrName>ppt_w</p:attrName>
                                        </p:attrNameLst>
                                      </p:cBhvr>
                                      <p:tavLst>
                                        <p:tav tm="0">
                                          <p:val>
                                            <p:fltVal val="0"/>
                                          </p:val>
                                        </p:tav>
                                        <p:tav tm="100000">
                                          <p:val>
                                            <p:strVal val="#ppt_w"/>
                                          </p:val>
                                        </p:tav>
                                      </p:tavLst>
                                    </p:anim>
                                    <p:anim calcmode="lin" valueType="num">
                                      <p:cBhvr>
                                        <p:cTn id="67" dur="3000" fill="hold"/>
                                        <p:tgtEl>
                                          <p:spTgt spid="17"/>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3000" fill="hold"/>
                                        <p:tgtEl>
                                          <p:spTgt spid="18"/>
                                        </p:tgtEl>
                                        <p:attrNameLst>
                                          <p:attrName>ppt_w</p:attrName>
                                        </p:attrNameLst>
                                      </p:cBhvr>
                                      <p:tavLst>
                                        <p:tav tm="0">
                                          <p:val>
                                            <p:fltVal val="0"/>
                                          </p:val>
                                        </p:tav>
                                        <p:tav tm="100000">
                                          <p:val>
                                            <p:strVal val="#ppt_w"/>
                                          </p:val>
                                        </p:tav>
                                      </p:tavLst>
                                    </p:anim>
                                    <p:anim calcmode="lin" valueType="num">
                                      <p:cBhvr>
                                        <p:cTn id="71" dur="3000" fill="hold"/>
                                        <p:tgtEl>
                                          <p:spTgt spid="18"/>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3000" fill="hold"/>
                                        <p:tgtEl>
                                          <p:spTgt spid="19"/>
                                        </p:tgtEl>
                                        <p:attrNameLst>
                                          <p:attrName>ppt_w</p:attrName>
                                        </p:attrNameLst>
                                      </p:cBhvr>
                                      <p:tavLst>
                                        <p:tav tm="0">
                                          <p:val>
                                            <p:fltVal val="0"/>
                                          </p:val>
                                        </p:tav>
                                        <p:tav tm="100000">
                                          <p:val>
                                            <p:strVal val="#ppt_w"/>
                                          </p:val>
                                        </p:tav>
                                      </p:tavLst>
                                    </p:anim>
                                    <p:anim calcmode="lin" valueType="num">
                                      <p:cBhvr>
                                        <p:cTn id="75" dur="3000" fill="hold"/>
                                        <p:tgtEl>
                                          <p:spTgt spid="19"/>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p:cTn id="78" dur="3000" fill="hold"/>
                                        <p:tgtEl>
                                          <p:spTgt spid="20"/>
                                        </p:tgtEl>
                                        <p:attrNameLst>
                                          <p:attrName>ppt_w</p:attrName>
                                        </p:attrNameLst>
                                      </p:cBhvr>
                                      <p:tavLst>
                                        <p:tav tm="0">
                                          <p:val>
                                            <p:fltVal val="0"/>
                                          </p:val>
                                        </p:tav>
                                        <p:tav tm="100000">
                                          <p:val>
                                            <p:strVal val="#ppt_w"/>
                                          </p:val>
                                        </p:tav>
                                      </p:tavLst>
                                    </p:anim>
                                    <p:anim calcmode="lin" valueType="num">
                                      <p:cBhvr>
                                        <p:cTn id="79" dur="3000" fill="hold"/>
                                        <p:tgtEl>
                                          <p:spTgt spid="20"/>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p:cTn id="82" dur="3000" fill="hold"/>
                                        <p:tgtEl>
                                          <p:spTgt spid="21"/>
                                        </p:tgtEl>
                                        <p:attrNameLst>
                                          <p:attrName>ppt_w</p:attrName>
                                        </p:attrNameLst>
                                      </p:cBhvr>
                                      <p:tavLst>
                                        <p:tav tm="0">
                                          <p:val>
                                            <p:fltVal val="0"/>
                                          </p:val>
                                        </p:tav>
                                        <p:tav tm="100000">
                                          <p:val>
                                            <p:strVal val="#ppt_w"/>
                                          </p:val>
                                        </p:tav>
                                      </p:tavLst>
                                    </p:anim>
                                    <p:anim calcmode="lin" valueType="num">
                                      <p:cBhvr>
                                        <p:cTn id="83" dur="3000" fill="hold"/>
                                        <p:tgtEl>
                                          <p:spTgt spid="21"/>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p:cTn id="86" dur="3000" fill="hold"/>
                                        <p:tgtEl>
                                          <p:spTgt spid="22"/>
                                        </p:tgtEl>
                                        <p:attrNameLst>
                                          <p:attrName>ppt_w</p:attrName>
                                        </p:attrNameLst>
                                      </p:cBhvr>
                                      <p:tavLst>
                                        <p:tav tm="0">
                                          <p:val>
                                            <p:fltVal val="0"/>
                                          </p:val>
                                        </p:tav>
                                        <p:tav tm="100000">
                                          <p:val>
                                            <p:strVal val="#ppt_w"/>
                                          </p:val>
                                        </p:tav>
                                      </p:tavLst>
                                    </p:anim>
                                    <p:anim calcmode="lin" valueType="num">
                                      <p:cBhvr>
                                        <p:cTn id="87" dur="3000" fill="hold"/>
                                        <p:tgtEl>
                                          <p:spTgt spid="22"/>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3000" fill="hold"/>
                                        <p:tgtEl>
                                          <p:spTgt spid="23"/>
                                        </p:tgtEl>
                                        <p:attrNameLst>
                                          <p:attrName>ppt_w</p:attrName>
                                        </p:attrNameLst>
                                      </p:cBhvr>
                                      <p:tavLst>
                                        <p:tav tm="0">
                                          <p:val>
                                            <p:fltVal val="0"/>
                                          </p:val>
                                        </p:tav>
                                        <p:tav tm="100000">
                                          <p:val>
                                            <p:strVal val="#ppt_w"/>
                                          </p:val>
                                        </p:tav>
                                      </p:tavLst>
                                    </p:anim>
                                    <p:anim calcmode="lin" valueType="num">
                                      <p:cBhvr>
                                        <p:cTn id="91" dur="30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3000" fill="hold"/>
                                        <p:tgtEl>
                                          <p:spTgt spid="24"/>
                                        </p:tgtEl>
                                        <p:attrNameLst>
                                          <p:attrName>ppt_w</p:attrName>
                                        </p:attrNameLst>
                                      </p:cBhvr>
                                      <p:tavLst>
                                        <p:tav tm="0">
                                          <p:val>
                                            <p:fltVal val="0"/>
                                          </p:val>
                                        </p:tav>
                                        <p:tav tm="100000">
                                          <p:val>
                                            <p:strVal val="#ppt_w"/>
                                          </p:val>
                                        </p:tav>
                                      </p:tavLst>
                                    </p:anim>
                                    <p:anim calcmode="lin" valueType="num">
                                      <p:cBhvr>
                                        <p:cTn id="95" dur="30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3000" fill="hold"/>
                                        <p:tgtEl>
                                          <p:spTgt spid="25"/>
                                        </p:tgtEl>
                                        <p:attrNameLst>
                                          <p:attrName>ppt_w</p:attrName>
                                        </p:attrNameLst>
                                      </p:cBhvr>
                                      <p:tavLst>
                                        <p:tav tm="0">
                                          <p:val>
                                            <p:fltVal val="0"/>
                                          </p:val>
                                        </p:tav>
                                        <p:tav tm="100000">
                                          <p:val>
                                            <p:strVal val="#ppt_w"/>
                                          </p:val>
                                        </p:tav>
                                      </p:tavLst>
                                    </p:anim>
                                    <p:anim calcmode="lin" valueType="num">
                                      <p:cBhvr>
                                        <p:cTn id="99" dur="3000" fill="hold"/>
                                        <p:tgtEl>
                                          <p:spTgt spid="25"/>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p:cTn id="102" dur="3000" fill="hold"/>
                                        <p:tgtEl>
                                          <p:spTgt spid="26"/>
                                        </p:tgtEl>
                                        <p:attrNameLst>
                                          <p:attrName>ppt_w</p:attrName>
                                        </p:attrNameLst>
                                      </p:cBhvr>
                                      <p:tavLst>
                                        <p:tav tm="0">
                                          <p:val>
                                            <p:fltVal val="0"/>
                                          </p:val>
                                        </p:tav>
                                        <p:tav tm="100000">
                                          <p:val>
                                            <p:strVal val="#ppt_w"/>
                                          </p:val>
                                        </p:tav>
                                      </p:tavLst>
                                    </p:anim>
                                    <p:anim calcmode="lin" valueType="num">
                                      <p:cBhvr>
                                        <p:cTn id="103" dur="3000" fill="hold"/>
                                        <p:tgtEl>
                                          <p:spTgt spid="26"/>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p:cTn id="106" dur="3000" fill="hold"/>
                                        <p:tgtEl>
                                          <p:spTgt spid="27"/>
                                        </p:tgtEl>
                                        <p:attrNameLst>
                                          <p:attrName>ppt_w</p:attrName>
                                        </p:attrNameLst>
                                      </p:cBhvr>
                                      <p:tavLst>
                                        <p:tav tm="0">
                                          <p:val>
                                            <p:fltVal val="0"/>
                                          </p:val>
                                        </p:tav>
                                        <p:tav tm="100000">
                                          <p:val>
                                            <p:strVal val="#ppt_w"/>
                                          </p:val>
                                        </p:tav>
                                      </p:tavLst>
                                    </p:anim>
                                    <p:anim calcmode="lin" valueType="num">
                                      <p:cBhvr>
                                        <p:cTn id="107" dur="3000" fill="hold"/>
                                        <p:tgtEl>
                                          <p:spTgt spid="27"/>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p:cTn id="110" dur="3000" fill="hold"/>
                                        <p:tgtEl>
                                          <p:spTgt spid="28"/>
                                        </p:tgtEl>
                                        <p:attrNameLst>
                                          <p:attrName>ppt_w</p:attrName>
                                        </p:attrNameLst>
                                      </p:cBhvr>
                                      <p:tavLst>
                                        <p:tav tm="0">
                                          <p:val>
                                            <p:fltVal val="0"/>
                                          </p:val>
                                        </p:tav>
                                        <p:tav tm="100000">
                                          <p:val>
                                            <p:strVal val="#ppt_w"/>
                                          </p:val>
                                        </p:tav>
                                      </p:tavLst>
                                    </p:anim>
                                    <p:anim calcmode="lin" valueType="num">
                                      <p:cBhvr>
                                        <p:cTn id="111" dur="3000" fill="hold"/>
                                        <p:tgtEl>
                                          <p:spTgt spid="28"/>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3000" fill="hold"/>
                                        <p:tgtEl>
                                          <p:spTgt spid="29"/>
                                        </p:tgtEl>
                                        <p:attrNameLst>
                                          <p:attrName>ppt_w</p:attrName>
                                        </p:attrNameLst>
                                      </p:cBhvr>
                                      <p:tavLst>
                                        <p:tav tm="0">
                                          <p:val>
                                            <p:fltVal val="0"/>
                                          </p:val>
                                        </p:tav>
                                        <p:tav tm="100000">
                                          <p:val>
                                            <p:strVal val="#ppt_w"/>
                                          </p:val>
                                        </p:tav>
                                      </p:tavLst>
                                    </p:anim>
                                    <p:anim calcmode="lin" valueType="num">
                                      <p:cBhvr>
                                        <p:cTn id="115" dur="3000" fill="hold"/>
                                        <p:tgtEl>
                                          <p:spTgt spid="29"/>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p:cTn id="118" dur="3000" fill="hold"/>
                                        <p:tgtEl>
                                          <p:spTgt spid="30"/>
                                        </p:tgtEl>
                                        <p:attrNameLst>
                                          <p:attrName>ppt_w</p:attrName>
                                        </p:attrNameLst>
                                      </p:cBhvr>
                                      <p:tavLst>
                                        <p:tav tm="0">
                                          <p:val>
                                            <p:fltVal val="0"/>
                                          </p:val>
                                        </p:tav>
                                        <p:tav tm="100000">
                                          <p:val>
                                            <p:strVal val="#ppt_w"/>
                                          </p:val>
                                        </p:tav>
                                      </p:tavLst>
                                    </p:anim>
                                    <p:anim calcmode="lin" valueType="num">
                                      <p:cBhvr>
                                        <p:cTn id="119" dur="3000" fill="hold"/>
                                        <p:tgtEl>
                                          <p:spTgt spid="30"/>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p:cTn id="122" dur="3000" fill="hold"/>
                                        <p:tgtEl>
                                          <p:spTgt spid="31"/>
                                        </p:tgtEl>
                                        <p:attrNameLst>
                                          <p:attrName>ppt_w</p:attrName>
                                        </p:attrNameLst>
                                      </p:cBhvr>
                                      <p:tavLst>
                                        <p:tav tm="0">
                                          <p:val>
                                            <p:fltVal val="0"/>
                                          </p:val>
                                        </p:tav>
                                        <p:tav tm="100000">
                                          <p:val>
                                            <p:strVal val="#ppt_w"/>
                                          </p:val>
                                        </p:tav>
                                      </p:tavLst>
                                    </p:anim>
                                    <p:anim calcmode="lin" valueType="num">
                                      <p:cBhvr>
                                        <p:cTn id="123" dur="3000" fill="hold"/>
                                        <p:tgtEl>
                                          <p:spTgt spid="31"/>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p:cTn id="126" dur="3000" fill="hold"/>
                                        <p:tgtEl>
                                          <p:spTgt spid="32"/>
                                        </p:tgtEl>
                                        <p:attrNameLst>
                                          <p:attrName>ppt_w</p:attrName>
                                        </p:attrNameLst>
                                      </p:cBhvr>
                                      <p:tavLst>
                                        <p:tav tm="0">
                                          <p:val>
                                            <p:fltVal val="0"/>
                                          </p:val>
                                        </p:tav>
                                        <p:tav tm="100000">
                                          <p:val>
                                            <p:strVal val="#ppt_w"/>
                                          </p:val>
                                        </p:tav>
                                      </p:tavLst>
                                    </p:anim>
                                    <p:anim calcmode="lin" valueType="num">
                                      <p:cBhvr>
                                        <p:cTn id="127" dur="3000" fill="hold"/>
                                        <p:tgtEl>
                                          <p:spTgt spid="32"/>
                                        </p:tgtEl>
                                        <p:attrNameLst>
                                          <p:attrName>ppt_h</p:attrName>
                                        </p:attrNameLst>
                                      </p:cBhvr>
                                      <p:tavLst>
                                        <p:tav tm="0">
                                          <p:val>
                                            <p:fltVal val="0"/>
                                          </p:val>
                                        </p:tav>
                                        <p:tav tm="100000">
                                          <p:val>
                                            <p:strVal val="#ppt_h"/>
                                          </p:val>
                                        </p:tav>
                                      </p:tavLst>
                                    </p:anim>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7"/>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7"/>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28"/>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29"/>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30"/>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1"/>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2"/>
                                        </p:tgtEl>
                                        <p:attrNameLst>
                                          <p:attrName>r</p:attrName>
                                        </p:attrNameLst>
                                      </p:cBhvr>
                                    </p:animRot>
                                  </p:childTnLst>
                                </p:cTn>
                              </p:par>
                              <p:par>
                                <p:cTn id="188" presetID="2" presetClass="entr" presetSubtype="6" fill="hold"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additive="base">
                                        <p:cTn id="190" dur="3000" fill="hold"/>
                                        <p:tgtEl>
                                          <p:spTgt spid="25"/>
                                        </p:tgtEl>
                                        <p:attrNameLst>
                                          <p:attrName>ppt_x</p:attrName>
                                        </p:attrNameLst>
                                      </p:cBhvr>
                                      <p:tavLst>
                                        <p:tav tm="0">
                                          <p:val>
                                            <p:strVal val="1+#ppt_w/2"/>
                                          </p:val>
                                        </p:tav>
                                        <p:tav tm="100000">
                                          <p:val>
                                            <p:strVal val="#ppt_x"/>
                                          </p:val>
                                        </p:tav>
                                      </p:tavLst>
                                    </p:anim>
                                    <p:anim calcmode="lin" valueType="num">
                                      <p:cBhvr additive="base">
                                        <p:cTn id="191" dur="3000" fill="hold"/>
                                        <p:tgtEl>
                                          <p:spTgt spid="25"/>
                                        </p:tgtEl>
                                        <p:attrNameLst>
                                          <p:attrName>ppt_y</p:attrName>
                                        </p:attrNameLst>
                                      </p:cBhvr>
                                      <p:tavLst>
                                        <p:tav tm="0">
                                          <p:val>
                                            <p:strVal val="1+#ppt_h/2"/>
                                          </p:val>
                                        </p:tav>
                                        <p:tav tm="100000">
                                          <p:val>
                                            <p:strVal val="#ppt_y"/>
                                          </p:val>
                                        </p:tav>
                                      </p:tavLst>
                                    </p:anim>
                                  </p:childTnLst>
                                </p:cTn>
                              </p:par>
                              <p:par>
                                <p:cTn id="192" presetID="2" presetClass="entr" presetSubtype="6" fill="hold"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additive="base">
                                        <p:cTn id="194" dur="3000" fill="hold"/>
                                        <p:tgtEl>
                                          <p:spTgt spid="26"/>
                                        </p:tgtEl>
                                        <p:attrNameLst>
                                          <p:attrName>ppt_x</p:attrName>
                                        </p:attrNameLst>
                                      </p:cBhvr>
                                      <p:tavLst>
                                        <p:tav tm="0">
                                          <p:val>
                                            <p:strVal val="1+#ppt_w/2"/>
                                          </p:val>
                                        </p:tav>
                                        <p:tav tm="100000">
                                          <p:val>
                                            <p:strVal val="#ppt_x"/>
                                          </p:val>
                                        </p:tav>
                                      </p:tavLst>
                                    </p:anim>
                                    <p:anim calcmode="lin" valueType="num">
                                      <p:cBhvr additive="base">
                                        <p:cTn id="195" dur="3000" fill="hold"/>
                                        <p:tgtEl>
                                          <p:spTgt spid="26"/>
                                        </p:tgtEl>
                                        <p:attrNameLst>
                                          <p:attrName>ppt_y</p:attrName>
                                        </p:attrNameLst>
                                      </p:cBhvr>
                                      <p:tavLst>
                                        <p:tav tm="0">
                                          <p:val>
                                            <p:strVal val="1+#ppt_h/2"/>
                                          </p:val>
                                        </p:tav>
                                        <p:tav tm="100000">
                                          <p:val>
                                            <p:strVal val="#ppt_y"/>
                                          </p:val>
                                        </p:tav>
                                      </p:tavLst>
                                    </p:anim>
                                  </p:childTnLst>
                                </p:cTn>
                              </p:par>
                              <p:par>
                                <p:cTn id="196" presetID="2" presetClass="entr" presetSubtype="6" fill="hold"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additive="base">
                                        <p:cTn id="198" dur="3000" fill="hold"/>
                                        <p:tgtEl>
                                          <p:spTgt spid="27"/>
                                        </p:tgtEl>
                                        <p:attrNameLst>
                                          <p:attrName>ppt_x</p:attrName>
                                        </p:attrNameLst>
                                      </p:cBhvr>
                                      <p:tavLst>
                                        <p:tav tm="0">
                                          <p:val>
                                            <p:strVal val="1+#ppt_w/2"/>
                                          </p:val>
                                        </p:tav>
                                        <p:tav tm="100000">
                                          <p:val>
                                            <p:strVal val="#ppt_x"/>
                                          </p:val>
                                        </p:tav>
                                      </p:tavLst>
                                    </p:anim>
                                    <p:anim calcmode="lin" valueType="num">
                                      <p:cBhvr additive="base">
                                        <p:cTn id="199" dur="3000" fill="hold"/>
                                        <p:tgtEl>
                                          <p:spTgt spid="27"/>
                                        </p:tgtEl>
                                        <p:attrNameLst>
                                          <p:attrName>ppt_y</p:attrName>
                                        </p:attrNameLst>
                                      </p:cBhvr>
                                      <p:tavLst>
                                        <p:tav tm="0">
                                          <p:val>
                                            <p:strVal val="1+#ppt_h/2"/>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28"/>
                                        </p:tgtEl>
                                        <p:attrNameLst>
                                          <p:attrName>style.visibility</p:attrName>
                                        </p:attrNameLst>
                                      </p:cBhvr>
                                      <p:to>
                                        <p:strVal val="visible"/>
                                      </p:to>
                                    </p:set>
                                    <p:anim calcmode="lin" valueType="num">
                                      <p:cBhvr additive="base">
                                        <p:cTn id="202" dur="3000" fill="hold"/>
                                        <p:tgtEl>
                                          <p:spTgt spid="28"/>
                                        </p:tgtEl>
                                        <p:attrNameLst>
                                          <p:attrName>ppt_x</p:attrName>
                                        </p:attrNameLst>
                                      </p:cBhvr>
                                      <p:tavLst>
                                        <p:tav tm="0">
                                          <p:val>
                                            <p:strVal val="1+#ppt_w/2"/>
                                          </p:val>
                                        </p:tav>
                                        <p:tav tm="100000">
                                          <p:val>
                                            <p:strVal val="#ppt_x"/>
                                          </p:val>
                                        </p:tav>
                                      </p:tavLst>
                                    </p:anim>
                                    <p:anim calcmode="lin" valueType="num">
                                      <p:cBhvr additive="base">
                                        <p:cTn id="203" dur="3000" fill="hold"/>
                                        <p:tgtEl>
                                          <p:spTgt spid="28"/>
                                        </p:tgtEl>
                                        <p:attrNameLst>
                                          <p:attrName>ppt_y</p:attrName>
                                        </p:attrNameLst>
                                      </p:cBhvr>
                                      <p:tavLst>
                                        <p:tav tm="0">
                                          <p:val>
                                            <p:strVal val="1+#ppt_h/2"/>
                                          </p:val>
                                        </p:tav>
                                        <p:tav tm="100000">
                                          <p:val>
                                            <p:strVal val="#ppt_y"/>
                                          </p:val>
                                        </p:tav>
                                      </p:tavLst>
                                    </p:anim>
                                  </p:childTnLst>
                                </p:cTn>
                              </p:par>
                              <p:par>
                                <p:cTn id="204" presetID="2" presetClass="entr" presetSubtype="4" fill="hold" nodeType="withEffect">
                                  <p:stCondLst>
                                    <p:cond delay="0"/>
                                  </p:stCondLst>
                                  <p:childTnLst>
                                    <p:set>
                                      <p:cBhvr>
                                        <p:cTn id="205" dur="1" fill="hold">
                                          <p:stCondLst>
                                            <p:cond delay="0"/>
                                          </p:stCondLst>
                                        </p:cTn>
                                        <p:tgtEl>
                                          <p:spTgt spid="3"/>
                                        </p:tgtEl>
                                        <p:attrNameLst>
                                          <p:attrName>style.visibility</p:attrName>
                                        </p:attrNameLst>
                                      </p:cBhvr>
                                      <p:to>
                                        <p:strVal val="visible"/>
                                      </p:to>
                                    </p:set>
                                    <p:anim calcmode="lin" valueType="num">
                                      <p:cBhvr additive="base">
                                        <p:cTn id="206" dur="3000" fill="hold"/>
                                        <p:tgtEl>
                                          <p:spTgt spid="3"/>
                                        </p:tgtEl>
                                        <p:attrNameLst>
                                          <p:attrName>ppt_x</p:attrName>
                                        </p:attrNameLst>
                                      </p:cBhvr>
                                      <p:tavLst>
                                        <p:tav tm="0">
                                          <p:val>
                                            <p:strVal val="#ppt_x"/>
                                          </p:val>
                                        </p:tav>
                                        <p:tav tm="100000">
                                          <p:val>
                                            <p:strVal val="#ppt_x"/>
                                          </p:val>
                                        </p:tav>
                                      </p:tavLst>
                                    </p:anim>
                                    <p:anim calcmode="lin" valueType="num">
                                      <p:cBhvr additive="base">
                                        <p:cTn id="207" dur="3000" fill="hold"/>
                                        <p:tgtEl>
                                          <p:spTgt spid="3"/>
                                        </p:tgtEl>
                                        <p:attrNameLst>
                                          <p:attrName>ppt_y</p:attrName>
                                        </p:attrNameLst>
                                      </p:cBhvr>
                                      <p:tavLst>
                                        <p:tav tm="0">
                                          <p:val>
                                            <p:strVal val="1+#ppt_h/2"/>
                                          </p:val>
                                        </p:tav>
                                        <p:tav tm="100000">
                                          <p:val>
                                            <p:strVal val="#ppt_y"/>
                                          </p:val>
                                        </p:tav>
                                      </p:tavLst>
                                    </p:anim>
                                  </p:childTnLst>
                                </p:cTn>
                              </p:par>
                              <p:par>
                                <p:cTn id="208" presetID="2" presetClass="entr" presetSubtype="4" fill="hold" nodeType="withEffect">
                                  <p:stCondLst>
                                    <p:cond delay="0"/>
                                  </p:stCondLst>
                                  <p:childTnLst>
                                    <p:set>
                                      <p:cBhvr>
                                        <p:cTn id="209" dur="1" fill="hold">
                                          <p:stCondLst>
                                            <p:cond delay="0"/>
                                          </p:stCondLst>
                                        </p:cTn>
                                        <p:tgtEl>
                                          <p:spTgt spid="7"/>
                                        </p:tgtEl>
                                        <p:attrNameLst>
                                          <p:attrName>style.visibility</p:attrName>
                                        </p:attrNameLst>
                                      </p:cBhvr>
                                      <p:to>
                                        <p:strVal val="visible"/>
                                      </p:to>
                                    </p:set>
                                    <p:anim calcmode="lin" valueType="num">
                                      <p:cBhvr additive="base">
                                        <p:cTn id="210" dur="3000" fill="hold"/>
                                        <p:tgtEl>
                                          <p:spTgt spid="7"/>
                                        </p:tgtEl>
                                        <p:attrNameLst>
                                          <p:attrName>ppt_x</p:attrName>
                                        </p:attrNameLst>
                                      </p:cBhvr>
                                      <p:tavLst>
                                        <p:tav tm="0">
                                          <p:val>
                                            <p:strVal val="#ppt_x"/>
                                          </p:val>
                                        </p:tav>
                                        <p:tav tm="100000">
                                          <p:val>
                                            <p:strVal val="#ppt_x"/>
                                          </p:val>
                                        </p:tav>
                                      </p:tavLst>
                                    </p:anim>
                                    <p:anim calcmode="lin" valueType="num">
                                      <p:cBhvr additive="base">
                                        <p:cTn id="211" dur="3000" fill="hold"/>
                                        <p:tgtEl>
                                          <p:spTgt spid="7"/>
                                        </p:tgtEl>
                                        <p:attrNameLst>
                                          <p:attrName>ppt_y</p:attrName>
                                        </p:attrNameLst>
                                      </p:cBhvr>
                                      <p:tavLst>
                                        <p:tav tm="0">
                                          <p:val>
                                            <p:strVal val="1+#ppt_h/2"/>
                                          </p:val>
                                        </p:tav>
                                        <p:tav tm="100000">
                                          <p:val>
                                            <p:strVal val="#ppt_y"/>
                                          </p:val>
                                        </p:tav>
                                      </p:tavLst>
                                    </p:anim>
                                  </p:childTnLst>
                                </p:cTn>
                              </p:par>
                              <p:par>
                                <p:cTn id="212" presetID="2" presetClass="entr" presetSubtype="4" fill="hold" nodeType="withEffect">
                                  <p:stCondLst>
                                    <p:cond delay="0"/>
                                  </p:stCondLst>
                                  <p:childTnLst>
                                    <p:set>
                                      <p:cBhvr>
                                        <p:cTn id="213" dur="1" fill="hold">
                                          <p:stCondLst>
                                            <p:cond delay="0"/>
                                          </p:stCondLst>
                                        </p:cTn>
                                        <p:tgtEl>
                                          <p:spTgt spid="11"/>
                                        </p:tgtEl>
                                        <p:attrNameLst>
                                          <p:attrName>style.visibility</p:attrName>
                                        </p:attrNameLst>
                                      </p:cBhvr>
                                      <p:to>
                                        <p:strVal val="visible"/>
                                      </p:to>
                                    </p:set>
                                    <p:anim calcmode="lin" valueType="num">
                                      <p:cBhvr additive="base">
                                        <p:cTn id="214" dur="3000" fill="hold"/>
                                        <p:tgtEl>
                                          <p:spTgt spid="11"/>
                                        </p:tgtEl>
                                        <p:attrNameLst>
                                          <p:attrName>ppt_x</p:attrName>
                                        </p:attrNameLst>
                                      </p:cBhvr>
                                      <p:tavLst>
                                        <p:tav tm="0">
                                          <p:val>
                                            <p:strVal val="#ppt_x"/>
                                          </p:val>
                                        </p:tav>
                                        <p:tav tm="100000">
                                          <p:val>
                                            <p:strVal val="#ppt_x"/>
                                          </p:val>
                                        </p:tav>
                                      </p:tavLst>
                                    </p:anim>
                                    <p:anim calcmode="lin" valueType="num">
                                      <p:cBhvr additive="base">
                                        <p:cTn id="215" dur="3000" fill="hold"/>
                                        <p:tgtEl>
                                          <p:spTgt spid="11"/>
                                        </p:tgtEl>
                                        <p:attrNameLst>
                                          <p:attrName>ppt_y</p:attrName>
                                        </p:attrNameLst>
                                      </p:cBhvr>
                                      <p:tavLst>
                                        <p:tav tm="0">
                                          <p:val>
                                            <p:strVal val="1+#ppt_h/2"/>
                                          </p:val>
                                        </p:tav>
                                        <p:tav tm="100000">
                                          <p:val>
                                            <p:strVal val="#ppt_y"/>
                                          </p:val>
                                        </p:tav>
                                      </p:tavLst>
                                    </p:anim>
                                  </p:childTnLst>
                                </p:cTn>
                              </p:par>
                              <p:par>
                                <p:cTn id="216" presetID="2" presetClass="entr" presetSubtype="12" fill="hold" nodeType="withEffect">
                                  <p:stCondLst>
                                    <p:cond delay="0"/>
                                  </p:stCondLst>
                                  <p:childTnLst>
                                    <p:set>
                                      <p:cBhvr>
                                        <p:cTn id="217" dur="1" fill="hold">
                                          <p:stCondLst>
                                            <p:cond delay="0"/>
                                          </p:stCondLst>
                                        </p:cTn>
                                        <p:tgtEl>
                                          <p:spTgt spid="17"/>
                                        </p:tgtEl>
                                        <p:attrNameLst>
                                          <p:attrName>style.visibility</p:attrName>
                                        </p:attrNameLst>
                                      </p:cBhvr>
                                      <p:to>
                                        <p:strVal val="visible"/>
                                      </p:to>
                                    </p:set>
                                    <p:anim calcmode="lin" valueType="num">
                                      <p:cBhvr additive="base">
                                        <p:cTn id="218" dur="3000" fill="hold"/>
                                        <p:tgtEl>
                                          <p:spTgt spid="17"/>
                                        </p:tgtEl>
                                        <p:attrNameLst>
                                          <p:attrName>ppt_x</p:attrName>
                                        </p:attrNameLst>
                                      </p:cBhvr>
                                      <p:tavLst>
                                        <p:tav tm="0">
                                          <p:val>
                                            <p:strVal val="0-#ppt_w/2"/>
                                          </p:val>
                                        </p:tav>
                                        <p:tav tm="100000">
                                          <p:val>
                                            <p:strVal val="#ppt_x"/>
                                          </p:val>
                                        </p:tav>
                                      </p:tavLst>
                                    </p:anim>
                                    <p:anim calcmode="lin" valueType="num">
                                      <p:cBhvr additive="base">
                                        <p:cTn id="219" dur="3000" fill="hold"/>
                                        <p:tgtEl>
                                          <p:spTgt spid="17"/>
                                        </p:tgtEl>
                                        <p:attrNameLst>
                                          <p:attrName>ppt_y</p:attrName>
                                        </p:attrNameLst>
                                      </p:cBhvr>
                                      <p:tavLst>
                                        <p:tav tm="0">
                                          <p:val>
                                            <p:strVal val="1+#ppt_h/2"/>
                                          </p:val>
                                        </p:tav>
                                        <p:tav tm="100000">
                                          <p:val>
                                            <p:strVal val="#ppt_y"/>
                                          </p:val>
                                        </p:tav>
                                      </p:tavLst>
                                    </p:anim>
                                  </p:childTnLst>
                                </p:cTn>
                              </p:par>
                              <p:par>
                                <p:cTn id="220" presetID="2" presetClass="entr" presetSubtype="12" fill="hold" nodeType="withEffect">
                                  <p:stCondLst>
                                    <p:cond delay="0"/>
                                  </p:stCondLst>
                                  <p:childTnLst>
                                    <p:set>
                                      <p:cBhvr>
                                        <p:cTn id="221" dur="1" fill="hold">
                                          <p:stCondLst>
                                            <p:cond delay="0"/>
                                          </p:stCondLst>
                                        </p:cTn>
                                        <p:tgtEl>
                                          <p:spTgt spid="18"/>
                                        </p:tgtEl>
                                        <p:attrNameLst>
                                          <p:attrName>style.visibility</p:attrName>
                                        </p:attrNameLst>
                                      </p:cBhvr>
                                      <p:to>
                                        <p:strVal val="visible"/>
                                      </p:to>
                                    </p:set>
                                    <p:anim calcmode="lin" valueType="num">
                                      <p:cBhvr additive="base">
                                        <p:cTn id="222" dur="3000" fill="hold"/>
                                        <p:tgtEl>
                                          <p:spTgt spid="18"/>
                                        </p:tgtEl>
                                        <p:attrNameLst>
                                          <p:attrName>ppt_x</p:attrName>
                                        </p:attrNameLst>
                                      </p:cBhvr>
                                      <p:tavLst>
                                        <p:tav tm="0">
                                          <p:val>
                                            <p:strVal val="0-#ppt_w/2"/>
                                          </p:val>
                                        </p:tav>
                                        <p:tav tm="100000">
                                          <p:val>
                                            <p:strVal val="#ppt_x"/>
                                          </p:val>
                                        </p:tav>
                                      </p:tavLst>
                                    </p:anim>
                                    <p:anim calcmode="lin" valueType="num">
                                      <p:cBhvr additive="base">
                                        <p:cTn id="223" dur="3000" fill="hold"/>
                                        <p:tgtEl>
                                          <p:spTgt spid="18"/>
                                        </p:tgtEl>
                                        <p:attrNameLst>
                                          <p:attrName>ppt_y</p:attrName>
                                        </p:attrNameLst>
                                      </p:cBhvr>
                                      <p:tavLst>
                                        <p:tav tm="0">
                                          <p:val>
                                            <p:strVal val="1+#ppt_h/2"/>
                                          </p:val>
                                        </p:tav>
                                        <p:tav tm="100000">
                                          <p:val>
                                            <p:strVal val="#ppt_y"/>
                                          </p:val>
                                        </p:tav>
                                      </p:tavLst>
                                    </p:anim>
                                  </p:childTnLst>
                                </p:cTn>
                              </p:par>
                              <p:par>
                                <p:cTn id="224" presetID="2" presetClass="entr" presetSubtype="12" fill="hold" nodeType="withEffect">
                                  <p:stCondLst>
                                    <p:cond delay="0"/>
                                  </p:stCondLst>
                                  <p:childTnLst>
                                    <p:set>
                                      <p:cBhvr>
                                        <p:cTn id="225" dur="1" fill="hold">
                                          <p:stCondLst>
                                            <p:cond delay="0"/>
                                          </p:stCondLst>
                                        </p:cTn>
                                        <p:tgtEl>
                                          <p:spTgt spid="19"/>
                                        </p:tgtEl>
                                        <p:attrNameLst>
                                          <p:attrName>style.visibility</p:attrName>
                                        </p:attrNameLst>
                                      </p:cBhvr>
                                      <p:to>
                                        <p:strVal val="visible"/>
                                      </p:to>
                                    </p:set>
                                    <p:anim calcmode="lin" valueType="num">
                                      <p:cBhvr additive="base">
                                        <p:cTn id="226" dur="3000" fill="hold"/>
                                        <p:tgtEl>
                                          <p:spTgt spid="19"/>
                                        </p:tgtEl>
                                        <p:attrNameLst>
                                          <p:attrName>ppt_x</p:attrName>
                                        </p:attrNameLst>
                                      </p:cBhvr>
                                      <p:tavLst>
                                        <p:tav tm="0">
                                          <p:val>
                                            <p:strVal val="0-#ppt_w/2"/>
                                          </p:val>
                                        </p:tav>
                                        <p:tav tm="100000">
                                          <p:val>
                                            <p:strVal val="#ppt_x"/>
                                          </p:val>
                                        </p:tav>
                                      </p:tavLst>
                                    </p:anim>
                                    <p:anim calcmode="lin" valueType="num">
                                      <p:cBhvr additive="base">
                                        <p:cTn id="227" dur="3000" fill="hold"/>
                                        <p:tgtEl>
                                          <p:spTgt spid="19"/>
                                        </p:tgtEl>
                                        <p:attrNameLst>
                                          <p:attrName>ppt_y</p:attrName>
                                        </p:attrNameLst>
                                      </p:cBhvr>
                                      <p:tavLst>
                                        <p:tav tm="0">
                                          <p:val>
                                            <p:strVal val="1+#ppt_h/2"/>
                                          </p:val>
                                        </p:tav>
                                        <p:tav tm="100000">
                                          <p:val>
                                            <p:strVal val="#ppt_y"/>
                                          </p:val>
                                        </p:tav>
                                      </p:tavLst>
                                    </p:anim>
                                  </p:childTnLst>
                                </p:cTn>
                              </p:par>
                              <p:par>
                                <p:cTn id="228" presetID="2" presetClass="entr" presetSubtype="12" fill="hold" nodeType="withEffect">
                                  <p:stCondLst>
                                    <p:cond delay="0"/>
                                  </p:stCondLst>
                                  <p:childTnLst>
                                    <p:set>
                                      <p:cBhvr>
                                        <p:cTn id="229" dur="1" fill="hold">
                                          <p:stCondLst>
                                            <p:cond delay="0"/>
                                          </p:stCondLst>
                                        </p:cTn>
                                        <p:tgtEl>
                                          <p:spTgt spid="20"/>
                                        </p:tgtEl>
                                        <p:attrNameLst>
                                          <p:attrName>style.visibility</p:attrName>
                                        </p:attrNameLst>
                                      </p:cBhvr>
                                      <p:to>
                                        <p:strVal val="visible"/>
                                      </p:to>
                                    </p:set>
                                    <p:anim calcmode="lin" valueType="num">
                                      <p:cBhvr additive="base">
                                        <p:cTn id="230" dur="3000" fill="hold"/>
                                        <p:tgtEl>
                                          <p:spTgt spid="20"/>
                                        </p:tgtEl>
                                        <p:attrNameLst>
                                          <p:attrName>ppt_x</p:attrName>
                                        </p:attrNameLst>
                                      </p:cBhvr>
                                      <p:tavLst>
                                        <p:tav tm="0">
                                          <p:val>
                                            <p:strVal val="0-#ppt_w/2"/>
                                          </p:val>
                                        </p:tav>
                                        <p:tav tm="100000">
                                          <p:val>
                                            <p:strVal val="#ppt_x"/>
                                          </p:val>
                                        </p:tav>
                                      </p:tavLst>
                                    </p:anim>
                                    <p:anim calcmode="lin" valueType="num">
                                      <p:cBhvr additive="base">
                                        <p:cTn id="231" dur="3000" fill="hold"/>
                                        <p:tgtEl>
                                          <p:spTgt spid="20"/>
                                        </p:tgtEl>
                                        <p:attrNameLst>
                                          <p:attrName>ppt_y</p:attrName>
                                        </p:attrNameLst>
                                      </p:cBhvr>
                                      <p:tavLst>
                                        <p:tav tm="0">
                                          <p:val>
                                            <p:strVal val="1+#ppt_h/2"/>
                                          </p:val>
                                        </p:tav>
                                        <p:tav tm="100000">
                                          <p:val>
                                            <p:strVal val="#ppt_y"/>
                                          </p:val>
                                        </p:tav>
                                      </p:tavLst>
                                    </p:anim>
                                  </p:childTnLst>
                                </p:cTn>
                              </p:par>
                              <p:par>
                                <p:cTn id="232" presetID="2" presetClass="entr" presetSubtype="8" fill="hold" nodeType="withEffect">
                                  <p:stCondLst>
                                    <p:cond delay="0"/>
                                  </p:stCondLst>
                                  <p:childTnLst>
                                    <p:set>
                                      <p:cBhvr>
                                        <p:cTn id="233" dur="1" fill="hold">
                                          <p:stCondLst>
                                            <p:cond delay="0"/>
                                          </p:stCondLst>
                                        </p:cTn>
                                        <p:tgtEl>
                                          <p:spTgt spid="5"/>
                                        </p:tgtEl>
                                        <p:attrNameLst>
                                          <p:attrName>style.visibility</p:attrName>
                                        </p:attrNameLst>
                                      </p:cBhvr>
                                      <p:to>
                                        <p:strVal val="visible"/>
                                      </p:to>
                                    </p:set>
                                    <p:anim calcmode="lin" valueType="num">
                                      <p:cBhvr additive="base">
                                        <p:cTn id="234" dur="3000" fill="hold"/>
                                        <p:tgtEl>
                                          <p:spTgt spid="5"/>
                                        </p:tgtEl>
                                        <p:attrNameLst>
                                          <p:attrName>ppt_x</p:attrName>
                                        </p:attrNameLst>
                                      </p:cBhvr>
                                      <p:tavLst>
                                        <p:tav tm="0">
                                          <p:val>
                                            <p:strVal val="0-#ppt_w/2"/>
                                          </p:val>
                                        </p:tav>
                                        <p:tav tm="100000">
                                          <p:val>
                                            <p:strVal val="#ppt_x"/>
                                          </p:val>
                                        </p:tav>
                                      </p:tavLst>
                                    </p:anim>
                                    <p:anim calcmode="lin" valueType="num">
                                      <p:cBhvr additive="base">
                                        <p:cTn id="235" dur="3000" fill="hold"/>
                                        <p:tgtEl>
                                          <p:spTgt spid="5"/>
                                        </p:tgtEl>
                                        <p:attrNameLst>
                                          <p:attrName>ppt_y</p:attrName>
                                        </p:attrNameLst>
                                      </p:cBhvr>
                                      <p:tavLst>
                                        <p:tav tm="0">
                                          <p:val>
                                            <p:strVal val="#ppt_y"/>
                                          </p:val>
                                        </p:tav>
                                        <p:tav tm="100000">
                                          <p:val>
                                            <p:strVal val="#ppt_y"/>
                                          </p:val>
                                        </p:tav>
                                      </p:tavLst>
                                    </p:anim>
                                  </p:childTnLst>
                                </p:cTn>
                              </p:par>
                              <p:par>
                                <p:cTn id="236" presetID="2" presetClass="entr" presetSubtype="8" fill="hold" nodeType="withEffect">
                                  <p:stCondLst>
                                    <p:cond delay="0"/>
                                  </p:stCondLst>
                                  <p:childTnLst>
                                    <p:set>
                                      <p:cBhvr>
                                        <p:cTn id="237" dur="1" fill="hold">
                                          <p:stCondLst>
                                            <p:cond delay="0"/>
                                          </p:stCondLst>
                                        </p:cTn>
                                        <p:tgtEl>
                                          <p:spTgt spid="8"/>
                                        </p:tgtEl>
                                        <p:attrNameLst>
                                          <p:attrName>style.visibility</p:attrName>
                                        </p:attrNameLst>
                                      </p:cBhvr>
                                      <p:to>
                                        <p:strVal val="visible"/>
                                      </p:to>
                                    </p:set>
                                    <p:anim calcmode="lin" valueType="num">
                                      <p:cBhvr additive="base">
                                        <p:cTn id="238" dur="3000" fill="hold"/>
                                        <p:tgtEl>
                                          <p:spTgt spid="8"/>
                                        </p:tgtEl>
                                        <p:attrNameLst>
                                          <p:attrName>ppt_x</p:attrName>
                                        </p:attrNameLst>
                                      </p:cBhvr>
                                      <p:tavLst>
                                        <p:tav tm="0">
                                          <p:val>
                                            <p:strVal val="0-#ppt_w/2"/>
                                          </p:val>
                                        </p:tav>
                                        <p:tav tm="100000">
                                          <p:val>
                                            <p:strVal val="#ppt_x"/>
                                          </p:val>
                                        </p:tav>
                                      </p:tavLst>
                                    </p:anim>
                                    <p:anim calcmode="lin" valueType="num">
                                      <p:cBhvr additive="base">
                                        <p:cTn id="239" dur="3000" fill="hold"/>
                                        <p:tgtEl>
                                          <p:spTgt spid="8"/>
                                        </p:tgtEl>
                                        <p:attrNameLst>
                                          <p:attrName>ppt_y</p:attrName>
                                        </p:attrNameLst>
                                      </p:cBhvr>
                                      <p:tavLst>
                                        <p:tav tm="0">
                                          <p:val>
                                            <p:strVal val="#ppt_y"/>
                                          </p:val>
                                        </p:tav>
                                        <p:tav tm="100000">
                                          <p:val>
                                            <p:strVal val="#ppt_y"/>
                                          </p:val>
                                        </p:tav>
                                      </p:tavLst>
                                    </p:anim>
                                  </p:childTnLst>
                                </p:cTn>
                              </p:par>
                              <p:par>
                                <p:cTn id="240" presetID="2" presetClass="entr" presetSubtype="8" fill="hold" nodeType="withEffect">
                                  <p:stCondLst>
                                    <p:cond delay="0"/>
                                  </p:stCondLst>
                                  <p:childTnLst>
                                    <p:set>
                                      <p:cBhvr>
                                        <p:cTn id="241" dur="1" fill="hold">
                                          <p:stCondLst>
                                            <p:cond delay="0"/>
                                          </p:stCondLst>
                                        </p:cTn>
                                        <p:tgtEl>
                                          <p:spTgt spid="13"/>
                                        </p:tgtEl>
                                        <p:attrNameLst>
                                          <p:attrName>style.visibility</p:attrName>
                                        </p:attrNameLst>
                                      </p:cBhvr>
                                      <p:to>
                                        <p:strVal val="visible"/>
                                      </p:to>
                                    </p:set>
                                    <p:anim calcmode="lin" valueType="num">
                                      <p:cBhvr additive="base">
                                        <p:cTn id="242" dur="3000" fill="hold"/>
                                        <p:tgtEl>
                                          <p:spTgt spid="13"/>
                                        </p:tgtEl>
                                        <p:attrNameLst>
                                          <p:attrName>ppt_x</p:attrName>
                                        </p:attrNameLst>
                                      </p:cBhvr>
                                      <p:tavLst>
                                        <p:tav tm="0">
                                          <p:val>
                                            <p:strVal val="0-#ppt_w/2"/>
                                          </p:val>
                                        </p:tav>
                                        <p:tav tm="100000">
                                          <p:val>
                                            <p:strVal val="#ppt_x"/>
                                          </p:val>
                                        </p:tav>
                                      </p:tavLst>
                                    </p:anim>
                                    <p:anim calcmode="lin" valueType="num">
                                      <p:cBhvr additive="base">
                                        <p:cTn id="243" dur="3000" fill="hold"/>
                                        <p:tgtEl>
                                          <p:spTgt spid="13"/>
                                        </p:tgtEl>
                                        <p:attrNameLst>
                                          <p:attrName>ppt_y</p:attrName>
                                        </p:attrNameLst>
                                      </p:cBhvr>
                                      <p:tavLst>
                                        <p:tav tm="0">
                                          <p:val>
                                            <p:strVal val="#ppt_y"/>
                                          </p:val>
                                        </p:tav>
                                        <p:tav tm="100000">
                                          <p:val>
                                            <p:strVal val="#ppt_y"/>
                                          </p:val>
                                        </p:tav>
                                      </p:tavLst>
                                    </p:anim>
                                  </p:childTnLst>
                                </p:cTn>
                              </p:par>
                              <p:par>
                                <p:cTn id="244" presetID="2" presetClass="entr" presetSubtype="8" fill="hold" nodeType="withEffect">
                                  <p:stCondLst>
                                    <p:cond delay="0"/>
                                  </p:stCondLst>
                                  <p:childTnLst>
                                    <p:set>
                                      <p:cBhvr>
                                        <p:cTn id="245" dur="1" fill="hold">
                                          <p:stCondLst>
                                            <p:cond delay="0"/>
                                          </p:stCondLst>
                                        </p:cTn>
                                        <p:tgtEl>
                                          <p:spTgt spid="16"/>
                                        </p:tgtEl>
                                        <p:attrNameLst>
                                          <p:attrName>style.visibility</p:attrName>
                                        </p:attrNameLst>
                                      </p:cBhvr>
                                      <p:to>
                                        <p:strVal val="visible"/>
                                      </p:to>
                                    </p:set>
                                    <p:anim calcmode="lin" valueType="num">
                                      <p:cBhvr additive="base">
                                        <p:cTn id="246" dur="3000" fill="hold"/>
                                        <p:tgtEl>
                                          <p:spTgt spid="16"/>
                                        </p:tgtEl>
                                        <p:attrNameLst>
                                          <p:attrName>ppt_x</p:attrName>
                                        </p:attrNameLst>
                                      </p:cBhvr>
                                      <p:tavLst>
                                        <p:tav tm="0">
                                          <p:val>
                                            <p:strVal val="0-#ppt_w/2"/>
                                          </p:val>
                                        </p:tav>
                                        <p:tav tm="100000">
                                          <p:val>
                                            <p:strVal val="#ppt_x"/>
                                          </p:val>
                                        </p:tav>
                                      </p:tavLst>
                                    </p:anim>
                                    <p:anim calcmode="lin" valueType="num">
                                      <p:cBhvr additive="base">
                                        <p:cTn id="247" dur="3000" fill="hold"/>
                                        <p:tgtEl>
                                          <p:spTgt spid="16"/>
                                        </p:tgtEl>
                                        <p:attrNameLst>
                                          <p:attrName>ppt_y</p:attrName>
                                        </p:attrNameLst>
                                      </p:cBhvr>
                                      <p:tavLst>
                                        <p:tav tm="0">
                                          <p:val>
                                            <p:strVal val="#ppt_y"/>
                                          </p:val>
                                        </p:tav>
                                        <p:tav tm="100000">
                                          <p:val>
                                            <p:strVal val="#ppt_y"/>
                                          </p:val>
                                        </p:tav>
                                      </p:tavLst>
                                    </p:anim>
                                  </p:childTnLst>
                                </p:cTn>
                              </p:par>
                              <p:par>
                                <p:cTn id="248" presetID="2" presetClass="entr" presetSubtype="9" fill="hold" nodeType="withEffect">
                                  <p:stCondLst>
                                    <p:cond delay="0"/>
                                  </p:stCondLst>
                                  <p:childTnLst>
                                    <p:set>
                                      <p:cBhvr>
                                        <p:cTn id="249" dur="1" fill="hold">
                                          <p:stCondLst>
                                            <p:cond delay="0"/>
                                          </p:stCondLst>
                                        </p:cTn>
                                        <p:tgtEl>
                                          <p:spTgt spid="29"/>
                                        </p:tgtEl>
                                        <p:attrNameLst>
                                          <p:attrName>style.visibility</p:attrName>
                                        </p:attrNameLst>
                                      </p:cBhvr>
                                      <p:to>
                                        <p:strVal val="visible"/>
                                      </p:to>
                                    </p:set>
                                    <p:anim calcmode="lin" valueType="num">
                                      <p:cBhvr additive="base">
                                        <p:cTn id="250" dur="3000" fill="hold"/>
                                        <p:tgtEl>
                                          <p:spTgt spid="29"/>
                                        </p:tgtEl>
                                        <p:attrNameLst>
                                          <p:attrName>ppt_x</p:attrName>
                                        </p:attrNameLst>
                                      </p:cBhvr>
                                      <p:tavLst>
                                        <p:tav tm="0">
                                          <p:val>
                                            <p:strVal val="0-#ppt_w/2"/>
                                          </p:val>
                                        </p:tav>
                                        <p:tav tm="100000">
                                          <p:val>
                                            <p:strVal val="#ppt_x"/>
                                          </p:val>
                                        </p:tav>
                                      </p:tavLst>
                                    </p:anim>
                                    <p:anim calcmode="lin" valueType="num">
                                      <p:cBhvr additive="base">
                                        <p:cTn id="251" dur="3000" fill="hold"/>
                                        <p:tgtEl>
                                          <p:spTgt spid="29"/>
                                        </p:tgtEl>
                                        <p:attrNameLst>
                                          <p:attrName>ppt_y</p:attrName>
                                        </p:attrNameLst>
                                      </p:cBhvr>
                                      <p:tavLst>
                                        <p:tav tm="0">
                                          <p:val>
                                            <p:strVal val="0-#ppt_h/2"/>
                                          </p:val>
                                        </p:tav>
                                        <p:tav tm="100000">
                                          <p:val>
                                            <p:strVal val="#ppt_y"/>
                                          </p:val>
                                        </p:tav>
                                      </p:tavLst>
                                    </p:anim>
                                  </p:childTnLst>
                                </p:cTn>
                              </p:par>
                              <p:par>
                                <p:cTn id="252" presetID="2" presetClass="entr" presetSubtype="9" fill="hold" nodeType="withEffect">
                                  <p:stCondLst>
                                    <p:cond delay="0"/>
                                  </p:stCondLst>
                                  <p:childTnLst>
                                    <p:set>
                                      <p:cBhvr>
                                        <p:cTn id="253" dur="1" fill="hold">
                                          <p:stCondLst>
                                            <p:cond delay="0"/>
                                          </p:stCondLst>
                                        </p:cTn>
                                        <p:tgtEl>
                                          <p:spTgt spid="30"/>
                                        </p:tgtEl>
                                        <p:attrNameLst>
                                          <p:attrName>style.visibility</p:attrName>
                                        </p:attrNameLst>
                                      </p:cBhvr>
                                      <p:to>
                                        <p:strVal val="visible"/>
                                      </p:to>
                                    </p:set>
                                    <p:anim calcmode="lin" valueType="num">
                                      <p:cBhvr additive="base">
                                        <p:cTn id="254" dur="3000" fill="hold"/>
                                        <p:tgtEl>
                                          <p:spTgt spid="30"/>
                                        </p:tgtEl>
                                        <p:attrNameLst>
                                          <p:attrName>ppt_x</p:attrName>
                                        </p:attrNameLst>
                                      </p:cBhvr>
                                      <p:tavLst>
                                        <p:tav tm="0">
                                          <p:val>
                                            <p:strVal val="0-#ppt_w/2"/>
                                          </p:val>
                                        </p:tav>
                                        <p:tav tm="100000">
                                          <p:val>
                                            <p:strVal val="#ppt_x"/>
                                          </p:val>
                                        </p:tav>
                                      </p:tavLst>
                                    </p:anim>
                                    <p:anim calcmode="lin" valueType="num">
                                      <p:cBhvr additive="base">
                                        <p:cTn id="255" dur="3000" fill="hold"/>
                                        <p:tgtEl>
                                          <p:spTgt spid="30"/>
                                        </p:tgtEl>
                                        <p:attrNameLst>
                                          <p:attrName>ppt_y</p:attrName>
                                        </p:attrNameLst>
                                      </p:cBhvr>
                                      <p:tavLst>
                                        <p:tav tm="0">
                                          <p:val>
                                            <p:strVal val="0-#ppt_h/2"/>
                                          </p:val>
                                        </p:tav>
                                        <p:tav tm="100000">
                                          <p:val>
                                            <p:strVal val="#ppt_y"/>
                                          </p:val>
                                        </p:tav>
                                      </p:tavLst>
                                    </p:anim>
                                  </p:childTnLst>
                                </p:cTn>
                              </p:par>
                              <p:par>
                                <p:cTn id="256" presetID="2" presetClass="entr" presetSubtype="9" fill="hold" nodeType="withEffect">
                                  <p:stCondLst>
                                    <p:cond delay="0"/>
                                  </p:stCondLst>
                                  <p:childTnLst>
                                    <p:set>
                                      <p:cBhvr>
                                        <p:cTn id="257" dur="1" fill="hold">
                                          <p:stCondLst>
                                            <p:cond delay="0"/>
                                          </p:stCondLst>
                                        </p:cTn>
                                        <p:tgtEl>
                                          <p:spTgt spid="31"/>
                                        </p:tgtEl>
                                        <p:attrNameLst>
                                          <p:attrName>style.visibility</p:attrName>
                                        </p:attrNameLst>
                                      </p:cBhvr>
                                      <p:to>
                                        <p:strVal val="visible"/>
                                      </p:to>
                                    </p:set>
                                    <p:anim calcmode="lin" valueType="num">
                                      <p:cBhvr additive="base">
                                        <p:cTn id="258" dur="3000" fill="hold"/>
                                        <p:tgtEl>
                                          <p:spTgt spid="31"/>
                                        </p:tgtEl>
                                        <p:attrNameLst>
                                          <p:attrName>ppt_x</p:attrName>
                                        </p:attrNameLst>
                                      </p:cBhvr>
                                      <p:tavLst>
                                        <p:tav tm="0">
                                          <p:val>
                                            <p:strVal val="0-#ppt_w/2"/>
                                          </p:val>
                                        </p:tav>
                                        <p:tav tm="100000">
                                          <p:val>
                                            <p:strVal val="#ppt_x"/>
                                          </p:val>
                                        </p:tav>
                                      </p:tavLst>
                                    </p:anim>
                                    <p:anim calcmode="lin" valueType="num">
                                      <p:cBhvr additive="base">
                                        <p:cTn id="259" dur="3000" fill="hold"/>
                                        <p:tgtEl>
                                          <p:spTgt spid="31"/>
                                        </p:tgtEl>
                                        <p:attrNameLst>
                                          <p:attrName>ppt_y</p:attrName>
                                        </p:attrNameLst>
                                      </p:cBhvr>
                                      <p:tavLst>
                                        <p:tav tm="0">
                                          <p:val>
                                            <p:strVal val="0-#ppt_h/2"/>
                                          </p:val>
                                        </p:tav>
                                        <p:tav tm="100000">
                                          <p:val>
                                            <p:strVal val="#ppt_y"/>
                                          </p:val>
                                        </p:tav>
                                      </p:tavLst>
                                    </p:anim>
                                  </p:childTnLst>
                                </p:cTn>
                              </p:par>
                              <p:par>
                                <p:cTn id="260" presetID="2" presetClass="entr" presetSubtype="9" fill="hold" nodeType="withEffect">
                                  <p:stCondLst>
                                    <p:cond delay="0"/>
                                  </p:stCondLst>
                                  <p:childTnLst>
                                    <p:set>
                                      <p:cBhvr>
                                        <p:cTn id="261" dur="1" fill="hold">
                                          <p:stCondLst>
                                            <p:cond delay="0"/>
                                          </p:stCondLst>
                                        </p:cTn>
                                        <p:tgtEl>
                                          <p:spTgt spid="32"/>
                                        </p:tgtEl>
                                        <p:attrNameLst>
                                          <p:attrName>style.visibility</p:attrName>
                                        </p:attrNameLst>
                                      </p:cBhvr>
                                      <p:to>
                                        <p:strVal val="visible"/>
                                      </p:to>
                                    </p:set>
                                    <p:anim calcmode="lin" valueType="num">
                                      <p:cBhvr additive="base">
                                        <p:cTn id="262" dur="3000" fill="hold"/>
                                        <p:tgtEl>
                                          <p:spTgt spid="32"/>
                                        </p:tgtEl>
                                        <p:attrNameLst>
                                          <p:attrName>ppt_x</p:attrName>
                                        </p:attrNameLst>
                                      </p:cBhvr>
                                      <p:tavLst>
                                        <p:tav tm="0">
                                          <p:val>
                                            <p:strVal val="0-#ppt_w/2"/>
                                          </p:val>
                                        </p:tav>
                                        <p:tav tm="100000">
                                          <p:val>
                                            <p:strVal val="#ppt_x"/>
                                          </p:val>
                                        </p:tav>
                                      </p:tavLst>
                                    </p:anim>
                                    <p:anim calcmode="lin" valueType="num">
                                      <p:cBhvr additive="base">
                                        <p:cTn id="263" dur="3000" fill="hold"/>
                                        <p:tgtEl>
                                          <p:spTgt spid="32"/>
                                        </p:tgtEl>
                                        <p:attrNameLst>
                                          <p:attrName>ppt_y</p:attrName>
                                        </p:attrNameLst>
                                      </p:cBhvr>
                                      <p:tavLst>
                                        <p:tav tm="0">
                                          <p:val>
                                            <p:strVal val="0-#ppt_h/2"/>
                                          </p:val>
                                        </p:tav>
                                        <p:tav tm="100000">
                                          <p:val>
                                            <p:strVal val="#ppt_y"/>
                                          </p:val>
                                        </p:tav>
                                      </p:tavLst>
                                    </p:anim>
                                  </p:childTnLst>
                                </p:cTn>
                              </p:par>
                              <p:par>
                                <p:cTn id="264" presetID="2" presetClass="entr" presetSubtype="1" fill="hold" nodeType="withEffect">
                                  <p:stCondLst>
                                    <p:cond delay="0"/>
                                  </p:stCondLst>
                                  <p:childTnLst>
                                    <p:set>
                                      <p:cBhvr>
                                        <p:cTn id="265" dur="1" fill="hold">
                                          <p:stCondLst>
                                            <p:cond delay="0"/>
                                          </p:stCondLst>
                                        </p:cTn>
                                        <p:tgtEl>
                                          <p:spTgt spid="4"/>
                                        </p:tgtEl>
                                        <p:attrNameLst>
                                          <p:attrName>style.visibility</p:attrName>
                                        </p:attrNameLst>
                                      </p:cBhvr>
                                      <p:to>
                                        <p:strVal val="visible"/>
                                      </p:to>
                                    </p:set>
                                    <p:anim calcmode="lin" valueType="num">
                                      <p:cBhvr additive="base">
                                        <p:cTn id="266" dur="3000" fill="hold"/>
                                        <p:tgtEl>
                                          <p:spTgt spid="4"/>
                                        </p:tgtEl>
                                        <p:attrNameLst>
                                          <p:attrName>ppt_x</p:attrName>
                                        </p:attrNameLst>
                                      </p:cBhvr>
                                      <p:tavLst>
                                        <p:tav tm="0">
                                          <p:val>
                                            <p:strVal val="#ppt_x"/>
                                          </p:val>
                                        </p:tav>
                                        <p:tav tm="100000">
                                          <p:val>
                                            <p:strVal val="#ppt_x"/>
                                          </p:val>
                                        </p:tav>
                                      </p:tavLst>
                                    </p:anim>
                                    <p:anim calcmode="lin" valueType="num">
                                      <p:cBhvr additive="base">
                                        <p:cTn id="267" dur="3000" fill="hold"/>
                                        <p:tgtEl>
                                          <p:spTgt spid="4"/>
                                        </p:tgtEl>
                                        <p:attrNameLst>
                                          <p:attrName>ppt_y</p:attrName>
                                        </p:attrNameLst>
                                      </p:cBhvr>
                                      <p:tavLst>
                                        <p:tav tm="0">
                                          <p:val>
                                            <p:strVal val="0-#ppt_h/2"/>
                                          </p:val>
                                        </p:tav>
                                        <p:tav tm="100000">
                                          <p:val>
                                            <p:strVal val="#ppt_y"/>
                                          </p:val>
                                        </p:tav>
                                      </p:tavLst>
                                    </p:anim>
                                  </p:childTnLst>
                                </p:cTn>
                              </p:par>
                              <p:par>
                                <p:cTn id="268" presetID="2" presetClass="entr" presetSubtype="1" fill="hold" nodeType="withEffect">
                                  <p:stCondLst>
                                    <p:cond delay="0"/>
                                  </p:stCondLst>
                                  <p:childTnLst>
                                    <p:set>
                                      <p:cBhvr>
                                        <p:cTn id="269" dur="1" fill="hold">
                                          <p:stCondLst>
                                            <p:cond delay="0"/>
                                          </p:stCondLst>
                                        </p:cTn>
                                        <p:tgtEl>
                                          <p:spTgt spid="9"/>
                                        </p:tgtEl>
                                        <p:attrNameLst>
                                          <p:attrName>style.visibility</p:attrName>
                                        </p:attrNameLst>
                                      </p:cBhvr>
                                      <p:to>
                                        <p:strVal val="visible"/>
                                      </p:to>
                                    </p:set>
                                    <p:anim calcmode="lin" valueType="num">
                                      <p:cBhvr additive="base">
                                        <p:cTn id="270" dur="3000" fill="hold"/>
                                        <p:tgtEl>
                                          <p:spTgt spid="9"/>
                                        </p:tgtEl>
                                        <p:attrNameLst>
                                          <p:attrName>ppt_x</p:attrName>
                                        </p:attrNameLst>
                                      </p:cBhvr>
                                      <p:tavLst>
                                        <p:tav tm="0">
                                          <p:val>
                                            <p:strVal val="#ppt_x"/>
                                          </p:val>
                                        </p:tav>
                                        <p:tav tm="100000">
                                          <p:val>
                                            <p:strVal val="#ppt_x"/>
                                          </p:val>
                                        </p:tav>
                                      </p:tavLst>
                                    </p:anim>
                                    <p:anim calcmode="lin" valueType="num">
                                      <p:cBhvr additive="base">
                                        <p:cTn id="271" dur="3000" fill="hold"/>
                                        <p:tgtEl>
                                          <p:spTgt spid="9"/>
                                        </p:tgtEl>
                                        <p:attrNameLst>
                                          <p:attrName>ppt_y</p:attrName>
                                        </p:attrNameLst>
                                      </p:cBhvr>
                                      <p:tavLst>
                                        <p:tav tm="0">
                                          <p:val>
                                            <p:strVal val="0-#ppt_h/2"/>
                                          </p:val>
                                        </p:tav>
                                        <p:tav tm="100000">
                                          <p:val>
                                            <p:strVal val="#ppt_y"/>
                                          </p:val>
                                        </p:tav>
                                      </p:tavLst>
                                    </p:anim>
                                  </p:childTnLst>
                                </p:cTn>
                              </p:par>
                              <p:par>
                                <p:cTn id="272" presetID="2" presetClass="entr" presetSubtype="1" fill="hold" nodeType="withEffect">
                                  <p:stCondLst>
                                    <p:cond delay="0"/>
                                  </p:stCondLst>
                                  <p:childTnLst>
                                    <p:set>
                                      <p:cBhvr>
                                        <p:cTn id="273" dur="1" fill="hold">
                                          <p:stCondLst>
                                            <p:cond delay="0"/>
                                          </p:stCondLst>
                                        </p:cTn>
                                        <p:tgtEl>
                                          <p:spTgt spid="12"/>
                                        </p:tgtEl>
                                        <p:attrNameLst>
                                          <p:attrName>style.visibility</p:attrName>
                                        </p:attrNameLst>
                                      </p:cBhvr>
                                      <p:to>
                                        <p:strVal val="visible"/>
                                      </p:to>
                                    </p:set>
                                    <p:anim calcmode="lin" valueType="num">
                                      <p:cBhvr additive="base">
                                        <p:cTn id="274" dur="3000" fill="hold"/>
                                        <p:tgtEl>
                                          <p:spTgt spid="12"/>
                                        </p:tgtEl>
                                        <p:attrNameLst>
                                          <p:attrName>ppt_x</p:attrName>
                                        </p:attrNameLst>
                                      </p:cBhvr>
                                      <p:tavLst>
                                        <p:tav tm="0">
                                          <p:val>
                                            <p:strVal val="#ppt_x"/>
                                          </p:val>
                                        </p:tav>
                                        <p:tav tm="100000">
                                          <p:val>
                                            <p:strVal val="#ppt_x"/>
                                          </p:val>
                                        </p:tav>
                                      </p:tavLst>
                                    </p:anim>
                                    <p:anim calcmode="lin" valueType="num">
                                      <p:cBhvr additive="base">
                                        <p:cTn id="275" dur="3000" fill="hold"/>
                                        <p:tgtEl>
                                          <p:spTgt spid="12"/>
                                        </p:tgtEl>
                                        <p:attrNameLst>
                                          <p:attrName>ppt_y</p:attrName>
                                        </p:attrNameLst>
                                      </p:cBhvr>
                                      <p:tavLst>
                                        <p:tav tm="0">
                                          <p:val>
                                            <p:strVal val="0-#ppt_h/2"/>
                                          </p:val>
                                        </p:tav>
                                        <p:tav tm="100000">
                                          <p:val>
                                            <p:strVal val="#ppt_y"/>
                                          </p:val>
                                        </p:tav>
                                      </p:tavLst>
                                    </p:anim>
                                  </p:childTnLst>
                                </p:cTn>
                              </p:par>
                              <p:par>
                                <p:cTn id="276" presetID="2" presetClass="entr" presetSubtype="3" fill="hold" nodeType="withEffect">
                                  <p:stCondLst>
                                    <p:cond delay="0"/>
                                  </p:stCondLst>
                                  <p:childTnLst>
                                    <p:set>
                                      <p:cBhvr>
                                        <p:cTn id="277" dur="1" fill="hold">
                                          <p:stCondLst>
                                            <p:cond delay="0"/>
                                          </p:stCondLst>
                                        </p:cTn>
                                        <p:tgtEl>
                                          <p:spTgt spid="21"/>
                                        </p:tgtEl>
                                        <p:attrNameLst>
                                          <p:attrName>style.visibility</p:attrName>
                                        </p:attrNameLst>
                                      </p:cBhvr>
                                      <p:to>
                                        <p:strVal val="visible"/>
                                      </p:to>
                                    </p:set>
                                    <p:anim calcmode="lin" valueType="num">
                                      <p:cBhvr additive="base">
                                        <p:cTn id="278" dur="3000" fill="hold"/>
                                        <p:tgtEl>
                                          <p:spTgt spid="21"/>
                                        </p:tgtEl>
                                        <p:attrNameLst>
                                          <p:attrName>ppt_x</p:attrName>
                                        </p:attrNameLst>
                                      </p:cBhvr>
                                      <p:tavLst>
                                        <p:tav tm="0">
                                          <p:val>
                                            <p:strVal val="1+#ppt_w/2"/>
                                          </p:val>
                                        </p:tav>
                                        <p:tav tm="100000">
                                          <p:val>
                                            <p:strVal val="#ppt_x"/>
                                          </p:val>
                                        </p:tav>
                                      </p:tavLst>
                                    </p:anim>
                                    <p:anim calcmode="lin" valueType="num">
                                      <p:cBhvr additive="base">
                                        <p:cTn id="279" dur="3000" fill="hold"/>
                                        <p:tgtEl>
                                          <p:spTgt spid="21"/>
                                        </p:tgtEl>
                                        <p:attrNameLst>
                                          <p:attrName>ppt_y</p:attrName>
                                        </p:attrNameLst>
                                      </p:cBhvr>
                                      <p:tavLst>
                                        <p:tav tm="0">
                                          <p:val>
                                            <p:strVal val="0-#ppt_h/2"/>
                                          </p:val>
                                        </p:tav>
                                        <p:tav tm="100000">
                                          <p:val>
                                            <p:strVal val="#ppt_y"/>
                                          </p:val>
                                        </p:tav>
                                      </p:tavLst>
                                    </p:anim>
                                  </p:childTnLst>
                                </p:cTn>
                              </p:par>
                              <p:par>
                                <p:cTn id="280" presetID="2" presetClass="entr" presetSubtype="3" fill="hold" nodeType="withEffect">
                                  <p:stCondLst>
                                    <p:cond delay="0"/>
                                  </p:stCondLst>
                                  <p:childTnLst>
                                    <p:set>
                                      <p:cBhvr>
                                        <p:cTn id="281" dur="1" fill="hold">
                                          <p:stCondLst>
                                            <p:cond delay="0"/>
                                          </p:stCondLst>
                                        </p:cTn>
                                        <p:tgtEl>
                                          <p:spTgt spid="22"/>
                                        </p:tgtEl>
                                        <p:attrNameLst>
                                          <p:attrName>style.visibility</p:attrName>
                                        </p:attrNameLst>
                                      </p:cBhvr>
                                      <p:to>
                                        <p:strVal val="visible"/>
                                      </p:to>
                                    </p:set>
                                    <p:anim calcmode="lin" valueType="num">
                                      <p:cBhvr additive="base">
                                        <p:cTn id="282" dur="3000" fill="hold"/>
                                        <p:tgtEl>
                                          <p:spTgt spid="22"/>
                                        </p:tgtEl>
                                        <p:attrNameLst>
                                          <p:attrName>ppt_x</p:attrName>
                                        </p:attrNameLst>
                                      </p:cBhvr>
                                      <p:tavLst>
                                        <p:tav tm="0">
                                          <p:val>
                                            <p:strVal val="1+#ppt_w/2"/>
                                          </p:val>
                                        </p:tav>
                                        <p:tav tm="100000">
                                          <p:val>
                                            <p:strVal val="#ppt_x"/>
                                          </p:val>
                                        </p:tav>
                                      </p:tavLst>
                                    </p:anim>
                                    <p:anim calcmode="lin" valueType="num">
                                      <p:cBhvr additive="base">
                                        <p:cTn id="283" dur="3000" fill="hold"/>
                                        <p:tgtEl>
                                          <p:spTgt spid="22"/>
                                        </p:tgtEl>
                                        <p:attrNameLst>
                                          <p:attrName>ppt_y</p:attrName>
                                        </p:attrNameLst>
                                      </p:cBhvr>
                                      <p:tavLst>
                                        <p:tav tm="0">
                                          <p:val>
                                            <p:strVal val="0-#ppt_h/2"/>
                                          </p:val>
                                        </p:tav>
                                        <p:tav tm="100000">
                                          <p:val>
                                            <p:strVal val="#ppt_y"/>
                                          </p:val>
                                        </p:tav>
                                      </p:tavLst>
                                    </p:anim>
                                  </p:childTnLst>
                                </p:cTn>
                              </p:par>
                              <p:par>
                                <p:cTn id="284" presetID="2" presetClass="entr" presetSubtype="3" fill="hold" nodeType="withEffect">
                                  <p:stCondLst>
                                    <p:cond delay="0"/>
                                  </p:stCondLst>
                                  <p:childTnLst>
                                    <p:set>
                                      <p:cBhvr>
                                        <p:cTn id="285" dur="1" fill="hold">
                                          <p:stCondLst>
                                            <p:cond delay="0"/>
                                          </p:stCondLst>
                                        </p:cTn>
                                        <p:tgtEl>
                                          <p:spTgt spid="23"/>
                                        </p:tgtEl>
                                        <p:attrNameLst>
                                          <p:attrName>style.visibility</p:attrName>
                                        </p:attrNameLst>
                                      </p:cBhvr>
                                      <p:to>
                                        <p:strVal val="visible"/>
                                      </p:to>
                                    </p:set>
                                    <p:anim calcmode="lin" valueType="num">
                                      <p:cBhvr additive="base">
                                        <p:cTn id="286" dur="3000" fill="hold"/>
                                        <p:tgtEl>
                                          <p:spTgt spid="23"/>
                                        </p:tgtEl>
                                        <p:attrNameLst>
                                          <p:attrName>ppt_x</p:attrName>
                                        </p:attrNameLst>
                                      </p:cBhvr>
                                      <p:tavLst>
                                        <p:tav tm="0">
                                          <p:val>
                                            <p:strVal val="1+#ppt_w/2"/>
                                          </p:val>
                                        </p:tav>
                                        <p:tav tm="100000">
                                          <p:val>
                                            <p:strVal val="#ppt_x"/>
                                          </p:val>
                                        </p:tav>
                                      </p:tavLst>
                                    </p:anim>
                                    <p:anim calcmode="lin" valueType="num">
                                      <p:cBhvr additive="base">
                                        <p:cTn id="287" dur="3000" fill="hold"/>
                                        <p:tgtEl>
                                          <p:spTgt spid="23"/>
                                        </p:tgtEl>
                                        <p:attrNameLst>
                                          <p:attrName>ppt_y</p:attrName>
                                        </p:attrNameLst>
                                      </p:cBhvr>
                                      <p:tavLst>
                                        <p:tav tm="0">
                                          <p:val>
                                            <p:strVal val="0-#ppt_h/2"/>
                                          </p:val>
                                        </p:tav>
                                        <p:tav tm="100000">
                                          <p:val>
                                            <p:strVal val="#ppt_y"/>
                                          </p:val>
                                        </p:tav>
                                      </p:tavLst>
                                    </p:anim>
                                  </p:childTnLst>
                                </p:cTn>
                              </p:par>
                              <p:par>
                                <p:cTn id="288" presetID="2" presetClass="entr" presetSubtype="3" fill="hold" nodeType="withEffect">
                                  <p:stCondLst>
                                    <p:cond delay="0"/>
                                  </p:stCondLst>
                                  <p:childTnLst>
                                    <p:set>
                                      <p:cBhvr>
                                        <p:cTn id="289" dur="1" fill="hold">
                                          <p:stCondLst>
                                            <p:cond delay="0"/>
                                          </p:stCondLst>
                                        </p:cTn>
                                        <p:tgtEl>
                                          <p:spTgt spid="24"/>
                                        </p:tgtEl>
                                        <p:attrNameLst>
                                          <p:attrName>style.visibility</p:attrName>
                                        </p:attrNameLst>
                                      </p:cBhvr>
                                      <p:to>
                                        <p:strVal val="visible"/>
                                      </p:to>
                                    </p:set>
                                    <p:anim calcmode="lin" valueType="num">
                                      <p:cBhvr additive="base">
                                        <p:cTn id="290" dur="3000" fill="hold"/>
                                        <p:tgtEl>
                                          <p:spTgt spid="24"/>
                                        </p:tgtEl>
                                        <p:attrNameLst>
                                          <p:attrName>ppt_x</p:attrName>
                                        </p:attrNameLst>
                                      </p:cBhvr>
                                      <p:tavLst>
                                        <p:tav tm="0">
                                          <p:val>
                                            <p:strVal val="1+#ppt_w/2"/>
                                          </p:val>
                                        </p:tav>
                                        <p:tav tm="100000">
                                          <p:val>
                                            <p:strVal val="#ppt_x"/>
                                          </p:val>
                                        </p:tav>
                                      </p:tavLst>
                                    </p:anim>
                                    <p:anim calcmode="lin" valueType="num">
                                      <p:cBhvr additive="base">
                                        <p:cTn id="291" dur="3000" fill="hold"/>
                                        <p:tgtEl>
                                          <p:spTgt spid="24"/>
                                        </p:tgtEl>
                                        <p:attrNameLst>
                                          <p:attrName>ppt_y</p:attrName>
                                        </p:attrNameLst>
                                      </p:cBhvr>
                                      <p:tavLst>
                                        <p:tav tm="0">
                                          <p:val>
                                            <p:strVal val="0-#ppt_h/2"/>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6"/>
                                        </p:tgtEl>
                                        <p:attrNameLst>
                                          <p:attrName>style.visibility</p:attrName>
                                        </p:attrNameLst>
                                      </p:cBhvr>
                                      <p:to>
                                        <p:strVal val="visible"/>
                                      </p:to>
                                    </p:set>
                                    <p:anim calcmode="lin" valueType="num">
                                      <p:cBhvr additive="base">
                                        <p:cTn id="294" dur="3000" fill="hold"/>
                                        <p:tgtEl>
                                          <p:spTgt spid="6"/>
                                        </p:tgtEl>
                                        <p:attrNameLst>
                                          <p:attrName>ppt_x</p:attrName>
                                        </p:attrNameLst>
                                      </p:cBhvr>
                                      <p:tavLst>
                                        <p:tav tm="0">
                                          <p:val>
                                            <p:strVal val="1+#ppt_w/2"/>
                                          </p:val>
                                        </p:tav>
                                        <p:tav tm="100000">
                                          <p:val>
                                            <p:strVal val="#ppt_x"/>
                                          </p:val>
                                        </p:tav>
                                      </p:tavLst>
                                    </p:anim>
                                    <p:anim calcmode="lin" valueType="num">
                                      <p:cBhvr additive="base">
                                        <p:cTn id="295" dur="3000" fill="hold"/>
                                        <p:tgtEl>
                                          <p:spTgt spid="6"/>
                                        </p:tgtEl>
                                        <p:attrNameLst>
                                          <p:attrName>ppt_y</p:attrName>
                                        </p:attrNameLst>
                                      </p:cBhvr>
                                      <p:tavLst>
                                        <p:tav tm="0">
                                          <p:val>
                                            <p:strVal val="#ppt_y"/>
                                          </p:val>
                                        </p:tav>
                                        <p:tav tm="100000">
                                          <p:val>
                                            <p:strVal val="#ppt_y"/>
                                          </p:val>
                                        </p:tav>
                                      </p:tavLst>
                                    </p:anim>
                                  </p:childTnLst>
                                </p:cTn>
                              </p:par>
                              <p:par>
                                <p:cTn id="296" presetID="2" presetClass="entr" presetSubtype="2" fill="hold" nodeType="withEffect">
                                  <p:stCondLst>
                                    <p:cond delay="0"/>
                                  </p:stCondLst>
                                  <p:childTnLst>
                                    <p:set>
                                      <p:cBhvr>
                                        <p:cTn id="297" dur="1" fill="hold">
                                          <p:stCondLst>
                                            <p:cond delay="0"/>
                                          </p:stCondLst>
                                        </p:cTn>
                                        <p:tgtEl>
                                          <p:spTgt spid="10"/>
                                        </p:tgtEl>
                                        <p:attrNameLst>
                                          <p:attrName>style.visibility</p:attrName>
                                        </p:attrNameLst>
                                      </p:cBhvr>
                                      <p:to>
                                        <p:strVal val="visible"/>
                                      </p:to>
                                    </p:set>
                                    <p:anim calcmode="lin" valueType="num">
                                      <p:cBhvr additive="base">
                                        <p:cTn id="298" dur="3000" fill="hold"/>
                                        <p:tgtEl>
                                          <p:spTgt spid="10"/>
                                        </p:tgtEl>
                                        <p:attrNameLst>
                                          <p:attrName>ppt_x</p:attrName>
                                        </p:attrNameLst>
                                      </p:cBhvr>
                                      <p:tavLst>
                                        <p:tav tm="0">
                                          <p:val>
                                            <p:strVal val="1+#ppt_w/2"/>
                                          </p:val>
                                        </p:tav>
                                        <p:tav tm="100000">
                                          <p:val>
                                            <p:strVal val="#ppt_x"/>
                                          </p:val>
                                        </p:tav>
                                      </p:tavLst>
                                    </p:anim>
                                    <p:anim calcmode="lin" valueType="num">
                                      <p:cBhvr additive="base">
                                        <p:cTn id="299" dur="3000" fill="hold"/>
                                        <p:tgtEl>
                                          <p:spTgt spid="10"/>
                                        </p:tgtEl>
                                        <p:attrNameLst>
                                          <p:attrName>ppt_y</p:attrName>
                                        </p:attrNameLst>
                                      </p:cBhvr>
                                      <p:tavLst>
                                        <p:tav tm="0">
                                          <p:val>
                                            <p:strVal val="#ppt_y"/>
                                          </p:val>
                                        </p:tav>
                                        <p:tav tm="100000">
                                          <p:val>
                                            <p:strVal val="#ppt_y"/>
                                          </p:val>
                                        </p:tav>
                                      </p:tavLst>
                                    </p:anim>
                                  </p:childTnLst>
                                </p:cTn>
                              </p:par>
                              <p:par>
                                <p:cTn id="300" presetID="2" presetClass="entr" presetSubtype="2" fill="hold" nodeType="withEffect">
                                  <p:stCondLst>
                                    <p:cond delay="0"/>
                                  </p:stCondLst>
                                  <p:childTnLst>
                                    <p:set>
                                      <p:cBhvr>
                                        <p:cTn id="301" dur="1" fill="hold">
                                          <p:stCondLst>
                                            <p:cond delay="0"/>
                                          </p:stCondLst>
                                        </p:cTn>
                                        <p:tgtEl>
                                          <p:spTgt spid="14"/>
                                        </p:tgtEl>
                                        <p:attrNameLst>
                                          <p:attrName>style.visibility</p:attrName>
                                        </p:attrNameLst>
                                      </p:cBhvr>
                                      <p:to>
                                        <p:strVal val="visible"/>
                                      </p:to>
                                    </p:set>
                                    <p:anim calcmode="lin" valueType="num">
                                      <p:cBhvr additive="base">
                                        <p:cTn id="302" dur="3000" fill="hold"/>
                                        <p:tgtEl>
                                          <p:spTgt spid="14"/>
                                        </p:tgtEl>
                                        <p:attrNameLst>
                                          <p:attrName>ppt_x</p:attrName>
                                        </p:attrNameLst>
                                      </p:cBhvr>
                                      <p:tavLst>
                                        <p:tav tm="0">
                                          <p:val>
                                            <p:strVal val="1+#ppt_w/2"/>
                                          </p:val>
                                        </p:tav>
                                        <p:tav tm="100000">
                                          <p:val>
                                            <p:strVal val="#ppt_x"/>
                                          </p:val>
                                        </p:tav>
                                      </p:tavLst>
                                    </p:anim>
                                    <p:anim calcmode="lin" valueType="num">
                                      <p:cBhvr additive="base">
                                        <p:cTn id="303" dur="3000" fill="hold"/>
                                        <p:tgtEl>
                                          <p:spTgt spid="14"/>
                                        </p:tgtEl>
                                        <p:attrNameLst>
                                          <p:attrName>ppt_y</p:attrName>
                                        </p:attrNameLst>
                                      </p:cBhvr>
                                      <p:tavLst>
                                        <p:tav tm="0">
                                          <p:val>
                                            <p:strVal val="#ppt_y"/>
                                          </p:val>
                                        </p:tav>
                                        <p:tav tm="100000">
                                          <p:val>
                                            <p:strVal val="#ppt_y"/>
                                          </p:val>
                                        </p:tav>
                                      </p:tavLst>
                                    </p:anim>
                                  </p:childTnLst>
                                </p:cTn>
                              </p:par>
                              <p:par>
                                <p:cTn id="304" presetID="2" presetClass="entr" presetSubtype="2" fill="hold" nodeType="withEffect">
                                  <p:stCondLst>
                                    <p:cond delay="0"/>
                                  </p:stCondLst>
                                  <p:childTnLst>
                                    <p:set>
                                      <p:cBhvr>
                                        <p:cTn id="305" dur="1" fill="hold">
                                          <p:stCondLst>
                                            <p:cond delay="0"/>
                                          </p:stCondLst>
                                        </p:cTn>
                                        <p:tgtEl>
                                          <p:spTgt spid="15"/>
                                        </p:tgtEl>
                                        <p:attrNameLst>
                                          <p:attrName>style.visibility</p:attrName>
                                        </p:attrNameLst>
                                      </p:cBhvr>
                                      <p:to>
                                        <p:strVal val="visible"/>
                                      </p:to>
                                    </p:set>
                                    <p:anim calcmode="lin" valueType="num">
                                      <p:cBhvr additive="base">
                                        <p:cTn id="306" dur="3000" fill="hold"/>
                                        <p:tgtEl>
                                          <p:spTgt spid="15"/>
                                        </p:tgtEl>
                                        <p:attrNameLst>
                                          <p:attrName>ppt_x</p:attrName>
                                        </p:attrNameLst>
                                      </p:cBhvr>
                                      <p:tavLst>
                                        <p:tav tm="0">
                                          <p:val>
                                            <p:strVal val="1+#ppt_w/2"/>
                                          </p:val>
                                        </p:tav>
                                        <p:tav tm="100000">
                                          <p:val>
                                            <p:strVal val="#ppt_x"/>
                                          </p:val>
                                        </p:tav>
                                      </p:tavLst>
                                    </p:anim>
                                    <p:anim calcmode="lin" valueType="num">
                                      <p:cBhvr additive="base">
                                        <p:cTn id="307" dur="3000" fill="hold"/>
                                        <p:tgtEl>
                                          <p:spTgt spid="15"/>
                                        </p:tgtEl>
                                        <p:attrNameLst>
                                          <p:attrName>ppt_y</p:attrName>
                                        </p:attrNameLst>
                                      </p:cBhvr>
                                      <p:tavLst>
                                        <p:tav tm="0">
                                          <p:val>
                                            <p:strVal val="#ppt_y"/>
                                          </p:val>
                                        </p:tav>
                                        <p:tav tm="100000">
                                          <p:val>
                                            <p:strVal val="#ppt_y"/>
                                          </p:val>
                                        </p:tav>
                                      </p:tavLst>
                                    </p:anim>
                                  </p:childTnLst>
                                </p:cTn>
                              </p:par>
                              <p:par>
                                <p:cTn id="308" presetID="23" presetClass="exit" presetSubtype="544" fill="hold" nodeType="withEffect">
                                  <p:stCondLst>
                                    <p:cond delay="0"/>
                                  </p:stCondLst>
                                  <p:childTnLst>
                                    <p:anim calcmode="lin" valueType="num">
                                      <p:cBhvr>
                                        <p:cTn id="309" dur="3000"/>
                                        <p:tgtEl>
                                          <p:spTgt spid="3"/>
                                        </p:tgtEl>
                                        <p:attrNameLst>
                                          <p:attrName>ppt_w</p:attrName>
                                        </p:attrNameLst>
                                      </p:cBhvr>
                                      <p:tavLst>
                                        <p:tav tm="0">
                                          <p:val>
                                            <p:strVal val="ppt_w"/>
                                          </p:val>
                                        </p:tav>
                                        <p:tav tm="100000">
                                          <p:val>
                                            <p:fltVal val="0"/>
                                          </p:val>
                                        </p:tav>
                                      </p:tavLst>
                                    </p:anim>
                                    <p:anim calcmode="lin" valueType="num">
                                      <p:cBhvr>
                                        <p:cTn id="310" dur="3000"/>
                                        <p:tgtEl>
                                          <p:spTgt spid="3"/>
                                        </p:tgtEl>
                                        <p:attrNameLst>
                                          <p:attrName>ppt_h</p:attrName>
                                        </p:attrNameLst>
                                      </p:cBhvr>
                                      <p:tavLst>
                                        <p:tav tm="0">
                                          <p:val>
                                            <p:strVal val="ppt_h"/>
                                          </p:val>
                                        </p:tav>
                                        <p:tav tm="100000">
                                          <p:val>
                                            <p:fltVal val="0"/>
                                          </p:val>
                                        </p:tav>
                                      </p:tavLst>
                                    </p:anim>
                                    <p:anim calcmode="lin" valueType="num">
                                      <p:cBhvr>
                                        <p:cTn id="311" dur="3000"/>
                                        <p:tgtEl>
                                          <p:spTgt spid="3"/>
                                        </p:tgtEl>
                                        <p:attrNameLst>
                                          <p:attrName>ppt_x</p:attrName>
                                        </p:attrNameLst>
                                      </p:cBhvr>
                                      <p:tavLst>
                                        <p:tav tm="0">
                                          <p:val>
                                            <p:strVal val="ppt_x"/>
                                          </p:val>
                                        </p:tav>
                                        <p:tav tm="100000">
                                          <p:val>
                                            <p:fltVal val="0.5"/>
                                          </p:val>
                                        </p:tav>
                                      </p:tavLst>
                                    </p:anim>
                                    <p:anim calcmode="lin" valueType="num">
                                      <p:cBhvr>
                                        <p:cTn id="312" dur="3000"/>
                                        <p:tgtEl>
                                          <p:spTgt spid="3"/>
                                        </p:tgtEl>
                                        <p:attrNameLst>
                                          <p:attrName>ppt_y</p:attrName>
                                        </p:attrNameLst>
                                      </p:cBhvr>
                                      <p:tavLst>
                                        <p:tav tm="0">
                                          <p:val>
                                            <p:strVal val="ppt_y"/>
                                          </p:val>
                                        </p:tav>
                                        <p:tav tm="100000">
                                          <p:val>
                                            <p:fltVal val="0.5"/>
                                          </p:val>
                                        </p:tav>
                                      </p:tavLst>
                                    </p:anim>
                                    <p:set>
                                      <p:cBhvr>
                                        <p:cTn id="313" dur="1" fill="hold">
                                          <p:stCondLst>
                                            <p:cond delay="2999"/>
                                          </p:stCondLst>
                                        </p:cTn>
                                        <p:tgtEl>
                                          <p:spTgt spid="3"/>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3000"/>
                                        <p:tgtEl>
                                          <p:spTgt spid="4"/>
                                        </p:tgtEl>
                                        <p:attrNameLst>
                                          <p:attrName>ppt_w</p:attrName>
                                        </p:attrNameLst>
                                      </p:cBhvr>
                                      <p:tavLst>
                                        <p:tav tm="0">
                                          <p:val>
                                            <p:strVal val="ppt_w"/>
                                          </p:val>
                                        </p:tav>
                                        <p:tav tm="100000">
                                          <p:val>
                                            <p:fltVal val="0"/>
                                          </p:val>
                                        </p:tav>
                                      </p:tavLst>
                                    </p:anim>
                                    <p:anim calcmode="lin" valueType="num">
                                      <p:cBhvr>
                                        <p:cTn id="316" dur="3000"/>
                                        <p:tgtEl>
                                          <p:spTgt spid="4"/>
                                        </p:tgtEl>
                                        <p:attrNameLst>
                                          <p:attrName>ppt_h</p:attrName>
                                        </p:attrNameLst>
                                      </p:cBhvr>
                                      <p:tavLst>
                                        <p:tav tm="0">
                                          <p:val>
                                            <p:strVal val="ppt_h"/>
                                          </p:val>
                                        </p:tav>
                                        <p:tav tm="100000">
                                          <p:val>
                                            <p:fltVal val="0"/>
                                          </p:val>
                                        </p:tav>
                                      </p:tavLst>
                                    </p:anim>
                                    <p:anim calcmode="lin" valueType="num">
                                      <p:cBhvr>
                                        <p:cTn id="317" dur="3000"/>
                                        <p:tgtEl>
                                          <p:spTgt spid="4"/>
                                        </p:tgtEl>
                                        <p:attrNameLst>
                                          <p:attrName>ppt_x</p:attrName>
                                        </p:attrNameLst>
                                      </p:cBhvr>
                                      <p:tavLst>
                                        <p:tav tm="0">
                                          <p:val>
                                            <p:strVal val="ppt_x"/>
                                          </p:val>
                                        </p:tav>
                                        <p:tav tm="100000">
                                          <p:val>
                                            <p:fltVal val="0.5"/>
                                          </p:val>
                                        </p:tav>
                                      </p:tavLst>
                                    </p:anim>
                                    <p:anim calcmode="lin" valueType="num">
                                      <p:cBhvr>
                                        <p:cTn id="318" dur="3000"/>
                                        <p:tgtEl>
                                          <p:spTgt spid="4"/>
                                        </p:tgtEl>
                                        <p:attrNameLst>
                                          <p:attrName>ppt_y</p:attrName>
                                        </p:attrNameLst>
                                      </p:cBhvr>
                                      <p:tavLst>
                                        <p:tav tm="0">
                                          <p:val>
                                            <p:strVal val="ppt_y"/>
                                          </p:val>
                                        </p:tav>
                                        <p:tav tm="100000">
                                          <p:val>
                                            <p:fltVal val="0.5"/>
                                          </p:val>
                                        </p:tav>
                                      </p:tavLst>
                                    </p:anim>
                                    <p:set>
                                      <p:cBhvr>
                                        <p:cTn id="319" dur="1" fill="hold">
                                          <p:stCondLst>
                                            <p:cond delay="2999"/>
                                          </p:stCondLst>
                                        </p:cTn>
                                        <p:tgtEl>
                                          <p:spTgt spid="4"/>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3000"/>
                                        <p:tgtEl>
                                          <p:spTgt spid="5"/>
                                        </p:tgtEl>
                                        <p:attrNameLst>
                                          <p:attrName>ppt_w</p:attrName>
                                        </p:attrNameLst>
                                      </p:cBhvr>
                                      <p:tavLst>
                                        <p:tav tm="0">
                                          <p:val>
                                            <p:strVal val="ppt_w"/>
                                          </p:val>
                                        </p:tav>
                                        <p:tav tm="100000">
                                          <p:val>
                                            <p:fltVal val="0"/>
                                          </p:val>
                                        </p:tav>
                                      </p:tavLst>
                                    </p:anim>
                                    <p:anim calcmode="lin" valueType="num">
                                      <p:cBhvr>
                                        <p:cTn id="322" dur="3000"/>
                                        <p:tgtEl>
                                          <p:spTgt spid="5"/>
                                        </p:tgtEl>
                                        <p:attrNameLst>
                                          <p:attrName>ppt_h</p:attrName>
                                        </p:attrNameLst>
                                      </p:cBhvr>
                                      <p:tavLst>
                                        <p:tav tm="0">
                                          <p:val>
                                            <p:strVal val="ppt_h"/>
                                          </p:val>
                                        </p:tav>
                                        <p:tav tm="100000">
                                          <p:val>
                                            <p:fltVal val="0"/>
                                          </p:val>
                                        </p:tav>
                                      </p:tavLst>
                                    </p:anim>
                                    <p:anim calcmode="lin" valueType="num">
                                      <p:cBhvr>
                                        <p:cTn id="323" dur="3000"/>
                                        <p:tgtEl>
                                          <p:spTgt spid="5"/>
                                        </p:tgtEl>
                                        <p:attrNameLst>
                                          <p:attrName>ppt_x</p:attrName>
                                        </p:attrNameLst>
                                      </p:cBhvr>
                                      <p:tavLst>
                                        <p:tav tm="0">
                                          <p:val>
                                            <p:strVal val="ppt_x"/>
                                          </p:val>
                                        </p:tav>
                                        <p:tav tm="100000">
                                          <p:val>
                                            <p:fltVal val="0.5"/>
                                          </p:val>
                                        </p:tav>
                                      </p:tavLst>
                                    </p:anim>
                                    <p:anim calcmode="lin" valueType="num">
                                      <p:cBhvr>
                                        <p:cTn id="324" dur="3000"/>
                                        <p:tgtEl>
                                          <p:spTgt spid="5"/>
                                        </p:tgtEl>
                                        <p:attrNameLst>
                                          <p:attrName>ppt_y</p:attrName>
                                        </p:attrNameLst>
                                      </p:cBhvr>
                                      <p:tavLst>
                                        <p:tav tm="0">
                                          <p:val>
                                            <p:strVal val="ppt_y"/>
                                          </p:val>
                                        </p:tav>
                                        <p:tav tm="100000">
                                          <p:val>
                                            <p:fltVal val="0.5"/>
                                          </p:val>
                                        </p:tav>
                                      </p:tavLst>
                                    </p:anim>
                                    <p:set>
                                      <p:cBhvr>
                                        <p:cTn id="325" dur="1" fill="hold">
                                          <p:stCondLst>
                                            <p:cond delay="2999"/>
                                          </p:stCondLst>
                                        </p:cTn>
                                        <p:tgtEl>
                                          <p:spTgt spid="5"/>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3000"/>
                                        <p:tgtEl>
                                          <p:spTgt spid="6"/>
                                        </p:tgtEl>
                                        <p:attrNameLst>
                                          <p:attrName>ppt_w</p:attrName>
                                        </p:attrNameLst>
                                      </p:cBhvr>
                                      <p:tavLst>
                                        <p:tav tm="0">
                                          <p:val>
                                            <p:strVal val="ppt_w"/>
                                          </p:val>
                                        </p:tav>
                                        <p:tav tm="100000">
                                          <p:val>
                                            <p:fltVal val="0"/>
                                          </p:val>
                                        </p:tav>
                                      </p:tavLst>
                                    </p:anim>
                                    <p:anim calcmode="lin" valueType="num">
                                      <p:cBhvr>
                                        <p:cTn id="328" dur="3000"/>
                                        <p:tgtEl>
                                          <p:spTgt spid="6"/>
                                        </p:tgtEl>
                                        <p:attrNameLst>
                                          <p:attrName>ppt_h</p:attrName>
                                        </p:attrNameLst>
                                      </p:cBhvr>
                                      <p:tavLst>
                                        <p:tav tm="0">
                                          <p:val>
                                            <p:strVal val="ppt_h"/>
                                          </p:val>
                                        </p:tav>
                                        <p:tav tm="100000">
                                          <p:val>
                                            <p:fltVal val="0"/>
                                          </p:val>
                                        </p:tav>
                                      </p:tavLst>
                                    </p:anim>
                                    <p:anim calcmode="lin" valueType="num">
                                      <p:cBhvr>
                                        <p:cTn id="329" dur="3000"/>
                                        <p:tgtEl>
                                          <p:spTgt spid="6"/>
                                        </p:tgtEl>
                                        <p:attrNameLst>
                                          <p:attrName>ppt_x</p:attrName>
                                        </p:attrNameLst>
                                      </p:cBhvr>
                                      <p:tavLst>
                                        <p:tav tm="0">
                                          <p:val>
                                            <p:strVal val="ppt_x"/>
                                          </p:val>
                                        </p:tav>
                                        <p:tav tm="100000">
                                          <p:val>
                                            <p:fltVal val="0.5"/>
                                          </p:val>
                                        </p:tav>
                                      </p:tavLst>
                                    </p:anim>
                                    <p:anim calcmode="lin" valueType="num">
                                      <p:cBhvr>
                                        <p:cTn id="330" dur="3000"/>
                                        <p:tgtEl>
                                          <p:spTgt spid="6"/>
                                        </p:tgtEl>
                                        <p:attrNameLst>
                                          <p:attrName>ppt_y</p:attrName>
                                        </p:attrNameLst>
                                      </p:cBhvr>
                                      <p:tavLst>
                                        <p:tav tm="0">
                                          <p:val>
                                            <p:strVal val="ppt_y"/>
                                          </p:val>
                                        </p:tav>
                                        <p:tav tm="100000">
                                          <p:val>
                                            <p:fltVal val="0.5"/>
                                          </p:val>
                                        </p:tav>
                                      </p:tavLst>
                                    </p:anim>
                                    <p:set>
                                      <p:cBhvr>
                                        <p:cTn id="331" dur="1" fill="hold">
                                          <p:stCondLst>
                                            <p:cond delay="2999"/>
                                          </p:stCondLst>
                                        </p:cTn>
                                        <p:tgtEl>
                                          <p:spTgt spid="6"/>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3000"/>
                                        <p:tgtEl>
                                          <p:spTgt spid="7"/>
                                        </p:tgtEl>
                                        <p:attrNameLst>
                                          <p:attrName>ppt_w</p:attrName>
                                        </p:attrNameLst>
                                      </p:cBhvr>
                                      <p:tavLst>
                                        <p:tav tm="0">
                                          <p:val>
                                            <p:strVal val="ppt_w"/>
                                          </p:val>
                                        </p:tav>
                                        <p:tav tm="100000">
                                          <p:val>
                                            <p:fltVal val="0"/>
                                          </p:val>
                                        </p:tav>
                                      </p:tavLst>
                                    </p:anim>
                                    <p:anim calcmode="lin" valueType="num">
                                      <p:cBhvr>
                                        <p:cTn id="334" dur="3000"/>
                                        <p:tgtEl>
                                          <p:spTgt spid="7"/>
                                        </p:tgtEl>
                                        <p:attrNameLst>
                                          <p:attrName>ppt_h</p:attrName>
                                        </p:attrNameLst>
                                      </p:cBhvr>
                                      <p:tavLst>
                                        <p:tav tm="0">
                                          <p:val>
                                            <p:strVal val="ppt_h"/>
                                          </p:val>
                                        </p:tav>
                                        <p:tav tm="100000">
                                          <p:val>
                                            <p:fltVal val="0"/>
                                          </p:val>
                                        </p:tav>
                                      </p:tavLst>
                                    </p:anim>
                                    <p:anim calcmode="lin" valueType="num">
                                      <p:cBhvr>
                                        <p:cTn id="335" dur="3000"/>
                                        <p:tgtEl>
                                          <p:spTgt spid="7"/>
                                        </p:tgtEl>
                                        <p:attrNameLst>
                                          <p:attrName>ppt_x</p:attrName>
                                        </p:attrNameLst>
                                      </p:cBhvr>
                                      <p:tavLst>
                                        <p:tav tm="0">
                                          <p:val>
                                            <p:strVal val="ppt_x"/>
                                          </p:val>
                                        </p:tav>
                                        <p:tav tm="100000">
                                          <p:val>
                                            <p:fltVal val="0.5"/>
                                          </p:val>
                                        </p:tav>
                                      </p:tavLst>
                                    </p:anim>
                                    <p:anim calcmode="lin" valueType="num">
                                      <p:cBhvr>
                                        <p:cTn id="336" dur="3000"/>
                                        <p:tgtEl>
                                          <p:spTgt spid="7"/>
                                        </p:tgtEl>
                                        <p:attrNameLst>
                                          <p:attrName>ppt_y</p:attrName>
                                        </p:attrNameLst>
                                      </p:cBhvr>
                                      <p:tavLst>
                                        <p:tav tm="0">
                                          <p:val>
                                            <p:strVal val="ppt_y"/>
                                          </p:val>
                                        </p:tav>
                                        <p:tav tm="100000">
                                          <p:val>
                                            <p:fltVal val="0.5"/>
                                          </p:val>
                                        </p:tav>
                                      </p:tavLst>
                                    </p:anim>
                                    <p:set>
                                      <p:cBhvr>
                                        <p:cTn id="337" dur="1" fill="hold">
                                          <p:stCondLst>
                                            <p:cond delay="2999"/>
                                          </p:stCondLst>
                                        </p:cTn>
                                        <p:tgtEl>
                                          <p:spTgt spid="7"/>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3000"/>
                                        <p:tgtEl>
                                          <p:spTgt spid="8"/>
                                        </p:tgtEl>
                                        <p:attrNameLst>
                                          <p:attrName>ppt_w</p:attrName>
                                        </p:attrNameLst>
                                      </p:cBhvr>
                                      <p:tavLst>
                                        <p:tav tm="0">
                                          <p:val>
                                            <p:strVal val="ppt_w"/>
                                          </p:val>
                                        </p:tav>
                                        <p:tav tm="100000">
                                          <p:val>
                                            <p:fltVal val="0"/>
                                          </p:val>
                                        </p:tav>
                                      </p:tavLst>
                                    </p:anim>
                                    <p:anim calcmode="lin" valueType="num">
                                      <p:cBhvr>
                                        <p:cTn id="340" dur="3000"/>
                                        <p:tgtEl>
                                          <p:spTgt spid="8"/>
                                        </p:tgtEl>
                                        <p:attrNameLst>
                                          <p:attrName>ppt_h</p:attrName>
                                        </p:attrNameLst>
                                      </p:cBhvr>
                                      <p:tavLst>
                                        <p:tav tm="0">
                                          <p:val>
                                            <p:strVal val="ppt_h"/>
                                          </p:val>
                                        </p:tav>
                                        <p:tav tm="100000">
                                          <p:val>
                                            <p:fltVal val="0"/>
                                          </p:val>
                                        </p:tav>
                                      </p:tavLst>
                                    </p:anim>
                                    <p:anim calcmode="lin" valueType="num">
                                      <p:cBhvr>
                                        <p:cTn id="341" dur="3000"/>
                                        <p:tgtEl>
                                          <p:spTgt spid="8"/>
                                        </p:tgtEl>
                                        <p:attrNameLst>
                                          <p:attrName>ppt_x</p:attrName>
                                        </p:attrNameLst>
                                      </p:cBhvr>
                                      <p:tavLst>
                                        <p:tav tm="0">
                                          <p:val>
                                            <p:strVal val="ppt_x"/>
                                          </p:val>
                                        </p:tav>
                                        <p:tav tm="100000">
                                          <p:val>
                                            <p:fltVal val="0.5"/>
                                          </p:val>
                                        </p:tav>
                                      </p:tavLst>
                                    </p:anim>
                                    <p:anim calcmode="lin" valueType="num">
                                      <p:cBhvr>
                                        <p:cTn id="342" dur="3000"/>
                                        <p:tgtEl>
                                          <p:spTgt spid="8"/>
                                        </p:tgtEl>
                                        <p:attrNameLst>
                                          <p:attrName>ppt_y</p:attrName>
                                        </p:attrNameLst>
                                      </p:cBhvr>
                                      <p:tavLst>
                                        <p:tav tm="0">
                                          <p:val>
                                            <p:strVal val="ppt_y"/>
                                          </p:val>
                                        </p:tav>
                                        <p:tav tm="100000">
                                          <p:val>
                                            <p:fltVal val="0.5"/>
                                          </p:val>
                                        </p:tav>
                                      </p:tavLst>
                                    </p:anim>
                                    <p:set>
                                      <p:cBhvr>
                                        <p:cTn id="343" dur="1" fill="hold">
                                          <p:stCondLst>
                                            <p:cond delay="2999"/>
                                          </p:stCondLst>
                                        </p:cTn>
                                        <p:tgtEl>
                                          <p:spTgt spid="8"/>
                                        </p:tgtEl>
                                        <p:attrNameLst>
                                          <p:attrName>style.visibility</p:attrName>
                                        </p:attrNameLst>
                                      </p:cBhvr>
                                      <p:to>
                                        <p:strVal val="hidden"/>
                                      </p:to>
                                    </p:set>
                                  </p:childTnLst>
                                </p:cTn>
                              </p:par>
                              <p:par>
                                <p:cTn id="344" presetID="23" presetClass="exit" presetSubtype="544" fill="hold" nodeType="withEffect">
                                  <p:stCondLst>
                                    <p:cond delay="0"/>
                                  </p:stCondLst>
                                  <p:childTnLst>
                                    <p:anim calcmode="lin" valueType="num">
                                      <p:cBhvr>
                                        <p:cTn id="345" dur="3000"/>
                                        <p:tgtEl>
                                          <p:spTgt spid="9"/>
                                        </p:tgtEl>
                                        <p:attrNameLst>
                                          <p:attrName>ppt_w</p:attrName>
                                        </p:attrNameLst>
                                      </p:cBhvr>
                                      <p:tavLst>
                                        <p:tav tm="0">
                                          <p:val>
                                            <p:strVal val="ppt_w"/>
                                          </p:val>
                                        </p:tav>
                                        <p:tav tm="100000">
                                          <p:val>
                                            <p:fltVal val="0"/>
                                          </p:val>
                                        </p:tav>
                                      </p:tavLst>
                                    </p:anim>
                                    <p:anim calcmode="lin" valueType="num">
                                      <p:cBhvr>
                                        <p:cTn id="346" dur="3000"/>
                                        <p:tgtEl>
                                          <p:spTgt spid="9"/>
                                        </p:tgtEl>
                                        <p:attrNameLst>
                                          <p:attrName>ppt_h</p:attrName>
                                        </p:attrNameLst>
                                      </p:cBhvr>
                                      <p:tavLst>
                                        <p:tav tm="0">
                                          <p:val>
                                            <p:strVal val="ppt_h"/>
                                          </p:val>
                                        </p:tav>
                                        <p:tav tm="100000">
                                          <p:val>
                                            <p:fltVal val="0"/>
                                          </p:val>
                                        </p:tav>
                                      </p:tavLst>
                                    </p:anim>
                                    <p:anim calcmode="lin" valueType="num">
                                      <p:cBhvr>
                                        <p:cTn id="347" dur="3000"/>
                                        <p:tgtEl>
                                          <p:spTgt spid="9"/>
                                        </p:tgtEl>
                                        <p:attrNameLst>
                                          <p:attrName>ppt_x</p:attrName>
                                        </p:attrNameLst>
                                      </p:cBhvr>
                                      <p:tavLst>
                                        <p:tav tm="0">
                                          <p:val>
                                            <p:strVal val="ppt_x"/>
                                          </p:val>
                                        </p:tav>
                                        <p:tav tm="100000">
                                          <p:val>
                                            <p:fltVal val="0.5"/>
                                          </p:val>
                                        </p:tav>
                                      </p:tavLst>
                                    </p:anim>
                                    <p:anim calcmode="lin" valueType="num">
                                      <p:cBhvr>
                                        <p:cTn id="348" dur="3000"/>
                                        <p:tgtEl>
                                          <p:spTgt spid="9"/>
                                        </p:tgtEl>
                                        <p:attrNameLst>
                                          <p:attrName>ppt_y</p:attrName>
                                        </p:attrNameLst>
                                      </p:cBhvr>
                                      <p:tavLst>
                                        <p:tav tm="0">
                                          <p:val>
                                            <p:strVal val="ppt_y"/>
                                          </p:val>
                                        </p:tav>
                                        <p:tav tm="100000">
                                          <p:val>
                                            <p:fltVal val="0.5"/>
                                          </p:val>
                                        </p:tav>
                                      </p:tavLst>
                                    </p:anim>
                                    <p:set>
                                      <p:cBhvr>
                                        <p:cTn id="349" dur="1" fill="hold">
                                          <p:stCondLst>
                                            <p:cond delay="2999"/>
                                          </p:stCondLst>
                                        </p:cTn>
                                        <p:tgtEl>
                                          <p:spTgt spid="9"/>
                                        </p:tgtEl>
                                        <p:attrNameLst>
                                          <p:attrName>style.visibility</p:attrName>
                                        </p:attrNameLst>
                                      </p:cBhvr>
                                      <p:to>
                                        <p:strVal val="hidden"/>
                                      </p:to>
                                    </p:set>
                                  </p:childTnLst>
                                </p:cTn>
                              </p:par>
                              <p:par>
                                <p:cTn id="350" presetID="23" presetClass="exit" presetSubtype="544" fill="hold" nodeType="withEffect">
                                  <p:stCondLst>
                                    <p:cond delay="0"/>
                                  </p:stCondLst>
                                  <p:childTnLst>
                                    <p:anim calcmode="lin" valueType="num">
                                      <p:cBhvr>
                                        <p:cTn id="351" dur="3000"/>
                                        <p:tgtEl>
                                          <p:spTgt spid="10"/>
                                        </p:tgtEl>
                                        <p:attrNameLst>
                                          <p:attrName>ppt_w</p:attrName>
                                        </p:attrNameLst>
                                      </p:cBhvr>
                                      <p:tavLst>
                                        <p:tav tm="0">
                                          <p:val>
                                            <p:strVal val="ppt_w"/>
                                          </p:val>
                                        </p:tav>
                                        <p:tav tm="100000">
                                          <p:val>
                                            <p:fltVal val="0"/>
                                          </p:val>
                                        </p:tav>
                                      </p:tavLst>
                                    </p:anim>
                                    <p:anim calcmode="lin" valueType="num">
                                      <p:cBhvr>
                                        <p:cTn id="352" dur="3000"/>
                                        <p:tgtEl>
                                          <p:spTgt spid="10"/>
                                        </p:tgtEl>
                                        <p:attrNameLst>
                                          <p:attrName>ppt_h</p:attrName>
                                        </p:attrNameLst>
                                      </p:cBhvr>
                                      <p:tavLst>
                                        <p:tav tm="0">
                                          <p:val>
                                            <p:strVal val="ppt_h"/>
                                          </p:val>
                                        </p:tav>
                                        <p:tav tm="100000">
                                          <p:val>
                                            <p:fltVal val="0"/>
                                          </p:val>
                                        </p:tav>
                                      </p:tavLst>
                                    </p:anim>
                                    <p:anim calcmode="lin" valueType="num">
                                      <p:cBhvr>
                                        <p:cTn id="353" dur="3000"/>
                                        <p:tgtEl>
                                          <p:spTgt spid="10"/>
                                        </p:tgtEl>
                                        <p:attrNameLst>
                                          <p:attrName>ppt_x</p:attrName>
                                        </p:attrNameLst>
                                      </p:cBhvr>
                                      <p:tavLst>
                                        <p:tav tm="0">
                                          <p:val>
                                            <p:strVal val="ppt_x"/>
                                          </p:val>
                                        </p:tav>
                                        <p:tav tm="100000">
                                          <p:val>
                                            <p:fltVal val="0.5"/>
                                          </p:val>
                                        </p:tav>
                                      </p:tavLst>
                                    </p:anim>
                                    <p:anim calcmode="lin" valueType="num">
                                      <p:cBhvr>
                                        <p:cTn id="354" dur="3000"/>
                                        <p:tgtEl>
                                          <p:spTgt spid="10"/>
                                        </p:tgtEl>
                                        <p:attrNameLst>
                                          <p:attrName>ppt_y</p:attrName>
                                        </p:attrNameLst>
                                      </p:cBhvr>
                                      <p:tavLst>
                                        <p:tav tm="0">
                                          <p:val>
                                            <p:strVal val="ppt_y"/>
                                          </p:val>
                                        </p:tav>
                                        <p:tav tm="100000">
                                          <p:val>
                                            <p:fltVal val="0.5"/>
                                          </p:val>
                                        </p:tav>
                                      </p:tavLst>
                                    </p:anim>
                                    <p:set>
                                      <p:cBhvr>
                                        <p:cTn id="355" dur="1" fill="hold">
                                          <p:stCondLst>
                                            <p:cond delay="2999"/>
                                          </p:stCondLst>
                                        </p:cTn>
                                        <p:tgtEl>
                                          <p:spTgt spid="10"/>
                                        </p:tgtEl>
                                        <p:attrNameLst>
                                          <p:attrName>style.visibility</p:attrName>
                                        </p:attrNameLst>
                                      </p:cBhvr>
                                      <p:to>
                                        <p:strVal val="hidden"/>
                                      </p:to>
                                    </p:set>
                                  </p:childTnLst>
                                </p:cTn>
                              </p:par>
                              <p:par>
                                <p:cTn id="356" presetID="23" presetClass="exit" presetSubtype="544" fill="hold" nodeType="withEffect">
                                  <p:stCondLst>
                                    <p:cond delay="0"/>
                                  </p:stCondLst>
                                  <p:childTnLst>
                                    <p:anim calcmode="lin" valueType="num">
                                      <p:cBhvr>
                                        <p:cTn id="357" dur="3000"/>
                                        <p:tgtEl>
                                          <p:spTgt spid="11"/>
                                        </p:tgtEl>
                                        <p:attrNameLst>
                                          <p:attrName>ppt_w</p:attrName>
                                        </p:attrNameLst>
                                      </p:cBhvr>
                                      <p:tavLst>
                                        <p:tav tm="0">
                                          <p:val>
                                            <p:strVal val="ppt_w"/>
                                          </p:val>
                                        </p:tav>
                                        <p:tav tm="100000">
                                          <p:val>
                                            <p:fltVal val="0"/>
                                          </p:val>
                                        </p:tav>
                                      </p:tavLst>
                                    </p:anim>
                                    <p:anim calcmode="lin" valueType="num">
                                      <p:cBhvr>
                                        <p:cTn id="358" dur="3000"/>
                                        <p:tgtEl>
                                          <p:spTgt spid="11"/>
                                        </p:tgtEl>
                                        <p:attrNameLst>
                                          <p:attrName>ppt_h</p:attrName>
                                        </p:attrNameLst>
                                      </p:cBhvr>
                                      <p:tavLst>
                                        <p:tav tm="0">
                                          <p:val>
                                            <p:strVal val="ppt_h"/>
                                          </p:val>
                                        </p:tav>
                                        <p:tav tm="100000">
                                          <p:val>
                                            <p:fltVal val="0"/>
                                          </p:val>
                                        </p:tav>
                                      </p:tavLst>
                                    </p:anim>
                                    <p:anim calcmode="lin" valueType="num">
                                      <p:cBhvr>
                                        <p:cTn id="359" dur="3000"/>
                                        <p:tgtEl>
                                          <p:spTgt spid="11"/>
                                        </p:tgtEl>
                                        <p:attrNameLst>
                                          <p:attrName>ppt_x</p:attrName>
                                        </p:attrNameLst>
                                      </p:cBhvr>
                                      <p:tavLst>
                                        <p:tav tm="0">
                                          <p:val>
                                            <p:strVal val="ppt_x"/>
                                          </p:val>
                                        </p:tav>
                                        <p:tav tm="100000">
                                          <p:val>
                                            <p:fltVal val="0.5"/>
                                          </p:val>
                                        </p:tav>
                                      </p:tavLst>
                                    </p:anim>
                                    <p:anim calcmode="lin" valueType="num">
                                      <p:cBhvr>
                                        <p:cTn id="360" dur="3000"/>
                                        <p:tgtEl>
                                          <p:spTgt spid="11"/>
                                        </p:tgtEl>
                                        <p:attrNameLst>
                                          <p:attrName>ppt_y</p:attrName>
                                        </p:attrNameLst>
                                      </p:cBhvr>
                                      <p:tavLst>
                                        <p:tav tm="0">
                                          <p:val>
                                            <p:strVal val="ppt_y"/>
                                          </p:val>
                                        </p:tav>
                                        <p:tav tm="100000">
                                          <p:val>
                                            <p:fltVal val="0.5"/>
                                          </p:val>
                                        </p:tav>
                                      </p:tavLst>
                                    </p:anim>
                                    <p:set>
                                      <p:cBhvr>
                                        <p:cTn id="361" dur="1" fill="hold">
                                          <p:stCondLst>
                                            <p:cond delay="2999"/>
                                          </p:stCondLst>
                                        </p:cTn>
                                        <p:tgtEl>
                                          <p:spTgt spid="11"/>
                                        </p:tgtEl>
                                        <p:attrNameLst>
                                          <p:attrName>style.visibility</p:attrName>
                                        </p:attrNameLst>
                                      </p:cBhvr>
                                      <p:to>
                                        <p:strVal val="hidden"/>
                                      </p:to>
                                    </p:set>
                                  </p:childTnLst>
                                </p:cTn>
                              </p:par>
                              <p:par>
                                <p:cTn id="362" presetID="23" presetClass="exit" presetSubtype="544" fill="hold" nodeType="withEffect">
                                  <p:stCondLst>
                                    <p:cond delay="0"/>
                                  </p:stCondLst>
                                  <p:childTnLst>
                                    <p:anim calcmode="lin" valueType="num">
                                      <p:cBhvr>
                                        <p:cTn id="363" dur="3000"/>
                                        <p:tgtEl>
                                          <p:spTgt spid="12"/>
                                        </p:tgtEl>
                                        <p:attrNameLst>
                                          <p:attrName>ppt_w</p:attrName>
                                        </p:attrNameLst>
                                      </p:cBhvr>
                                      <p:tavLst>
                                        <p:tav tm="0">
                                          <p:val>
                                            <p:strVal val="ppt_w"/>
                                          </p:val>
                                        </p:tav>
                                        <p:tav tm="100000">
                                          <p:val>
                                            <p:fltVal val="0"/>
                                          </p:val>
                                        </p:tav>
                                      </p:tavLst>
                                    </p:anim>
                                    <p:anim calcmode="lin" valueType="num">
                                      <p:cBhvr>
                                        <p:cTn id="364" dur="3000"/>
                                        <p:tgtEl>
                                          <p:spTgt spid="12"/>
                                        </p:tgtEl>
                                        <p:attrNameLst>
                                          <p:attrName>ppt_h</p:attrName>
                                        </p:attrNameLst>
                                      </p:cBhvr>
                                      <p:tavLst>
                                        <p:tav tm="0">
                                          <p:val>
                                            <p:strVal val="ppt_h"/>
                                          </p:val>
                                        </p:tav>
                                        <p:tav tm="100000">
                                          <p:val>
                                            <p:fltVal val="0"/>
                                          </p:val>
                                        </p:tav>
                                      </p:tavLst>
                                    </p:anim>
                                    <p:anim calcmode="lin" valueType="num">
                                      <p:cBhvr>
                                        <p:cTn id="365" dur="3000"/>
                                        <p:tgtEl>
                                          <p:spTgt spid="12"/>
                                        </p:tgtEl>
                                        <p:attrNameLst>
                                          <p:attrName>ppt_x</p:attrName>
                                        </p:attrNameLst>
                                      </p:cBhvr>
                                      <p:tavLst>
                                        <p:tav tm="0">
                                          <p:val>
                                            <p:strVal val="ppt_x"/>
                                          </p:val>
                                        </p:tav>
                                        <p:tav tm="100000">
                                          <p:val>
                                            <p:fltVal val="0.5"/>
                                          </p:val>
                                        </p:tav>
                                      </p:tavLst>
                                    </p:anim>
                                    <p:anim calcmode="lin" valueType="num">
                                      <p:cBhvr>
                                        <p:cTn id="366" dur="3000"/>
                                        <p:tgtEl>
                                          <p:spTgt spid="12"/>
                                        </p:tgtEl>
                                        <p:attrNameLst>
                                          <p:attrName>ppt_y</p:attrName>
                                        </p:attrNameLst>
                                      </p:cBhvr>
                                      <p:tavLst>
                                        <p:tav tm="0">
                                          <p:val>
                                            <p:strVal val="ppt_y"/>
                                          </p:val>
                                        </p:tav>
                                        <p:tav tm="100000">
                                          <p:val>
                                            <p:fltVal val="0.5"/>
                                          </p:val>
                                        </p:tav>
                                      </p:tavLst>
                                    </p:anim>
                                    <p:set>
                                      <p:cBhvr>
                                        <p:cTn id="367" dur="1" fill="hold">
                                          <p:stCondLst>
                                            <p:cond delay="2999"/>
                                          </p:stCondLst>
                                        </p:cTn>
                                        <p:tgtEl>
                                          <p:spTgt spid="12"/>
                                        </p:tgtEl>
                                        <p:attrNameLst>
                                          <p:attrName>style.visibility</p:attrName>
                                        </p:attrNameLst>
                                      </p:cBhvr>
                                      <p:to>
                                        <p:strVal val="hidden"/>
                                      </p:to>
                                    </p:set>
                                  </p:childTnLst>
                                </p:cTn>
                              </p:par>
                              <p:par>
                                <p:cTn id="368" presetID="23" presetClass="exit" presetSubtype="544" fill="hold" nodeType="withEffect">
                                  <p:stCondLst>
                                    <p:cond delay="0"/>
                                  </p:stCondLst>
                                  <p:childTnLst>
                                    <p:anim calcmode="lin" valueType="num">
                                      <p:cBhvr>
                                        <p:cTn id="369" dur="3000"/>
                                        <p:tgtEl>
                                          <p:spTgt spid="13"/>
                                        </p:tgtEl>
                                        <p:attrNameLst>
                                          <p:attrName>ppt_w</p:attrName>
                                        </p:attrNameLst>
                                      </p:cBhvr>
                                      <p:tavLst>
                                        <p:tav tm="0">
                                          <p:val>
                                            <p:strVal val="ppt_w"/>
                                          </p:val>
                                        </p:tav>
                                        <p:tav tm="100000">
                                          <p:val>
                                            <p:fltVal val="0"/>
                                          </p:val>
                                        </p:tav>
                                      </p:tavLst>
                                    </p:anim>
                                    <p:anim calcmode="lin" valueType="num">
                                      <p:cBhvr>
                                        <p:cTn id="370" dur="3000"/>
                                        <p:tgtEl>
                                          <p:spTgt spid="13"/>
                                        </p:tgtEl>
                                        <p:attrNameLst>
                                          <p:attrName>ppt_h</p:attrName>
                                        </p:attrNameLst>
                                      </p:cBhvr>
                                      <p:tavLst>
                                        <p:tav tm="0">
                                          <p:val>
                                            <p:strVal val="ppt_h"/>
                                          </p:val>
                                        </p:tav>
                                        <p:tav tm="100000">
                                          <p:val>
                                            <p:fltVal val="0"/>
                                          </p:val>
                                        </p:tav>
                                      </p:tavLst>
                                    </p:anim>
                                    <p:anim calcmode="lin" valueType="num">
                                      <p:cBhvr>
                                        <p:cTn id="371" dur="3000"/>
                                        <p:tgtEl>
                                          <p:spTgt spid="13"/>
                                        </p:tgtEl>
                                        <p:attrNameLst>
                                          <p:attrName>ppt_x</p:attrName>
                                        </p:attrNameLst>
                                      </p:cBhvr>
                                      <p:tavLst>
                                        <p:tav tm="0">
                                          <p:val>
                                            <p:strVal val="ppt_x"/>
                                          </p:val>
                                        </p:tav>
                                        <p:tav tm="100000">
                                          <p:val>
                                            <p:fltVal val="0.5"/>
                                          </p:val>
                                        </p:tav>
                                      </p:tavLst>
                                    </p:anim>
                                    <p:anim calcmode="lin" valueType="num">
                                      <p:cBhvr>
                                        <p:cTn id="372" dur="3000"/>
                                        <p:tgtEl>
                                          <p:spTgt spid="13"/>
                                        </p:tgtEl>
                                        <p:attrNameLst>
                                          <p:attrName>ppt_y</p:attrName>
                                        </p:attrNameLst>
                                      </p:cBhvr>
                                      <p:tavLst>
                                        <p:tav tm="0">
                                          <p:val>
                                            <p:strVal val="ppt_y"/>
                                          </p:val>
                                        </p:tav>
                                        <p:tav tm="100000">
                                          <p:val>
                                            <p:fltVal val="0.5"/>
                                          </p:val>
                                        </p:tav>
                                      </p:tavLst>
                                    </p:anim>
                                    <p:set>
                                      <p:cBhvr>
                                        <p:cTn id="373" dur="1" fill="hold">
                                          <p:stCondLst>
                                            <p:cond delay="2999"/>
                                          </p:stCondLst>
                                        </p:cTn>
                                        <p:tgtEl>
                                          <p:spTgt spid="13"/>
                                        </p:tgtEl>
                                        <p:attrNameLst>
                                          <p:attrName>style.visibility</p:attrName>
                                        </p:attrNameLst>
                                      </p:cBhvr>
                                      <p:to>
                                        <p:strVal val="hidden"/>
                                      </p:to>
                                    </p:set>
                                  </p:childTnLst>
                                </p:cTn>
                              </p:par>
                              <p:par>
                                <p:cTn id="374" presetID="23" presetClass="exit" presetSubtype="544" fill="hold" nodeType="withEffect">
                                  <p:stCondLst>
                                    <p:cond delay="0"/>
                                  </p:stCondLst>
                                  <p:childTnLst>
                                    <p:anim calcmode="lin" valueType="num">
                                      <p:cBhvr>
                                        <p:cTn id="375" dur="3000"/>
                                        <p:tgtEl>
                                          <p:spTgt spid="14"/>
                                        </p:tgtEl>
                                        <p:attrNameLst>
                                          <p:attrName>ppt_w</p:attrName>
                                        </p:attrNameLst>
                                      </p:cBhvr>
                                      <p:tavLst>
                                        <p:tav tm="0">
                                          <p:val>
                                            <p:strVal val="ppt_w"/>
                                          </p:val>
                                        </p:tav>
                                        <p:tav tm="100000">
                                          <p:val>
                                            <p:fltVal val="0"/>
                                          </p:val>
                                        </p:tav>
                                      </p:tavLst>
                                    </p:anim>
                                    <p:anim calcmode="lin" valueType="num">
                                      <p:cBhvr>
                                        <p:cTn id="376" dur="3000"/>
                                        <p:tgtEl>
                                          <p:spTgt spid="14"/>
                                        </p:tgtEl>
                                        <p:attrNameLst>
                                          <p:attrName>ppt_h</p:attrName>
                                        </p:attrNameLst>
                                      </p:cBhvr>
                                      <p:tavLst>
                                        <p:tav tm="0">
                                          <p:val>
                                            <p:strVal val="ppt_h"/>
                                          </p:val>
                                        </p:tav>
                                        <p:tav tm="100000">
                                          <p:val>
                                            <p:fltVal val="0"/>
                                          </p:val>
                                        </p:tav>
                                      </p:tavLst>
                                    </p:anim>
                                    <p:anim calcmode="lin" valueType="num">
                                      <p:cBhvr>
                                        <p:cTn id="377" dur="3000"/>
                                        <p:tgtEl>
                                          <p:spTgt spid="14"/>
                                        </p:tgtEl>
                                        <p:attrNameLst>
                                          <p:attrName>ppt_x</p:attrName>
                                        </p:attrNameLst>
                                      </p:cBhvr>
                                      <p:tavLst>
                                        <p:tav tm="0">
                                          <p:val>
                                            <p:strVal val="ppt_x"/>
                                          </p:val>
                                        </p:tav>
                                        <p:tav tm="100000">
                                          <p:val>
                                            <p:fltVal val="0.5"/>
                                          </p:val>
                                        </p:tav>
                                      </p:tavLst>
                                    </p:anim>
                                    <p:anim calcmode="lin" valueType="num">
                                      <p:cBhvr>
                                        <p:cTn id="378" dur="3000"/>
                                        <p:tgtEl>
                                          <p:spTgt spid="14"/>
                                        </p:tgtEl>
                                        <p:attrNameLst>
                                          <p:attrName>ppt_y</p:attrName>
                                        </p:attrNameLst>
                                      </p:cBhvr>
                                      <p:tavLst>
                                        <p:tav tm="0">
                                          <p:val>
                                            <p:strVal val="ppt_y"/>
                                          </p:val>
                                        </p:tav>
                                        <p:tav tm="100000">
                                          <p:val>
                                            <p:fltVal val="0.5"/>
                                          </p:val>
                                        </p:tav>
                                      </p:tavLst>
                                    </p:anim>
                                    <p:set>
                                      <p:cBhvr>
                                        <p:cTn id="379" dur="1" fill="hold">
                                          <p:stCondLst>
                                            <p:cond delay="2999"/>
                                          </p:stCondLst>
                                        </p:cTn>
                                        <p:tgtEl>
                                          <p:spTgt spid="14"/>
                                        </p:tgtEl>
                                        <p:attrNameLst>
                                          <p:attrName>style.visibility</p:attrName>
                                        </p:attrNameLst>
                                      </p:cBhvr>
                                      <p:to>
                                        <p:strVal val="hidden"/>
                                      </p:to>
                                    </p:set>
                                  </p:childTnLst>
                                </p:cTn>
                              </p:par>
                              <p:par>
                                <p:cTn id="380" presetID="23" presetClass="exit" presetSubtype="544" fill="hold" nodeType="withEffect">
                                  <p:stCondLst>
                                    <p:cond delay="0"/>
                                  </p:stCondLst>
                                  <p:childTnLst>
                                    <p:anim calcmode="lin" valueType="num">
                                      <p:cBhvr>
                                        <p:cTn id="381" dur="3000"/>
                                        <p:tgtEl>
                                          <p:spTgt spid="15"/>
                                        </p:tgtEl>
                                        <p:attrNameLst>
                                          <p:attrName>ppt_w</p:attrName>
                                        </p:attrNameLst>
                                      </p:cBhvr>
                                      <p:tavLst>
                                        <p:tav tm="0">
                                          <p:val>
                                            <p:strVal val="ppt_w"/>
                                          </p:val>
                                        </p:tav>
                                        <p:tav tm="100000">
                                          <p:val>
                                            <p:fltVal val="0"/>
                                          </p:val>
                                        </p:tav>
                                      </p:tavLst>
                                    </p:anim>
                                    <p:anim calcmode="lin" valueType="num">
                                      <p:cBhvr>
                                        <p:cTn id="382" dur="3000"/>
                                        <p:tgtEl>
                                          <p:spTgt spid="15"/>
                                        </p:tgtEl>
                                        <p:attrNameLst>
                                          <p:attrName>ppt_h</p:attrName>
                                        </p:attrNameLst>
                                      </p:cBhvr>
                                      <p:tavLst>
                                        <p:tav tm="0">
                                          <p:val>
                                            <p:strVal val="ppt_h"/>
                                          </p:val>
                                        </p:tav>
                                        <p:tav tm="100000">
                                          <p:val>
                                            <p:fltVal val="0"/>
                                          </p:val>
                                        </p:tav>
                                      </p:tavLst>
                                    </p:anim>
                                    <p:anim calcmode="lin" valueType="num">
                                      <p:cBhvr>
                                        <p:cTn id="383" dur="3000"/>
                                        <p:tgtEl>
                                          <p:spTgt spid="15"/>
                                        </p:tgtEl>
                                        <p:attrNameLst>
                                          <p:attrName>ppt_x</p:attrName>
                                        </p:attrNameLst>
                                      </p:cBhvr>
                                      <p:tavLst>
                                        <p:tav tm="0">
                                          <p:val>
                                            <p:strVal val="ppt_x"/>
                                          </p:val>
                                        </p:tav>
                                        <p:tav tm="100000">
                                          <p:val>
                                            <p:fltVal val="0.5"/>
                                          </p:val>
                                        </p:tav>
                                      </p:tavLst>
                                    </p:anim>
                                    <p:anim calcmode="lin" valueType="num">
                                      <p:cBhvr>
                                        <p:cTn id="384" dur="3000"/>
                                        <p:tgtEl>
                                          <p:spTgt spid="15"/>
                                        </p:tgtEl>
                                        <p:attrNameLst>
                                          <p:attrName>ppt_y</p:attrName>
                                        </p:attrNameLst>
                                      </p:cBhvr>
                                      <p:tavLst>
                                        <p:tav tm="0">
                                          <p:val>
                                            <p:strVal val="ppt_y"/>
                                          </p:val>
                                        </p:tav>
                                        <p:tav tm="100000">
                                          <p:val>
                                            <p:fltVal val="0.5"/>
                                          </p:val>
                                        </p:tav>
                                      </p:tavLst>
                                    </p:anim>
                                    <p:set>
                                      <p:cBhvr>
                                        <p:cTn id="385" dur="1" fill="hold">
                                          <p:stCondLst>
                                            <p:cond delay="2999"/>
                                          </p:stCondLst>
                                        </p:cTn>
                                        <p:tgtEl>
                                          <p:spTgt spid="15"/>
                                        </p:tgtEl>
                                        <p:attrNameLst>
                                          <p:attrName>style.visibility</p:attrName>
                                        </p:attrNameLst>
                                      </p:cBhvr>
                                      <p:to>
                                        <p:strVal val="hidden"/>
                                      </p:to>
                                    </p:set>
                                  </p:childTnLst>
                                </p:cTn>
                              </p:par>
                              <p:par>
                                <p:cTn id="386" presetID="23" presetClass="exit" presetSubtype="544" fill="hold" nodeType="withEffect">
                                  <p:stCondLst>
                                    <p:cond delay="0"/>
                                  </p:stCondLst>
                                  <p:childTnLst>
                                    <p:anim calcmode="lin" valueType="num">
                                      <p:cBhvr>
                                        <p:cTn id="387" dur="3000"/>
                                        <p:tgtEl>
                                          <p:spTgt spid="16"/>
                                        </p:tgtEl>
                                        <p:attrNameLst>
                                          <p:attrName>ppt_w</p:attrName>
                                        </p:attrNameLst>
                                      </p:cBhvr>
                                      <p:tavLst>
                                        <p:tav tm="0">
                                          <p:val>
                                            <p:strVal val="ppt_w"/>
                                          </p:val>
                                        </p:tav>
                                        <p:tav tm="100000">
                                          <p:val>
                                            <p:fltVal val="0"/>
                                          </p:val>
                                        </p:tav>
                                      </p:tavLst>
                                    </p:anim>
                                    <p:anim calcmode="lin" valueType="num">
                                      <p:cBhvr>
                                        <p:cTn id="388" dur="3000"/>
                                        <p:tgtEl>
                                          <p:spTgt spid="16"/>
                                        </p:tgtEl>
                                        <p:attrNameLst>
                                          <p:attrName>ppt_h</p:attrName>
                                        </p:attrNameLst>
                                      </p:cBhvr>
                                      <p:tavLst>
                                        <p:tav tm="0">
                                          <p:val>
                                            <p:strVal val="ppt_h"/>
                                          </p:val>
                                        </p:tav>
                                        <p:tav tm="100000">
                                          <p:val>
                                            <p:fltVal val="0"/>
                                          </p:val>
                                        </p:tav>
                                      </p:tavLst>
                                    </p:anim>
                                    <p:anim calcmode="lin" valueType="num">
                                      <p:cBhvr>
                                        <p:cTn id="389" dur="3000"/>
                                        <p:tgtEl>
                                          <p:spTgt spid="16"/>
                                        </p:tgtEl>
                                        <p:attrNameLst>
                                          <p:attrName>ppt_x</p:attrName>
                                        </p:attrNameLst>
                                      </p:cBhvr>
                                      <p:tavLst>
                                        <p:tav tm="0">
                                          <p:val>
                                            <p:strVal val="ppt_x"/>
                                          </p:val>
                                        </p:tav>
                                        <p:tav tm="100000">
                                          <p:val>
                                            <p:fltVal val="0.5"/>
                                          </p:val>
                                        </p:tav>
                                      </p:tavLst>
                                    </p:anim>
                                    <p:anim calcmode="lin" valueType="num">
                                      <p:cBhvr>
                                        <p:cTn id="390" dur="3000"/>
                                        <p:tgtEl>
                                          <p:spTgt spid="16"/>
                                        </p:tgtEl>
                                        <p:attrNameLst>
                                          <p:attrName>ppt_y</p:attrName>
                                        </p:attrNameLst>
                                      </p:cBhvr>
                                      <p:tavLst>
                                        <p:tav tm="0">
                                          <p:val>
                                            <p:strVal val="ppt_y"/>
                                          </p:val>
                                        </p:tav>
                                        <p:tav tm="100000">
                                          <p:val>
                                            <p:fltVal val="0.5"/>
                                          </p:val>
                                        </p:tav>
                                      </p:tavLst>
                                    </p:anim>
                                    <p:set>
                                      <p:cBhvr>
                                        <p:cTn id="391" dur="1" fill="hold">
                                          <p:stCondLst>
                                            <p:cond delay="2999"/>
                                          </p:stCondLst>
                                        </p:cTn>
                                        <p:tgtEl>
                                          <p:spTgt spid="16"/>
                                        </p:tgtEl>
                                        <p:attrNameLst>
                                          <p:attrName>style.visibility</p:attrName>
                                        </p:attrNameLst>
                                      </p:cBhvr>
                                      <p:to>
                                        <p:strVal val="hidden"/>
                                      </p:to>
                                    </p:set>
                                  </p:childTnLst>
                                </p:cTn>
                              </p:par>
                              <p:par>
                                <p:cTn id="392" presetID="23" presetClass="exit" presetSubtype="544" fill="hold" nodeType="withEffect">
                                  <p:stCondLst>
                                    <p:cond delay="0"/>
                                  </p:stCondLst>
                                  <p:childTnLst>
                                    <p:anim calcmode="lin" valueType="num">
                                      <p:cBhvr>
                                        <p:cTn id="393" dur="3000"/>
                                        <p:tgtEl>
                                          <p:spTgt spid="17"/>
                                        </p:tgtEl>
                                        <p:attrNameLst>
                                          <p:attrName>ppt_w</p:attrName>
                                        </p:attrNameLst>
                                      </p:cBhvr>
                                      <p:tavLst>
                                        <p:tav tm="0">
                                          <p:val>
                                            <p:strVal val="ppt_w"/>
                                          </p:val>
                                        </p:tav>
                                        <p:tav tm="100000">
                                          <p:val>
                                            <p:fltVal val="0"/>
                                          </p:val>
                                        </p:tav>
                                      </p:tavLst>
                                    </p:anim>
                                    <p:anim calcmode="lin" valueType="num">
                                      <p:cBhvr>
                                        <p:cTn id="394" dur="3000"/>
                                        <p:tgtEl>
                                          <p:spTgt spid="17"/>
                                        </p:tgtEl>
                                        <p:attrNameLst>
                                          <p:attrName>ppt_h</p:attrName>
                                        </p:attrNameLst>
                                      </p:cBhvr>
                                      <p:tavLst>
                                        <p:tav tm="0">
                                          <p:val>
                                            <p:strVal val="ppt_h"/>
                                          </p:val>
                                        </p:tav>
                                        <p:tav tm="100000">
                                          <p:val>
                                            <p:fltVal val="0"/>
                                          </p:val>
                                        </p:tav>
                                      </p:tavLst>
                                    </p:anim>
                                    <p:anim calcmode="lin" valueType="num">
                                      <p:cBhvr>
                                        <p:cTn id="395" dur="3000"/>
                                        <p:tgtEl>
                                          <p:spTgt spid="17"/>
                                        </p:tgtEl>
                                        <p:attrNameLst>
                                          <p:attrName>ppt_x</p:attrName>
                                        </p:attrNameLst>
                                      </p:cBhvr>
                                      <p:tavLst>
                                        <p:tav tm="0">
                                          <p:val>
                                            <p:strVal val="ppt_x"/>
                                          </p:val>
                                        </p:tav>
                                        <p:tav tm="100000">
                                          <p:val>
                                            <p:fltVal val="0.5"/>
                                          </p:val>
                                        </p:tav>
                                      </p:tavLst>
                                    </p:anim>
                                    <p:anim calcmode="lin" valueType="num">
                                      <p:cBhvr>
                                        <p:cTn id="396" dur="3000"/>
                                        <p:tgtEl>
                                          <p:spTgt spid="17"/>
                                        </p:tgtEl>
                                        <p:attrNameLst>
                                          <p:attrName>ppt_y</p:attrName>
                                        </p:attrNameLst>
                                      </p:cBhvr>
                                      <p:tavLst>
                                        <p:tav tm="0">
                                          <p:val>
                                            <p:strVal val="ppt_y"/>
                                          </p:val>
                                        </p:tav>
                                        <p:tav tm="100000">
                                          <p:val>
                                            <p:fltVal val="0.5"/>
                                          </p:val>
                                        </p:tav>
                                      </p:tavLst>
                                    </p:anim>
                                    <p:set>
                                      <p:cBhvr>
                                        <p:cTn id="397" dur="1" fill="hold">
                                          <p:stCondLst>
                                            <p:cond delay="2999"/>
                                          </p:stCondLst>
                                        </p:cTn>
                                        <p:tgtEl>
                                          <p:spTgt spid="17"/>
                                        </p:tgtEl>
                                        <p:attrNameLst>
                                          <p:attrName>style.visibility</p:attrName>
                                        </p:attrNameLst>
                                      </p:cBhvr>
                                      <p:to>
                                        <p:strVal val="hidden"/>
                                      </p:to>
                                    </p:set>
                                  </p:childTnLst>
                                </p:cTn>
                              </p:par>
                              <p:par>
                                <p:cTn id="398" presetID="23" presetClass="exit" presetSubtype="544" fill="hold" nodeType="withEffect">
                                  <p:stCondLst>
                                    <p:cond delay="0"/>
                                  </p:stCondLst>
                                  <p:childTnLst>
                                    <p:anim calcmode="lin" valueType="num">
                                      <p:cBhvr>
                                        <p:cTn id="399" dur="3000"/>
                                        <p:tgtEl>
                                          <p:spTgt spid="18"/>
                                        </p:tgtEl>
                                        <p:attrNameLst>
                                          <p:attrName>ppt_w</p:attrName>
                                        </p:attrNameLst>
                                      </p:cBhvr>
                                      <p:tavLst>
                                        <p:tav tm="0">
                                          <p:val>
                                            <p:strVal val="ppt_w"/>
                                          </p:val>
                                        </p:tav>
                                        <p:tav tm="100000">
                                          <p:val>
                                            <p:fltVal val="0"/>
                                          </p:val>
                                        </p:tav>
                                      </p:tavLst>
                                    </p:anim>
                                    <p:anim calcmode="lin" valueType="num">
                                      <p:cBhvr>
                                        <p:cTn id="400" dur="3000"/>
                                        <p:tgtEl>
                                          <p:spTgt spid="18"/>
                                        </p:tgtEl>
                                        <p:attrNameLst>
                                          <p:attrName>ppt_h</p:attrName>
                                        </p:attrNameLst>
                                      </p:cBhvr>
                                      <p:tavLst>
                                        <p:tav tm="0">
                                          <p:val>
                                            <p:strVal val="ppt_h"/>
                                          </p:val>
                                        </p:tav>
                                        <p:tav tm="100000">
                                          <p:val>
                                            <p:fltVal val="0"/>
                                          </p:val>
                                        </p:tav>
                                      </p:tavLst>
                                    </p:anim>
                                    <p:anim calcmode="lin" valueType="num">
                                      <p:cBhvr>
                                        <p:cTn id="401" dur="3000"/>
                                        <p:tgtEl>
                                          <p:spTgt spid="18"/>
                                        </p:tgtEl>
                                        <p:attrNameLst>
                                          <p:attrName>ppt_x</p:attrName>
                                        </p:attrNameLst>
                                      </p:cBhvr>
                                      <p:tavLst>
                                        <p:tav tm="0">
                                          <p:val>
                                            <p:strVal val="ppt_x"/>
                                          </p:val>
                                        </p:tav>
                                        <p:tav tm="100000">
                                          <p:val>
                                            <p:fltVal val="0.5"/>
                                          </p:val>
                                        </p:tav>
                                      </p:tavLst>
                                    </p:anim>
                                    <p:anim calcmode="lin" valueType="num">
                                      <p:cBhvr>
                                        <p:cTn id="402" dur="3000"/>
                                        <p:tgtEl>
                                          <p:spTgt spid="18"/>
                                        </p:tgtEl>
                                        <p:attrNameLst>
                                          <p:attrName>ppt_y</p:attrName>
                                        </p:attrNameLst>
                                      </p:cBhvr>
                                      <p:tavLst>
                                        <p:tav tm="0">
                                          <p:val>
                                            <p:strVal val="ppt_y"/>
                                          </p:val>
                                        </p:tav>
                                        <p:tav tm="100000">
                                          <p:val>
                                            <p:fltVal val="0.5"/>
                                          </p:val>
                                        </p:tav>
                                      </p:tavLst>
                                    </p:anim>
                                    <p:set>
                                      <p:cBhvr>
                                        <p:cTn id="403" dur="1" fill="hold">
                                          <p:stCondLst>
                                            <p:cond delay="2999"/>
                                          </p:stCondLst>
                                        </p:cTn>
                                        <p:tgtEl>
                                          <p:spTgt spid="18"/>
                                        </p:tgtEl>
                                        <p:attrNameLst>
                                          <p:attrName>style.visibility</p:attrName>
                                        </p:attrNameLst>
                                      </p:cBhvr>
                                      <p:to>
                                        <p:strVal val="hidden"/>
                                      </p:to>
                                    </p:set>
                                  </p:childTnLst>
                                </p:cTn>
                              </p:par>
                              <p:par>
                                <p:cTn id="404" presetID="23" presetClass="exit" presetSubtype="544" fill="hold" nodeType="withEffect">
                                  <p:stCondLst>
                                    <p:cond delay="0"/>
                                  </p:stCondLst>
                                  <p:childTnLst>
                                    <p:anim calcmode="lin" valueType="num">
                                      <p:cBhvr>
                                        <p:cTn id="405" dur="3000"/>
                                        <p:tgtEl>
                                          <p:spTgt spid="19"/>
                                        </p:tgtEl>
                                        <p:attrNameLst>
                                          <p:attrName>ppt_w</p:attrName>
                                        </p:attrNameLst>
                                      </p:cBhvr>
                                      <p:tavLst>
                                        <p:tav tm="0">
                                          <p:val>
                                            <p:strVal val="ppt_w"/>
                                          </p:val>
                                        </p:tav>
                                        <p:tav tm="100000">
                                          <p:val>
                                            <p:fltVal val="0"/>
                                          </p:val>
                                        </p:tav>
                                      </p:tavLst>
                                    </p:anim>
                                    <p:anim calcmode="lin" valueType="num">
                                      <p:cBhvr>
                                        <p:cTn id="406" dur="3000"/>
                                        <p:tgtEl>
                                          <p:spTgt spid="19"/>
                                        </p:tgtEl>
                                        <p:attrNameLst>
                                          <p:attrName>ppt_h</p:attrName>
                                        </p:attrNameLst>
                                      </p:cBhvr>
                                      <p:tavLst>
                                        <p:tav tm="0">
                                          <p:val>
                                            <p:strVal val="ppt_h"/>
                                          </p:val>
                                        </p:tav>
                                        <p:tav tm="100000">
                                          <p:val>
                                            <p:fltVal val="0"/>
                                          </p:val>
                                        </p:tav>
                                      </p:tavLst>
                                    </p:anim>
                                    <p:anim calcmode="lin" valueType="num">
                                      <p:cBhvr>
                                        <p:cTn id="407" dur="3000"/>
                                        <p:tgtEl>
                                          <p:spTgt spid="19"/>
                                        </p:tgtEl>
                                        <p:attrNameLst>
                                          <p:attrName>ppt_x</p:attrName>
                                        </p:attrNameLst>
                                      </p:cBhvr>
                                      <p:tavLst>
                                        <p:tav tm="0">
                                          <p:val>
                                            <p:strVal val="ppt_x"/>
                                          </p:val>
                                        </p:tav>
                                        <p:tav tm="100000">
                                          <p:val>
                                            <p:fltVal val="0.5"/>
                                          </p:val>
                                        </p:tav>
                                      </p:tavLst>
                                    </p:anim>
                                    <p:anim calcmode="lin" valueType="num">
                                      <p:cBhvr>
                                        <p:cTn id="408" dur="3000"/>
                                        <p:tgtEl>
                                          <p:spTgt spid="19"/>
                                        </p:tgtEl>
                                        <p:attrNameLst>
                                          <p:attrName>ppt_y</p:attrName>
                                        </p:attrNameLst>
                                      </p:cBhvr>
                                      <p:tavLst>
                                        <p:tav tm="0">
                                          <p:val>
                                            <p:strVal val="ppt_y"/>
                                          </p:val>
                                        </p:tav>
                                        <p:tav tm="100000">
                                          <p:val>
                                            <p:fltVal val="0.5"/>
                                          </p:val>
                                        </p:tav>
                                      </p:tavLst>
                                    </p:anim>
                                    <p:set>
                                      <p:cBhvr>
                                        <p:cTn id="409" dur="1" fill="hold">
                                          <p:stCondLst>
                                            <p:cond delay="2999"/>
                                          </p:stCondLst>
                                        </p:cTn>
                                        <p:tgtEl>
                                          <p:spTgt spid="19"/>
                                        </p:tgtEl>
                                        <p:attrNameLst>
                                          <p:attrName>style.visibility</p:attrName>
                                        </p:attrNameLst>
                                      </p:cBhvr>
                                      <p:to>
                                        <p:strVal val="hidden"/>
                                      </p:to>
                                    </p:set>
                                  </p:childTnLst>
                                </p:cTn>
                              </p:par>
                              <p:par>
                                <p:cTn id="410" presetID="23" presetClass="exit" presetSubtype="544" fill="hold" nodeType="withEffect">
                                  <p:stCondLst>
                                    <p:cond delay="0"/>
                                  </p:stCondLst>
                                  <p:childTnLst>
                                    <p:anim calcmode="lin" valueType="num">
                                      <p:cBhvr>
                                        <p:cTn id="411" dur="3000"/>
                                        <p:tgtEl>
                                          <p:spTgt spid="20"/>
                                        </p:tgtEl>
                                        <p:attrNameLst>
                                          <p:attrName>ppt_w</p:attrName>
                                        </p:attrNameLst>
                                      </p:cBhvr>
                                      <p:tavLst>
                                        <p:tav tm="0">
                                          <p:val>
                                            <p:strVal val="ppt_w"/>
                                          </p:val>
                                        </p:tav>
                                        <p:tav tm="100000">
                                          <p:val>
                                            <p:fltVal val="0"/>
                                          </p:val>
                                        </p:tav>
                                      </p:tavLst>
                                    </p:anim>
                                    <p:anim calcmode="lin" valueType="num">
                                      <p:cBhvr>
                                        <p:cTn id="412" dur="3000"/>
                                        <p:tgtEl>
                                          <p:spTgt spid="20"/>
                                        </p:tgtEl>
                                        <p:attrNameLst>
                                          <p:attrName>ppt_h</p:attrName>
                                        </p:attrNameLst>
                                      </p:cBhvr>
                                      <p:tavLst>
                                        <p:tav tm="0">
                                          <p:val>
                                            <p:strVal val="ppt_h"/>
                                          </p:val>
                                        </p:tav>
                                        <p:tav tm="100000">
                                          <p:val>
                                            <p:fltVal val="0"/>
                                          </p:val>
                                        </p:tav>
                                      </p:tavLst>
                                    </p:anim>
                                    <p:anim calcmode="lin" valueType="num">
                                      <p:cBhvr>
                                        <p:cTn id="413" dur="3000"/>
                                        <p:tgtEl>
                                          <p:spTgt spid="20"/>
                                        </p:tgtEl>
                                        <p:attrNameLst>
                                          <p:attrName>ppt_x</p:attrName>
                                        </p:attrNameLst>
                                      </p:cBhvr>
                                      <p:tavLst>
                                        <p:tav tm="0">
                                          <p:val>
                                            <p:strVal val="ppt_x"/>
                                          </p:val>
                                        </p:tav>
                                        <p:tav tm="100000">
                                          <p:val>
                                            <p:fltVal val="0.5"/>
                                          </p:val>
                                        </p:tav>
                                      </p:tavLst>
                                    </p:anim>
                                    <p:anim calcmode="lin" valueType="num">
                                      <p:cBhvr>
                                        <p:cTn id="414" dur="3000"/>
                                        <p:tgtEl>
                                          <p:spTgt spid="20"/>
                                        </p:tgtEl>
                                        <p:attrNameLst>
                                          <p:attrName>ppt_y</p:attrName>
                                        </p:attrNameLst>
                                      </p:cBhvr>
                                      <p:tavLst>
                                        <p:tav tm="0">
                                          <p:val>
                                            <p:strVal val="ppt_y"/>
                                          </p:val>
                                        </p:tav>
                                        <p:tav tm="100000">
                                          <p:val>
                                            <p:fltVal val="0.5"/>
                                          </p:val>
                                        </p:tav>
                                      </p:tavLst>
                                    </p:anim>
                                    <p:set>
                                      <p:cBhvr>
                                        <p:cTn id="415" dur="1" fill="hold">
                                          <p:stCondLst>
                                            <p:cond delay="2999"/>
                                          </p:stCondLst>
                                        </p:cTn>
                                        <p:tgtEl>
                                          <p:spTgt spid="20"/>
                                        </p:tgtEl>
                                        <p:attrNameLst>
                                          <p:attrName>style.visibility</p:attrName>
                                        </p:attrNameLst>
                                      </p:cBhvr>
                                      <p:to>
                                        <p:strVal val="hidden"/>
                                      </p:to>
                                    </p:set>
                                  </p:childTnLst>
                                </p:cTn>
                              </p:par>
                              <p:par>
                                <p:cTn id="416" presetID="23" presetClass="exit" presetSubtype="544" fill="hold" nodeType="withEffect">
                                  <p:stCondLst>
                                    <p:cond delay="0"/>
                                  </p:stCondLst>
                                  <p:childTnLst>
                                    <p:anim calcmode="lin" valueType="num">
                                      <p:cBhvr>
                                        <p:cTn id="417" dur="3000"/>
                                        <p:tgtEl>
                                          <p:spTgt spid="21"/>
                                        </p:tgtEl>
                                        <p:attrNameLst>
                                          <p:attrName>ppt_w</p:attrName>
                                        </p:attrNameLst>
                                      </p:cBhvr>
                                      <p:tavLst>
                                        <p:tav tm="0">
                                          <p:val>
                                            <p:strVal val="ppt_w"/>
                                          </p:val>
                                        </p:tav>
                                        <p:tav tm="100000">
                                          <p:val>
                                            <p:fltVal val="0"/>
                                          </p:val>
                                        </p:tav>
                                      </p:tavLst>
                                    </p:anim>
                                    <p:anim calcmode="lin" valueType="num">
                                      <p:cBhvr>
                                        <p:cTn id="418" dur="3000"/>
                                        <p:tgtEl>
                                          <p:spTgt spid="21"/>
                                        </p:tgtEl>
                                        <p:attrNameLst>
                                          <p:attrName>ppt_h</p:attrName>
                                        </p:attrNameLst>
                                      </p:cBhvr>
                                      <p:tavLst>
                                        <p:tav tm="0">
                                          <p:val>
                                            <p:strVal val="ppt_h"/>
                                          </p:val>
                                        </p:tav>
                                        <p:tav tm="100000">
                                          <p:val>
                                            <p:fltVal val="0"/>
                                          </p:val>
                                        </p:tav>
                                      </p:tavLst>
                                    </p:anim>
                                    <p:anim calcmode="lin" valueType="num">
                                      <p:cBhvr>
                                        <p:cTn id="419" dur="3000"/>
                                        <p:tgtEl>
                                          <p:spTgt spid="21"/>
                                        </p:tgtEl>
                                        <p:attrNameLst>
                                          <p:attrName>ppt_x</p:attrName>
                                        </p:attrNameLst>
                                      </p:cBhvr>
                                      <p:tavLst>
                                        <p:tav tm="0">
                                          <p:val>
                                            <p:strVal val="ppt_x"/>
                                          </p:val>
                                        </p:tav>
                                        <p:tav tm="100000">
                                          <p:val>
                                            <p:fltVal val="0.5"/>
                                          </p:val>
                                        </p:tav>
                                      </p:tavLst>
                                    </p:anim>
                                    <p:anim calcmode="lin" valueType="num">
                                      <p:cBhvr>
                                        <p:cTn id="420" dur="3000"/>
                                        <p:tgtEl>
                                          <p:spTgt spid="21"/>
                                        </p:tgtEl>
                                        <p:attrNameLst>
                                          <p:attrName>ppt_y</p:attrName>
                                        </p:attrNameLst>
                                      </p:cBhvr>
                                      <p:tavLst>
                                        <p:tav tm="0">
                                          <p:val>
                                            <p:strVal val="ppt_y"/>
                                          </p:val>
                                        </p:tav>
                                        <p:tav tm="100000">
                                          <p:val>
                                            <p:fltVal val="0.5"/>
                                          </p:val>
                                        </p:tav>
                                      </p:tavLst>
                                    </p:anim>
                                    <p:set>
                                      <p:cBhvr>
                                        <p:cTn id="421" dur="1" fill="hold">
                                          <p:stCondLst>
                                            <p:cond delay="2999"/>
                                          </p:stCondLst>
                                        </p:cTn>
                                        <p:tgtEl>
                                          <p:spTgt spid="21"/>
                                        </p:tgtEl>
                                        <p:attrNameLst>
                                          <p:attrName>style.visibility</p:attrName>
                                        </p:attrNameLst>
                                      </p:cBhvr>
                                      <p:to>
                                        <p:strVal val="hidden"/>
                                      </p:to>
                                    </p:set>
                                  </p:childTnLst>
                                </p:cTn>
                              </p:par>
                              <p:par>
                                <p:cTn id="422" presetID="23" presetClass="exit" presetSubtype="544" fill="hold" nodeType="withEffect">
                                  <p:stCondLst>
                                    <p:cond delay="0"/>
                                  </p:stCondLst>
                                  <p:childTnLst>
                                    <p:anim calcmode="lin" valueType="num">
                                      <p:cBhvr>
                                        <p:cTn id="423" dur="3000"/>
                                        <p:tgtEl>
                                          <p:spTgt spid="22"/>
                                        </p:tgtEl>
                                        <p:attrNameLst>
                                          <p:attrName>ppt_w</p:attrName>
                                        </p:attrNameLst>
                                      </p:cBhvr>
                                      <p:tavLst>
                                        <p:tav tm="0">
                                          <p:val>
                                            <p:strVal val="ppt_w"/>
                                          </p:val>
                                        </p:tav>
                                        <p:tav tm="100000">
                                          <p:val>
                                            <p:fltVal val="0"/>
                                          </p:val>
                                        </p:tav>
                                      </p:tavLst>
                                    </p:anim>
                                    <p:anim calcmode="lin" valueType="num">
                                      <p:cBhvr>
                                        <p:cTn id="424" dur="3000"/>
                                        <p:tgtEl>
                                          <p:spTgt spid="22"/>
                                        </p:tgtEl>
                                        <p:attrNameLst>
                                          <p:attrName>ppt_h</p:attrName>
                                        </p:attrNameLst>
                                      </p:cBhvr>
                                      <p:tavLst>
                                        <p:tav tm="0">
                                          <p:val>
                                            <p:strVal val="ppt_h"/>
                                          </p:val>
                                        </p:tav>
                                        <p:tav tm="100000">
                                          <p:val>
                                            <p:fltVal val="0"/>
                                          </p:val>
                                        </p:tav>
                                      </p:tavLst>
                                    </p:anim>
                                    <p:anim calcmode="lin" valueType="num">
                                      <p:cBhvr>
                                        <p:cTn id="425" dur="3000"/>
                                        <p:tgtEl>
                                          <p:spTgt spid="22"/>
                                        </p:tgtEl>
                                        <p:attrNameLst>
                                          <p:attrName>ppt_x</p:attrName>
                                        </p:attrNameLst>
                                      </p:cBhvr>
                                      <p:tavLst>
                                        <p:tav tm="0">
                                          <p:val>
                                            <p:strVal val="ppt_x"/>
                                          </p:val>
                                        </p:tav>
                                        <p:tav tm="100000">
                                          <p:val>
                                            <p:fltVal val="0.5"/>
                                          </p:val>
                                        </p:tav>
                                      </p:tavLst>
                                    </p:anim>
                                    <p:anim calcmode="lin" valueType="num">
                                      <p:cBhvr>
                                        <p:cTn id="426" dur="3000"/>
                                        <p:tgtEl>
                                          <p:spTgt spid="22"/>
                                        </p:tgtEl>
                                        <p:attrNameLst>
                                          <p:attrName>ppt_y</p:attrName>
                                        </p:attrNameLst>
                                      </p:cBhvr>
                                      <p:tavLst>
                                        <p:tav tm="0">
                                          <p:val>
                                            <p:strVal val="ppt_y"/>
                                          </p:val>
                                        </p:tav>
                                        <p:tav tm="100000">
                                          <p:val>
                                            <p:fltVal val="0.5"/>
                                          </p:val>
                                        </p:tav>
                                      </p:tavLst>
                                    </p:anim>
                                    <p:set>
                                      <p:cBhvr>
                                        <p:cTn id="427" dur="1" fill="hold">
                                          <p:stCondLst>
                                            <p:cond delay="2999"/>
                                          </p:stCondLst>
                                        </p:cTn>
                                        <p:tgtEl>
                                          <p:spTgt spid="22"/>
                                        </p:tgtEl>
                                        <p:attrNameLst>
                                          <p:attrName>style.visibility</p:attrName>
                                        </p:attrNameLst>
                                      </p:cBhvr>
                                      <p:to>
                                        <p:strVal val="hidden"/>
                                      </p:to>
                                    </p:set>
                                  </p:childTnLst>
                                </p:cTn>
                              </p:par>
                              <p:par>
                                <p:cTn id="428" presetID="23" presetClass="exit" presetSubtype="544" fill="hold" nodeType="withEffect">
                                  <p:stCondLst>
                                    <p:cond delay="0"/>
                                  </p:stCondLst>
                                  <p:childTnLst>
                                    <p:anim calcmode="lin" valueType="num">
                                      <p:cBhvr>
                                        <p:cTn id="429" dur="3000"/>
                                        <p:tgtEl>
                                          <p:spTgt spid="23"/>
                                        </p:tgtEl>
                                        <p:attrNameLst>
                                          <p:attrName>ppt_w</p:attrName>
                                        </p:attrNameLst>
                                      </p:cBhvr>
                                      <p:tavLst>
                                        <p:tav tm="0">
                                          <p:val>
                                            <p:strVal val="ppt_w"/>
                                          </p:val>
                                        </p:tav>
                                        <p:tav tm="100000">
                                          <p:val>
                                            <p:fltVal val="0"/>
                                          </p:val>
                                        </p:tav>
                                      </p:tavLst>
                                    </p:anim>
                                    <p:anim calcmode="lin" valueType="num">
                                      <p:cBhvr>
                                        <p:cTn id="430" dur="3000"/>
                                        <p:tgtEl>
                                          <p:spTgt spid="23"/>
                                        </p:tgtEl>
                                        <p:attrNameLst>
                                          <p:attrName>ppt_h</p:attrName>
                                        </p:attrNameLst>
                                      </p:cBhvr>
                                      <p:tavLst>
                                        <p:tav tm="0">
                                          <p:val>
                                            <p:strVal val="ppt_h"/>
                                          </p:val>
                                        </p:tav>
                                        <p:tav tm="100000">
                                          <p:val>
                                            <p:fltVal val="0"/>
                                          </p:val>
                                        </p:tav>
                                      </p:tavLst>
                                    </p:anim>
                                    <p:anim calcmode="lin" valueType="num">
                                      <p:cBhvr>
                                        <p:cTn id="431" dur="3000"/>
                                        <p:tgtEl>
                                          <p:spTgt spid="23"/>
                                        </p:tgtEl>
                                        <p:attrNameLst>
                                          <p:attrName>ppt_x</p:attrName>
                                        </p:attrNameLst>
                                      </p:cBhvr>
                                      <p:tavLst>
                                        <p:tav tm="0">
                                          <p:val>
                                            <p:strVal val="ppt_x"/>
                                          </p:val>
                                        </p:tav>
                                        <p:tav tm="100000">
                                          <p:val>
                                            <p:fltVal val="0.5"/>
                                          </p:val>
                                        </p:tav>
                                      </p:tavLst>
                                    </p:anim>
                                    <p:anim calcmode="lin" valueType="num">
                                      <p:cBhvr>
                                        <p:cTn id="432" dur="3000"/>
                                        <p:tgtEl>
                                          <p:spTgt spid="23"/>
                                        </p:tgtEl>
                                        <p:attrNameLst>
                                          <p:attrName>ppt_y</p:attrName>
                                        </p:attrNameLst>
                                      </p:cBhvr>
                                      <p:tavLst>
                                        <p:tav tm="0">
                                          <p:val>
                                            <p:strVal val="ppt_y"/>
                                          </p:val>
                                        </p:tav>
                                        <p:tav tm="100000">
                                          <p:val>
                                            <p:fltVal val="0.5"/>
                                          </p:val>
                                        </p:tav>
                                      </p:tavLst>
                                    </p:anim>
                                    <p:set>
                                      <p:cBhvr>
                                        <p:cTn id="433" dur="1" fill="hold">
                                          <p:stCondLst>
                                            <p:cond delay="2999"/>
                                          </p:stCondLst>
                                        </p:cTn>
                                        <p:tgtEl>
                                          <p:spTgt spid="23"/>
                                        </p:tgtEl>
                                        <p:attrNameLst>
                                          <p:attrName>style.visibility</p:attrName>
                                        </p:attrNameLst>
                                      </p:cBhvr>
                                      <p:to>
                                        <p:strVal val="hidden"/>
                                      </p:to>
                                    </p:set>
                                  </p:childTnLst>
                                </p:cTn>
                              </p:par>
                              <p:par>
                                <p:cTn id="434" presetID="23" presetClass="exit" presetSubtype="544" fill="hold" nodeType="withEffect">
                                  <p:stCondLst>
                                    <p:cond delay="0"/>
                                  </p:stCondLst>
                                  <p:childTnLst>
                                    <p:anim calcmode="lin" valueType="num">
                                      <p:cBhvr>
                                        <p:cTn id="435" dur="3000"/>
                                        <p:tgtEl>
                                          <p:spTgt spid="24"/>
                                        </p:tgtEl>
                                        <p:attrNameLst>
                                          <p:attrName>ppt_w</p:attrName>
                                        </p:attrNameLst>
                                      </p:cBhvr>
                                      <p:tavLst>
                                        <p:tav tm="0">
                                          <p:val>
                                            <p:strVal val="ppt_w"/>
                                          </p:val>
                                        </p:tav>
                                        <p:tav tm="100000">
                                          <p:val>
                                            <p:fltVal val="0"/>
                                          </p:val>
                                        </p:tav>
                                      </p:tavLst>
                                    </p:anim>
                                    <p:anim calcmode="lin" valueType="num">
                                      <p:cBhvr>
                                        <p:cTn id="436" dur="3000"/>
                                        <p:tgtEl>
                                          <p:spTgt spid="24"/>
                                        </p:tgtEl>
                                        <p:attrNameLst>
                                          <p:attrName>ppt_h</p:attrName>
                                        </p:attrNameLst>
                                      </p:cBhvr>
                                      <p:tavLst>
                                        <p:tav tm="0">
                                          <p:val>
                                            <p:strVal val="ppt_h"/>
                                          </p:val>
                                        </p:tav>
                                        <p:tav tm="100000">
                                          <p:val>
                                            <p:fltVal val="0"/>
                                          </p:val>
                                        </p:tav>
                                      </p:tavLst>
                                    </p:anim>
                                    <p:anim calcmode="lin" valueType="num">
                                      <p:cBhvr>
                                        <p:cTn id="437" dur="3000"/>
                                        <p:tgtEl>
                                          <p:spTgt spid="24"/>
                                        </p:tgtEl>
                                        <p:attrNameLst>
                                          <p:attrName>ppt_x</p:attrName>
                                        </p:attrNameLst>
                                      </p:cBhvr>
                                      <p:tavLst>
                                        <p:tav tm="0">
                                          <p:val>
                                            <p:strVal val="ppt_x"/>
                                          </p:val>
                                        </p:tav>
                                        <p:tav tm="100000">
                                          <p:val>
                                            <p:fltVal val="0.5"/>
                                          </p:val>
                                        </p:tav>
                                      </p:tavLst>
                                    </p:anim>
                                    <p:anim calcmode="lin" valueType="num">
                                      <p:cBhvr>
                                        <p:cTn id="438" dur="3000"/>
                                        <p:tgtEl>
                                          <p:spTgt spid="24"/>
                                        </p:tgtEl>
                                        <p:attrNameLst>
                                          <p:attrName>ppt_y</p:attrName>
                                        </p:attrNameLst>
                                      </p:cBhvr>
                                      <p:tavLst>
                                        <p:tav tm="0">
                                          <p:val>
                                            <p:strVal val="ppt_y"/>
                                          </p:val>
                                        </p:tav>
                                        <p:tav tm="100000">
                                          <p:val>
                                            <p:fltVal val="0.5"/>
                                          </p:val>
                                        </p:tav>
                                      </p:tavLst>
                                    </p:anim>
                                    <p:set>
                                      <p:cBhvr>
                                        <p:cTn id="439" dur="1" fill="hold">
                                          <p:stCondLst>
                                            <p:cond delay="2999"/>
                                          </p:stCondLst>
                                        </p:cTn>
                                        <p:tgtEl>
                                          <p:spTgt spid="24"/>
                                        </p:tgtEl>
                                        <p:attrNameLst>
                                          <p:attrName>style.visibility</p:attrName>
                                        </p:attrNameLst>
                                      </p:cBhvr>
                                      <p:to>
                                        <p:strVal val="hidden"/>
                                      </p:to>
                                    </p:set>
                                  </p:childTnLst>
                                </p:cTn>
                              </p:par>
                              <p:par>
                                <p:cTn id="440" presetID="23" presetClass="exit" presetSubtype="544" fill="hold" nodeType="withEffect">
                                  <p:stCondLst>
                                    <p:cond delay="0"/>
                                  </p:stCondLst>
                                  <p:childTnLst>
                                    <p:anim calcmode="lin" valueType="num">
                                      <p:cBhvr>
                                        <p:cTn id="441" dur="3000"/>
                                        <p:tgtEl>
                                          <p:spTgt spid="25"/>
                                        </p:tgtEl>
                                        <p:attrNameLst>
                                          <p:attrName>ppt_w</p:attrName>
                                        </p:attrNameLst>
                                      </p:cBhvr>
                                      <p:tavLst>
                                        <p:tav tm="0">
                                          <p:val>
                                            <p:strVal val="ppt_w"/>
                                          </p:val>
                                        </p:tav>
                                        <p:tav tm="100000">
                                          <p:val>
                                            <p:fltVal val="0"/>
                                          </p:val>
                                        </p:tav>
                                      </p:tavLst>
                                    </p:anim>
                                    <p:anim calcmode="lin" valueType="num">
                                      <p:cBhvr>
                                        <p:cTn id="442" dur="3000"/>
                                        <p:tgtEl>
                                          <p:spTgt spid="25"/>
                                        </p:tgtEl>
                                        <p:attrNameLst>
                                          <p:attrName>ppt_h</p:attrName>
                                        </p:attrNameLst>
                                      </p:cBhvr>
                                      <p:tavLst>
                                        <p:tav tm="0">
                                          <p:val>
                                            <p:strVal val="ppt_h"/>
                                          </p:val>
                                        </p:tav>
                                        <p:tav tm="100000">
                                          <p:val>
                                            <p:fltVal val="0"/>
                                          </p:val>
                                        </p:tav>
                                      </p:tavLst>
                                    </p:anim>
                                    <p:anim calcmode="lin" valueType="num">
                                      <p:cBhvr>
                                        <p:cTn id="443" dur="3000"/>
                                        <p:tgtEl>
                                          <p:spTgt spid="25"/>
                                        </p:tgtEl>
                                        <p:attrNameLst>
                                          <p:attrName>ppt_x</p:attrName>
                                        </p:attrNameLst>
                                      </p:cBhvr>
                                      <p:tavLst>
                                        <p:tav tm="0">
                                          <p:val>
                                            <p:strVal val="ppt_x"/>
                                          </p:val>
                                        </p:tav>
                                        <p:tav tm="100000">
                                          <p:val>
                                            <p:fltVal val="0.5"/>
                                          </p:val>
                                        </p:tav>
                                      </p:tavLst>
                                    </p:anim>
                                    <p:anim calcmode="lin" valueType="num">
                                      <p:cBhvr>
                                        <p:cTn id="444" dur="3000"/>
                                        <p:tgtEl>
                                          <p:spTgt spid="25"/>
                                        </p:tgtEl>
                                        <p:attrNameLst>
                                          <p:attrName>ppt_y</p:attrName>
                                        </p:attrNameLst>
                                      </p:cBhvr>
                                      <p:tavLst>
                                        <p:tav tm="0">
                                          <p:val>
                                            <p:strVal val="ppt_y"/>
                                          </p:val>
                                        </p:tav>
                                        <p:tav tm="100000">
                                          <p:val>
                                            <p:fltVal val="0.5"/>
                                          </p:val>
                                        </p:tav>
                                      </p:tavLst>
                                    </p:anim>
                                    <p:set>
                                      <p:cBhvr>
                                        <p:cTn id="445" dur="1" fill="hold">
                                          <p:stCondLst>
                                            <p:cond delay="2999"/>
                                          </p:stCondLst>
                                        </p:cTn>
                                        <p:tgtEl>
                                          <p:spTgt spid="25"/>
                                        </p:tgtEl>
                                        <p:attrNameLst>
                                          <p:attrName>style.visibility</p:attrName>
                                        </p:attrNameLst>
                                      </p:cBhvr>
                                      <p:to>
                                        <p:strVal val="hidden"/>
                                      </p:to>
                                    </p:set>
                                  </p:childTnLst>
                                </p:cTn>
                              </p:par>
                              <p:par>
                                <p:cTn id="446" presetID="23" presetClass="exit" presetSubtype="544" fill="hold" nodeType="withEffect">
                                  <p:stCondLst>
                                    <p:cond delay="0"/>
                                  </p:stCondLst>
                                  <p:childTnLst>
                                    <p:anim calcmode="lin" valueType="num">
                                      <p:cBhvr>
                                        <p:cTn id="447" dur="3000"/>
                                        <p:tgtEl>
                                          <p:spTgt spid="26"/>
                                        </p:tgtEl>
                                        <p:attrNameLst>
                                          <p:attrName>ppt_w</p:attrName>
                                        </p:attrNameLst>
                                      </p:cBhvr>
                                      <p:tavLst>
                                        <p:tav tm="0">
                                          <p:val>
                                            <p:strVal val="ppt_w"/>
                                          </p:val>
                                        </p:tav>
                                        <p:tav tm="100000">
                                          <p:val>
                                            <p:fltVal val="0"/>
                                          </p:val>
                                        </p:tav>
                                      </p:tavLst>
                                    </p:anim>
                                    <p:anim calcmode="lin" valueType="num">
                                      <p:cBhvr>
                                        <p:cTn id="448" dur="3000"/>
                                        <p:tgtEl>
                                          <p:spTgt spid="26"/>
                                        </p:tgtEl>
                                        <p:attrNameLst>
                                          <p:attrName>ppt_h</p:attrName>
                                        </p:attrNameLst>
                                      </p:cBhvr>
                                      <p:tavLst>
                                        <p:tav tm="0">
                                          <p:val>
                                            <p:strVal val="ppt_h"/>
                                          </p:val>
                                        </p:tav>
                                        <p:tav tm="100000">
                                          <p:val>
                                            <p:fltVal val="0"/>
                                          </p:val>
                                        </p:tav>
                                      </p:tavLst>
                                    </p:anim>
                                    <p:anim calcmode="lin" valueType="num">
                                      <p:cBhvr>
                                        <p:cTn id="449" dur="3000"/>
                                        <p:tgtEl>
                                          <p:spTgt spid="26"/>
                                        </p:tgtEl>
                                        <p:attrNameLst>
                                          <p:attrName>ppt_x</p:attrName>
                                        </p:attrNameLst>
                                      </p:cBhvr>
                                      <p:tavLst>
                                        <p:tav tm="0">
                                          <p:val>
                                            <p:strVal val="ppt_x"/>
                                          </p:val>
                                        </p:tav>
                                        <p:tav tm="100000">
                                          <p:val>
                                            <p:fltVal val="0.5"/>
                                          </p:val>
                                        </p:tav>
                                      </p:tavLst>
                                    </p:anim>
                                    <p:anim calcmode="lin" valueType="num">
                                      <p:cBhvr>
                                        <p:cTn id="450" dur="3000"/>
                                        <p:tgtEl>
                                          <p:spTgt spid="26"/>
                                        </p:tgtEl>
                                        <p:attrNameLst>
                                          <p:attrName>ppt_y</p:attrName>
                                        </p:attrNameLst>
                                      </p:cBhvr>
                                      <p:tavLst>
                                        <p:tav tm="0">
                                          <p:val>
                                            <p:strVal val="ppt_y"/>
                                          </p:val>
                                        </p:tav>
                                        <p:tav tm="100000">
                                          <p:val>
                                            <p:fltVal val="0.5"/>
                                          </p:val>
                                        </p:tav>
                                      </p:tavLst>
                                    </p:anim>
                                    <p:set>
                                      <p:cBhvr>
                                        <p:cTn id="451" dur="1" fill="hold">
                                          <p:stCondLst>
                                            <p:cond delay="2999"/>
                                          </p:stCondLst>
                                        </p:cTn>
                                        <p:tgtEl>
                                          <p:spTgt spid="26"/>
                                        </p:tgtEl>
                                        <p:attrNameLst>
                                          <p:attrName>style.visibility</p:attrName>
                                        </p:attrNameLst>
                                      </p:cBhvr>
                                      <p:to>
                                        <p:strVal val="hidden"/>
                                      </p:to>
                                    </p:set>
                                  </p:childTnLst>
                                </p:cTn>
                              </p:par>
                              <p:par>
                                <p:cTn id="452" presetID="23" presetClass="exit" presetSubtype="544" fill="hold" nodeType="withEffect">
                                  <p:stCondLst>
                                    <p:cond delay="0"/>
                                  </p:stCondLst>
                                  <p:childTnLst>
                                    <p:anim calcmode="lin" valueType="num">
                                      <p:cBhvr>
                                        <p:cTn id="453" dur="3000"/>
                                        <p:tgtEl>
                                          <p:spTgt spid="27"/>
                                        </p:tgtEl>
                                        <p:attrNameLst>
                                          <p:attrName>ppt_w</p:attrName>
                                        </p:attrNameLst>
                                      </p:cBhvr>
                                      <p:tavLst>
                                        <p:tav tm="0">
                                          <p:val>
                                            <p:strVal val="ppt_w"/>
                                          </p:val>
                                        </p:tav>
                                        <p:tav tm="100000">
                                          <p:val>
                                            <p:fltVal val="0"/>
                                          </p:val>
                                        </p:tav>
                                      </p:tavLst>
                                    </p:anim>
                                    <p:anim calcmode="lin" valueType="num">
                                      <p:cBhvr>
                                        <p:cTn id="454" dur="3000"/>
                                        <p:tgtEl>
                                          <p:spTgt spid="27"/>
                                        </p:tgtEl>
                                        <p:attrNameLst>
                                          <p:attrName>ppt_h</p:attrName>
                                        </p:attrNameLst>
                                      </p:cBhvr>
                                      <p:tavLst>
                                        <p:tav tm="0">
                                          <p:val>
                                            <p:strVal val="ppt_h"/>
                                          </p:val>
                                        </p:tav>
                                        <p:tav tm="100000">
                                          <p:val>
                                            <p:fltVal val="0"/>
                                          </p:val>
                                        </p:tav>
                                      </p:tavLst>
                                    </p:anim>
                                    <p:anim calcmode="lin" valueType="num">
                                      <p:cBhvr>
                                        <p:cTn id="455" dur="3000"/>
                                        <p:tgtEl>
                                          <p:spTgt spid="27"/>
                                        </p:tgtEl>
                                        <p:attrNameLst>
                                          <p:attrName>ppt_x</p:attrName>
                                        </p:attrNameLst>
                                      </p:cBhvr>
                                      <p:tavLst>
                                        <p:tav tm="0">
                                          <p:val>
                                            <p:strVal val="ppt_x"/>
                                          </p:val>
                                        </p:tav>
                                        <p:tav tm="100000">
                                          <p:val>
                                            <p:fltVal val="0.5"/>
                                          </p:val>
                                        </p:tav>
                                      </p:tavLst>
                                    </p:anim>
                                    <p:anim calcmode="lin" valueType="num">
                                      <p:cBhvr>
                                        <p:cTn id="456" dur="3000"/>
                                        <p:tgtEl>
                                          <p:spTgt spid="27"/>
                                        </p:tgtEl>
                                        <p:attrNameLst>
                                          <p:attrName>ppt_y</p:attrName>
                                        </p:attrNameLst>
                                      </p:cBhvr>
                                      <p:tavLst>
                                        <p:tav tm="0">
                                          <p:val>
                                            <p:strVal val="ppt_y"/>
                                          </p:val>
                                        </p:tav>
                                        <p:tav tm="100000">
                                          <p:val>
                                            <p:fltVal val="0.5"/>
                                          </p:val>
                                        </p:tav>
                                      </p:tavLst>
                                    </p:anim>
                                    <p:set>
                                      <p:cBhvr>
                                        <p:cTn id="457" dur="1" fill="hold">
                                          <p:stCondLst>
                                            <p:cond delay="2999"/>
                                          </p:stCondLst>
                                        </p:cTn>
                                        <p:tgtEl>
                                          <p:spTgt spid="27"/>
                                        </p:tgtEl>
                                        <p:attrNameLst>
                                          <p:attrName>style.visibility</p:attrName>
                                        </p:attrNameLst>
                                      </p:cBhvr>
                                      <p:to>
                                        <p:strVal val="hidden"/>
                                      </p:to>
                                    </p:set>
                                  </p:childTnLst>
                                </p:cTn>
                              </p:par>
                              <p:par>
                                <p:cTn id="458" presetID="23" presetClass="exit" presetSubtype="544" fill="hold" nodeType="withEffect">
                                  <p:stCondLst>
                                    <p:cond delay="0"/>
                                  </p:stCondLst>
                                  <p:childTnLst>
                                    <p:anim calcmode="lin" valueType="num">
                                      <p:cBhvr>
                                        <p:cTn id="459" dur="3000"/>
                                        <p:tgtEl>
                                          <p:spTgt spid="28"/>
                                        </p:tgtEl>
                                        <p:attrNameLst>
                                          <p:attrName>ppt_w</p:attrName>
                                        </p:attrNameLst>
                                      </p:cBhvr>
                                      <p:tavLst>
                                        <p:tav tm="0">
                                          <p:val>
                                            <p:strVal val="ppt_w"/>
                                          </p:val>
                                        </p:tav>
                                        <p:tav tm="100000">
                                          <p:val>
                                            <p:fltVal val="0"/>
                                          </p:val>
                                        </p:tav>
                                      </p:tavLst>
                                    </p:anim>
                                    <p:anim calcmode="lin" valueType="num">
                                      <p:cBhvr>
                                        <p:cTn id="460" dur="3000"/>
                                        <p:tgtEl>
                                          <p:spTgt spid="28"/>
                                        </p:tgtEl>
                                        <p:attrNameLst>
                                          <p:attrName>ppt_h</p:attrName>
                                        </p:attrNameLst>
                                      </p:cBhvr>
                                      <p:tavLst>
                                        <p:tav tm="0">
                                          <p:val>
                                            <p:strVal val="ppt_h"/>
                                          </p:val>
                                        </p:tav>
                                        <p:tav tm="100000">
                                          <p:val>
                                            <p:fltVal val="0"/>
                                          </p:val>
                                        </p:tav>
                                      </p:tavLst>
                                    </p:anim>
                                    <p:anim calcmode="lin" valueType="num">
                                      <p:cBhvr>
                                        <p:cTn id="461" dur="3000"/>
                                        <p:tgtEl>
                                          <p:spTgt spid="28"/>
                                        </p:tgtEl>
                                        <p:attrNameLst>
                                          <p:attrName>ppt_x</p:attrName>
                                        </p:attrNameLst>
                                      </p:cBhvr>
                                      <p:tavLst>
                                        <p:tav tm="0">
                                          <p:val>
                                            <p:strVal val="ppt_x"/>
                                          </p:val>
                                        </p:tav>
                                        <p:tav tm="100000">
                                          <p:val>
                                            <p:fltVal val="0.5"/>
                                          </p:val>
                                        </p:tav>
                                      </p:tavLst>
                                    </p:anim>
                                    <p:anim calcmode="lin" valueType="num">
                                      <p:cBhvr>
                                        <p:cTn id="462" dur="3000"/>
                                        <p:tgtEl>
                                          <p:spTgt spid="28"/>
                                        </p:tgtEl>
                                        <p:attrNameLst>
                                          <p:attrName>ppt_y</p:attrName>
                                        </p:attrNameLst>
                                      </p:cBhvr>
                                      <p:tavLst>
                                        <p:tav tm="0">
                                          <p:val>
                                            <p:strVal val="ppt_y"/>
                                          </p:val>
                                        </p:tav>
                                        <p:tav tm="100000">
                                          <p:val>
                                            <p:fltVal val="0.5"/>
                                          </p:val>
                                        </p:tav>
                                      </p:tavLst>
                                    </p:anim>
                                    <p:set>
                                      <p:cBhvr>
                                        <p:cTn id="463" dur="1" fill="hold">
                                          <p:stCondLst>
                                            <p:cond delay="2999"/>
                                          </p:stCondLst>
                                        </p:cTn>
                                        <p:tgtEl>
                                          <p:spTgt spid="28"/>
                                        </p:tgtEl>
                                        <p:attrNameLst>
                                          <p:attrName>style.visibility</p:attrName>
                                        </p:attrNameLst>
                                      </p:cBhvr>
                                      <p:to>
                                        <p:strVal val="hidden"/>
                                      </p:to>
                                    </p:set>
                                  </p:childTnLst>
                                </p:cTn>
                              </p:par>
                              <p:par>
                                <p:cTn id="464" presetID="23" presetClass="exit" presetSubtype="544" fill="hold" nodeType="withEffect">
                                  <p:stCondLst>
                                    <p:cond delay="0"/>
                                  </p:stCondLst>
                                  <p:childTnLst>
                                    <p:anim calcmode="lin" valueType="num">
                                      <p:cBhvr>
                                        <p:cTn id="465" dur="3000"/>
                                        <p:tgtEl>
                                          <p:spTgt spid="29"/>
                                        </p:tgtEl>
                                        <p:attrNameLst>
                                          <p:attrName>ppt_w</p:attrName>
                                        </p:attrNameLst>
                                      </p:cBhvr>
                                      <p:tavLst>
                                        <p:tav tm="0">
                                          <p:val>
                                            <p:strVal val="ppt_w"/>
                                          </p:val>
                                        </p:tav>
                                        <p:tav tm="100000">
                                          <p:val>
                                            <p:fltVal val="0"/>
                                          </p:val>
                                        </p:tav>
                                      </p:tavLst>
                                    </p:anim>
                                    <p:anim calcmode="lin" valueType="num">
                                      <p:cBhvr>
                                        <p:cTn id="466" dur="3000"/>
                                        <p:tgtEl>
                                          <p:spTgt spid="29"/>
                                        </p:tgtEl>
                                        <p:attrNameLst>
                                          <p:attrName>ppt_h</p:attrName>
                                        </p:attrNameLst>
                                      </p:cBhvr>
                                      <p:tavLst>
                                        <p:tav tm="0">
                                          <p:val>
                                            <p:strVal val="ppt_h"/>
                                          </p:val>
                                        </p:tav>
                                        <p:tav tm="100000">
                                          <p:val>
                                            <p:fltVal val="0"/>
                                          </p:val>
                                        </p:tav>
                                      </p:tavLst>
                                    </p:anim>
                                    <p:anim calcmode="lin" valueType="num">
                                      <p:cBhvr>
                                        <p:cTn id="467" dur="3000"/>
                                        <p:tgtEl>
                                          <p:spTgt spid="29"/>
                                        </p:tgtEl>
                                        <p:attrNameLst>
                                          <p:attrName>ppt_x</p:attrName>
                                        </p:attrNameLst>
                                      </p:cBhvr>
                                      <p:tavLst>
                                        <p:tav tm="0">
                                          <p:val>
                                            <p:strVal val="ppt_x"/>
                                          </p:val>
                                        </p:tav>
                                        <p:tav tm="100000">
                                          <p:val>
                                            <p:fltVal val="0.5"/>
                                          </p:val>
                                        </p:tav>
                                      </p:tavLst>
                                    </p:anim>
                                    <p:anim calcmode="lin" valueType="num">
                                      <p:cBhvr>
                                        <p:cTn id="468" dur="3000"/>
                                        <p:tgtEl>
                                          <p:spTgt spid="29"/>
                                        </p:tgtEl>
                                        <p:attrNameLst>
                                          <p:attrName>ppt_y</p:attrName>
                                        </p:attrNameLst>
                                      </p:cBhvr>
                                      <p:tavLst>
                                        <p:tav tm="0">
                                          <p:val>
                                            <p:strVal val="ppt_y"/>
                                          </p:val>
                                        </p:tav>
                                        <p:tav tm="100000">
                                          <p:val>
                                            <p:fltVal val="0.5"/>
                                          </p:val>
                                        </p:tav>
                                      </p:tavLst>
                                    </p:anim>
                                    <p:set>
                                      <p:cBhvr>
                                        <p:cTn id="469" dur="1" fill="hold">
                                          <p:stCondLst>
                                            <p:cond delay="2999"/>
                                          </p:stCondLst>
                                        </p:cTn>
                                        <p:tgtEl>
                                          <p:spTgt spid="29"/>
                                        </p:tgtEl>
                                        <p:attrNameLst>
                                          <p:attrName>style.visibility</p:attrName>
                                        </p:attrNameLst>
                                      </p:cBhvr>
                                      <p:to>
                                        <p:strVal val="hidden"/>
                                      </p:to>
                                    </p:set>
                                  </p:childTnLst>
                                </p:cTn>
                              </p:par>
                              <p:par>
                                <p:cTn id="470" presetID="23" presetClass="exit" presetSubtype="544" fill="hold" nodeType="withEffect">
                                  <p:stCondLst>
                                    <p:cond delay="0"/>
                                  </p:stCondLst>
                                  <p:childTnLst>
                                    <p:anim calcmode="lin" valueType="num">
                                      <p:cBhvr>
                                        <p:cTn id="471" dur="3000"/>
                                        <p:tgtEl>
                                          <p:spTgt spid="30"/>
                                        </p:tgtEl>
                                        <p:attrNameLst>
                                          <p:attrName>ppt_w</p:attrName>
                                        </p:attrNameLst>
                                      </p:cBhvr>
                                      <p:tavLst>
                                        <p:tav tm="0">
                                          <p:val>
                                            <p:strVal val="ppt_w"/>
                                          </p:val>
                                        </p:tav>
                                        <p:tav tm="100000">
                                          <p:val>
                                            <p:fltVal val="0"/>
                                          </p:val>
                                        </p:tav>
                                      </p:tavLst>
                                    </p:anim>
                                    <p:anim calcmode="lin" valueType="num">
                                      <p:cBhvr>
                                        <p:cTn id="472" dur="3000"/>
                                        <p:tgtEl>
                                          <p:spTgt spid="30"/>
                                        </p:tgtEl>
                                        <p:attrNameLst>
                                          <p:attrName>ppt_h</p:attrName>
                                        </p:attrNameLst>
                                      </p:cBhvr>
                                      <p:tavLst>
                                        <p:tav tm="0">
                                          <p:val>
                                            <p:strVal val="ppt_h"/>
                                          </p:val>
                                        </p:tav>
                                        <p:tav tm="100000">
                                          <p:val>
                                            <p:fltVal val="0"/>
                                          </p:val>
                                        </p:tav>
                                      </p:tavLst>
                                    </p:anim>
                                    <p:anim calcmode="lin" valueType="num">
                                      <p:cBhvr>
                                        <p:cTn id="473" dur="3000"/>
                                        <p:tgtEl>
                                          <p:spTgt spid="30"/>
                                        </p:tgtEl>
                                        <p:attrNameLst>
                                          <p:attrName>ppt_x</p:attrName>
                                        </p:attrNameLst>
                                      </p:cBhvr>
                                      <p:tavLst>
                                        <p:tav tm="0">
                                          <p:val>
                                            <p:strVal val="ppt_x"/>
                                          </p:val>
                                        </p:tav>
                                        <p:tav tm="100000">
                                          <p:val>
                                            <p:fltVal val="0.5"/>
                                          </p:val>
                                        </p:tav>
                                      </p:tavLst>
                                    </p:anim>
                                    <p:anim calcmode="lin" valueType="num">
                                      <p:cBhvr>
                                        <p:cTn id="474" dur="3000"/>
                                        <p:tgtEl>
                                          <p:spTgt spid="30"/>
                                        </p:tgtEl>
                                        <p:attrNameLst>
                                          <p:attrName>ppt_y</p:attrName>
                                        </p:attrNameLst>
                                      </p:cBhvr>
                                      <p:tavLst>
                                        <p:tav tm="0">
                                          <p:val>
                                            <p:strVal val="ppt_y"/>
                                          </p:val>
                                        </p:tav>
                                        <p:tav tm="100000">
                                          <p:val>
                                            <p:fltVal val="0.5"/>
                                          </p:val>
                                        </p:tav>
                                      </p:tavLst>
                                    </p:anim>
                                    <p:set>
                                      <p:cBhvr>
                                        <p:cTn id="475" dur="1" fill="hold">
                                          <p:stCondLst>
                                            <p:cond delay="2999"/>
                                          </p:stCondLst>
                                        </p:cTn>
                                        <p:tgtEl>
                                          <p:spTgt spid="30"/>
                                        </p:tgtEl>
                                        <p:attrNameLst>
                                          <p:attrName>style.visibility</p:attrName>
                                        </p:attrNameLst>
                                      </p:cBhvr>
                                      <p:to>
                                        <p:strVal val="hidden"/>
                                      </p:to>
                                    </p:set>
                                  </p:childTnLst>
                                </p:cTn>
                              </p:par>
                              <p:par>
                                <p:cTn id="476" presetID="23" presetClass="exit" presetSubtype="544" fill="hold" nodeType="withEffect">
                                  <p:stCondLst>
                                    <p:cond delay="0"/>
                                  </p:stCondLst>
                                  <p:childTnLst>
                                    <p:anim calcmode="lin" valueType="num">
                                      <p:cBhvr>
                                        <p:cTn id="477" dur="3000"/>
                                        <p:tgtEl>
                                          <p:spTgt spid="31"/>
                                        </p:tgtEl>
                                        <p:attrNameLst>
                                          <p:attrName>ppt_w</p:attrName>
                                        </p:attrNameLst>
                                      </p:cBhvr>
                                      <p:tavLst>
                                        <p:tav tm="0">
                                          <p:val>
                                            <p:strVal val="ppt_w"/>
                                          </p:val>
                                        </p:tav>
                                        <p:tav tm="100000">
                                          <p:val>
                                            <p:fltVal val="0"/>
                                          </p:val>
                                        </p:tav>
                                      </p:tavLst>
                                    </p:anim>
                                    <p:anim calcmode="lin" valueType="num">
                                      <p:cBhvr>
                                        <p:cTn id="478" dur="3000"/>
                                        <p:tgtEl>
                                          <p:spTgt spid="31"/>
                                        </p:tgtEl>
                                        <p:attrNameLst>
                                          <p:attrName>ppt_h</p:attrName>
                                        </p:attrNameLst>
                                      </p:cBhvr>
                                      <p:tavLst>
                                        <p:tav tm="0">
                                          <p:val>
                                            <p:strVal val="ppt_h"/>
                                          </p:val>
                                        </p:tav>
                                        <p:tav tm="100000">
                                          <p:val>
                                            <p:fltVal val="0"/>
                                          </p:val>
                                        </p:tav>
                                      </p:tavLst>
                                    </p:anim>
                                    <p:anim calcmode="lin" valueType="num">
                                      <p:cBhvr>
                                        <p:cTn id="479" dur="3000"/>
                                        <p:tgtEl>
                                          <p:spTgt spid="31"/>
                                        </p:tgtEl>
                                        <p:attrNameLst>
                                          <p:attrName>ppt_x</p:attrName>
                                        </p:attrNameLst>
                                      </p:cBhvr>
                                      <p:tavLst>
                                        <p:tav tm="0">
                                          <p:val>
                                            <p:strVal val="ppt_x"/>
                                          </p:val>
                                        </p:tav>
                                        <p:tav tm="100000">
                                          <p:val>
                                            <p:fltVal val="0.5"/>
                                          </p:val>
                                        </p:tav>
                                      </p:tavLst>
                                    </p:anim>
                                    <p:anim calcmode="lin" valueType="num">
                                      <p:cBhvr>
                                        <p:cTn id="480" dur="3000"/>
                                        <p:tgtEl>
                                          <p:spTgt spid="31"/>
                                        </p:tgtEl>
                                        <p:attrNameLst>
                                          <p:attrName>ppt_y</p:attrName>
                                        </p:attrNameLst>
                                      </p:cBhvr>
                                      <p:tavLst>
                                        <p:tav tm="0">
                                          <p:val>
                                            <p:strVal val="ppt_y"/>
                                          </p:val>
                                        </p:tav>
                                        <p:tav tm="100000">
                                          <p:val>
                                            <p:fltVal val="0.5"/>
                                          </p:val>
                                        </p:tav>
                                      </p:tavLst>
                                    </p:anim>
                                    <p:set>
                                      <p:cBhvr>
                                        <p:cTn id="481" dur="1" fill="hold">
                                          <p:stCondLst>
                                            <p:cond delay="2999"/>
                                          </p:stCondLst>
                                        </p:cTn>
                                        <p:tgtEl>
                                          <p:spTgt spid="31"/>
                                        </p:tgtEl>
                                        <p:attrNameLst>
                                          <p:attrName>style.visibility</p:attrName>
                                        </p:attrNameLst>
                                      </p:cBhvr>
                                      <p:to>
                                        <p:strVal val="hidden"/>
                                      </p:to>
                                    </p:set>
                                  </p:childTnLst>
                                </p:cTn>
                              </p:par>
                              <p:par>
                                <p:cTn id="482" presetID="23" presetClass="exit" presetSubtype="544" fill="hold" nodeType="withEffect">
                                  <p:stCondLst>
                                    <p:cond delay="0"/>
                                  </p:stCondLst>
                                  <p:childTnLst>
                                    <p:anim calcmode="lin" valueType="num">
                                      <p:cBhvr>
                                        <p:cTn id="483" dur="3000"/>
                                        <p:tgtEl>
                                          <p:spTgt spid="32"/>
                                        </p:tgtEl>
                                        <p:attrNameLst>
                                          <p:attrName>ppt_w</p:attrName>
                                        </p:attrNameLst>
                                      </p:cBhvr>
                                      <p:tavLst>
                                        <p:tav tm="0">
                                          <p:val>
                                            <p:strVal val="ppt_w"/>
                                          </p:val>
                                        </p:tav>
                                        <p:tav tm="100000">
                                          <p:val>
                                            <p:fltVal val="0"/>
                                          </p:val>
                                        </p:tav>
                                      </p:tavLst>
                                    </p:anim>
                                    <p:anim calcmode="lin" valueType="num">
                                      <p:cBhvr>
                                        <p:cTn id="484" dur="3000"/>
                                        <p:tgtEl>
                                          <p:spTgt spid="32"/>
                                        </p:tgtEl>
                                        <p:attrNameLst>
                                          <p:attrName>ppt_h</p:attrName>
                                        </p:attrNameLst>
                                      </p:cBhvr>
                                      <p:tavLst>
                                        <p:tav tm="0">
                                          <p:val>
                                            <p:strVal val="ppt_h"/>
                                          </p:val>
                                        </p:tav>
                                        <p:tav tm="100000">
                                          <p:val>
                                            <p:fltVal val="0"/>
                                          </p:val>
                                        </p:tav>
                                      </p:tavLst>
                                    </p:anim>
                                    <p:anim calcmode="lin" valueType="num">
                                      <p:cBhvr>
                                        <p:cTn id="485" dur="3000"/>
                                        <p:tgtEl>
                                          <p:spTgt spid="32"/>
                                        </p:tgtEl>
                                        <p:attrNameLst>
                                          <p:attrName>ppt_x</p:attrName>
                                        </p:attrNameLst>
                                      </p:cBhvr>
                                      <p:tavLst>
                                        <p:tav tm="0">
                                          <p:val>
                                            <p:strVal val="ppt_x"/>
                                          </p:val>
                                        </p:tav>
                                        <p:tav tm="100000">
                                          <p:val>
                                            <p:fltVal val="0.5"/>
                                          </p:val>
                                        </p:tav>
                                      </p:tavLst>
                                    </p:anim>
                                    <p:anim calcmode="lin" valueType="num">
                                      <p:cBhvr>
                                        <p:cTn id="486" dur="3000"/>
                                        <p:tgtEl>
                                          <p:spTgt spid="32"/>
                                        </p:tgtEl>
                                        <p:attrNameLst>
                                          <p:attrName>ppt_y</p:attrName>
                                        </p:attrNameLst>
                                      </p:cBhvr>
                                      <p:tavLst>
                                        <p:tav tm="0">
                                          <p:val>
                                            <p:strVal val="ppt_y"/>
                                          </p:val>
                                        </p:tav>
                                        <p:tav tm="100000">
                                          <p:val>
                                            <p:fltVal val="0.5"/>
                                          </p:val>
                                        </p:tav>
                                      </p:tavLst>
                                    </p:anim>
                                    <p:set>
                                      <p:cBhvr>
                                        <p:cTn id="487" dur="1" fill="hold">
                                          <p:stCondLst>
                                            <p:cond delay="2999"/>
                                          </p:stCondLst>
                                        </p:cTn>
                                        <p:tgtEl>
                                          <p:spTgt spid="32"/>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3000"/>
                                        <p:tgtEl>
                                          <p:spTgt spid="25"/>
                                        </p:tgtEl>
                                        <p:attrNameLst>
                                          <p:attrName>ppt_x</p:attrName>
                                        </p:attrNameLst>
                                      </p:cBhvr>
                                      <p:tavLst>
                                        <p:tav tm="0">
                                          <p:val>
                                            <p:strVal val="ppt_x"/>
                                          </p:val>
                                        </p:tav>
                                        <p:tav tm="100000">
                                          <p:val>
                                            <p:strVal val="1+ppt_w/2"/>
                                          </p:val>
                                        </p:tav>
                                      </p:tavLst>
                                    </p:anim>
                                    <p:anim calcmode="lin" valueType="num">
                                      <p:cBhvr additive="base">
                                        <p:cTn id="490" dur="3000"/>
                                        <p:tgtEl>
                                          <p:spTgt spid="25"/>
                                        </p:tgtEl>
                                        <p:attrNameLst>
                                          <p:attrName>ppt_y</p:attrName>
                                        </p:attrNameLst>
                                      </p:cBhvr>
                                      <p:tavLst>
                                        <p:tav tm="0">
                                          <p:val>
                                            <p:strVal val="ppt_y"/>
                                          </p:val>
                                        </p:tav>
                                        <p:tav tm="100000">
                                          <p:val>
                                            <p:strVal val="1+ppt_h/2"/>
                                          </p:val>
                                        </p:tav>
                                      </p:tavLst>
                                    </p:anim>
                                    <p:set>
                                      <p:cBhvr>
                                        <p:cTn id="491" dur="1" fill="hold">
                                          <p:stCondLst>
                                            <p:cond delay="2999"/>
                                          </p:stCondLst>
                                        </p:cTn>
                                        <p:tgtEl>
                                          <p:spTgt spid="25"/>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3000"/>
                                        <p:tgtEl>
                                          <p:spTgt spid="26"/>
                                        </p:tgtEl>
                                        <p:attrNameLst>
                                          <p:attrName>ppt_x</p:attrName>
                                        </p:attrNameLst>
                                      </p:cBhvr>
                                      <p:tavLst>
                                        <p:tav tm="0">
                                          <p:val>
                                            <p:strVal val="ppt_x"/>
                                          </p:val>
                                        </p:tav>
                                        <p:tav tm="100000">
                                          <p:val>
                                            <p:strVal val="1+ppt_w/2"/>
                                          </p:val>
                                        </p:tav>
                                      </p:tavLst>
                                    </p:anim>
                                    <p:anim calcmode="lin" valueType="num">
                                      <p:cBhvr additive="base">
                                        <p:cTn id="494" dur="3000"/>
                                        <p:tgtEl>
                                          <p:spTgt spid="26"/>
                                        </p:tgtEl>
                                        <p:attrNameLst>
                                          <p:attrName>ppt_y</p:attrName>
                                        </p:attrNameLst>
                                      </p:cBhvr>
                                      <p:tavLst>
                                        <p:tav tm="0">
                                          <p:val>
                                            <p:strVal val="ppt_y"/>
                                          </p:val>
                                        </p:tav>
                                        <p:tav tm="100000">
                                          <p:val>
                                            <p:strVal val="1+ppt_h/2"/>
                                          </p:val>
                                        </p:tav>
                                      </p:tavLst>
                                    </p:anim>
                                    <p:set>
                                      <p:cBhvr>
                                        <p:cTn id="495" dur="1" fill="hold">
                                          <p:stCondLst>
                                            <p:cond delay="2999"/>
                                          </p:stCondLst>
                                        </p:cTn>
                                        <p:tgtEl>
                                          <p:spTgt spid="26"/>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3000"/>
                                        <p:tgtEl>
                                          <p:spTgt spid="27"/>
                                        </p:tgtEl>
                                        <p:attrNameLst>
                                          <p:attrName>ppt_x</p:attrName>
                                        </p:attrNameLst>
                                      </p:cBhvr>
                                      <p:tavLst>
                                        <p:tav tm="0">
                                          <p:val>
                                            <p:strVal val="ppt_x"/>
                                          </p:val>
                                        </p:tav>
                                        <p:tav tm="100000">
                                          <p:val>
                                            <p:strVal val="1+ppt_w/2"/>
                                          </p:val>
                                        </p:tav>
                                      </p:tavLst>
                                    </p:anim>
                                    <p:anim calcmode="lin" valueType="num">
                                      <p:cBhvr additive="base">
                                        <p:cTn id="498" dur="3000"/>
                                        <p:tgtEl>
                                          <p:spTgt spid="27"/>
                                        </p:tgtEl>
                                        <p:attrNameLst>
                                          <p:attrName>ppt_y</p:attrName>
                                        </p:attrNameLst>
                                      </p:cBhvr>
                                      <p:tavLst>
                                        <p:tav tm="0">
                                          <p:val>
                                            <p:strVal val="ppt_y"/>
                                          </p:val>
                                        </p:tav>
                                        <p:tav tm="100000">
                                          <p:val>
                                            <p:strVal val="1+ppt_h/2"/>
                                          </p:val>
                                        </p:tav>
                                      </p:tavLst>
                                    </p:anim>
                                    <p:set>
                                      <p:cBhvr>
                                        <p:cTn id="499" dur="1" fill="hold">
                                          <p:stCondLst>
                                            <p:cond delay="2999"/>
                                          </p:stCondLst>
                                        </p:cTn>
                                        <p:tgtEl>
                                          <p:spTgt spid="27"/>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3000"/>
                                        <p:tgtEl>
                                          <p:spTgt spid="28"/>
                                        </p:tgtEl>
                                        <p:attrNameLst>
                                          <p:attrName>ppt_x</p:attrName>
                                        </p:attrNameLst>
                                      </p:cBhvr>
                                      <p:tavLst>
                                        <p:tav tm="0">
                                          <p:val>
                                            <p:strVal val="ppt_x"/>
                                          </p:val>
                                        </p:tav>
                                        <p:tav tm="100000">
                                          <p:val>
                                            <p:strVal val="1+ppt_w/2"/>
                                          </p:val>
                                        </p:tav>
                                      </p:tavLst>
                                    </p:anim>
                                    <p:anim calcmode="lin" valueType="num">
                                      <p:cBhvr additive="base">
                                        <p:cTn id="502" dur="3000"/>
                                        <p:tgtEl>
                                          <p:spTgt spid="28"/>
                                        </p:tgtEl>
                                        <p:attrNameLst>
                                          <p:attrName>ppt_y</p:attrName>
                                        </p:attrNameLst>
                                      </p:cBhvr>
                                      <p:tavLst>
                                        <p:tav tm="0">
                                          <p:val>
                                            <p:strVal val="ppt_y"/>
                                          </p:val>
                                        </p:tav>
                                        <p:tav tm="100000">
                                          <p:val>
                                            <p:strVal val="1+ppt_h/2"/>
                                          </p:val>
                                        </p:tav>
                                      </p:tavLst>
                                    </p:anim>
                                    <p:set>
                                      <p:cBhvr>
                                        <p:cTn id="503" dur="1" fill="hold">
                                          <p:stCondLst>
                                            <p:cond delay="2999"/>
                                          </p:stCondLst>
                                        </p:cTn>
                                        <p:tgtEl>
                                          <p:spTgt spid="28"/>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3"/>
                                        </p:tgtEl>
                                        <p:attrNameLst>
                                          <p:attrName>ppt_x</p:attrName>
                                        </p:attrNameLst>
                                      </p:cBhvr>
                                      <p:tavLst>
                                        <p:tav tm="0">
                                          <p:val>
                                            <p:strVal val="ppt_x"/>
                                          </p:val>
                                        </p:tav>
                                        <p:tav tm="100000">
                                          <p:val>
                                            <p:strVal val="ppt_x"/>
                                          </p:val>
                                        </p:tav>
                                      </p:tavLst>
                                    </p:anim>
                                    <p:anim calcmode="lin" valueType="num">
                                      <p:cBhvr additive="base">
                                        <p:cTn id="506" dur="3000"/>
                                        <p:tgtEl>
                                          <p:spTgt spid="3"/>
                                        </p:tgtEl>
                                        <p:attrNameLst>
                                          <p:attrName>ppt_y</p:attrName>
                                        </p:attrNameLst>
                                      </p:cBhvr>
                                      <p:tavLst>
                                        <p:tav tm="0">
                                          <p:val>
                                            <p:strVal val="ppt_y"/>
                                          </p:val>
                                        </p:tav>
                                        <p:tav tm="100000">
                                          <p:val>
                                            <p:strVal val="1+ppt_h/2"/>
                                          </p:val>
                                        </p:tav>
                                      </p:tavLst>
                                    </p:anim>
                                    <p:set>
                                      <p:cBhvr>
                                        <p:cTn id="507" dur="1" fill="hold">
                                          <p:stCondLst>
                                            <p:cond delay="2999"/>
                                          </p:stCondLst>
                                        </p:cTn>
                                        <p:tgtEl>
                                          <p:spTgt spid="3"/>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7"/>
                                        </p:tgtEl>
                                        <p:attrNameLst>
                                          <p:attrName>ppt_x</p:attrName>
                                        </p:attrNameLst>
                                      </p:cBhvr>
                                      <p:tavLst>
                                        <p:tav tm="0">
                                          <p:val>
                                            <p:strVal val="ppt_x"/>
                                          </p:val>
                                        </p:tav>
                                        <p:tav tm="100000">
                                          <p:val>
                                            <p:strVal val="ppt_x"/>
                                          </p:val>
                                        </p:tav>
                                      </p:tavLst>
                                    </p:anim>
                                    <p:anim calcmode="lin" valueType="num">
                                      <p:cBhvr additive="base">
                                        <p:cTn id="510" dur="3000"/>
                                        <p:tgtEl>
                                          <p:spTgt spid="7"/>
                                        </p:tgtEl>
                                        <p:attrNameLst>
                                          <p:attrName>ppt_y</p:attrName>
                                        </p:attrNameLst>
                                      </p:cBhvr>
                                      <p:tavLst>
                                        <p:tav tm="0">
                                          <p:val>
                                            <p:strVal val="ppt_y"/>
                                          </p:val>
                                        </p:tav>
                                        <p:tav tm="100000">
                                          <p:val>
                                            <p:strVal val="1+ppt_h/2"/>
                                          </p:val>
                                        </p:tav>
                                      </p:tavLst>
                                    </p:anim>
                                    <p:set>
                                      <p:cBhvr>
                                        <p:cTn id="511" dur="1" fill="hold">
                                          <p:stCondLst>
                                            <p:cond delay="2999"/>
                                          </p:stCondLst>
                                        </p:cTn>
                                        <p:tgtEl>
                                          <p:spTgt spid="7"/>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11"/>
                                        </p:tgtEl>
                                        <p:attrNameLst>
                                          <p:attrName>ppt_x</p:attrName>
                                        </p:attrNameLst>
                                      </p:cBhvr>
                                      <p:tavLst>
                                        <p:tav tm="0">
                                          <p:val>
                                            <p:strVal val="ppt_x"/>
                                          </p:val>
                                        </p:tav>
                                        <p:tav tm="100000">
                                          <p:val>
                                            <p:strVal val="ppt_x"/>
                                          </p:val>
                                        </p:tav>
                                      </p:tavLst>
                                    </p:anim>
                                    <p:anim calcmode="lin" valueType="num">
                                      <p:cBhvr additive="base">
                                        <p:cTn id="514" dur="3000"/>
                                        <p:tgtEl>
                                          <p:spTgt spid="11"/>
                                        </p:tgtEl>
                                        <p:attrNameLst>
                                          <p:attrName>ppt_y</p:attrName>
                                        </p:attrNameLst>
                                      </p:cBhvr>
                                      <p:tavLst>
                                        <p:tav tm="0">
                                          <p:val>
                                            <p:strVal val="ppt_y"/>
                                          </p:val>
                                        </p:tav>
                                        <p:tav tm="100000">
                                          <p:val>
                                            <p:strVal val="1+ppt_h/2"/>
                                          </p:val>
                                        </p:tav>
                                      </p:tavLst>
                                    </p:anim>
                                    <p:set>
                                      <p:cBhvr>
                                        <p:cTn id="515" dur="1" fill="hold">
                                          <p:stCondLst>
                                            <p:cond delay="2999"/>
                                          </p:stCondLst>
                                        </p:cTn>
                                        <p:tgtEl>
                                          <p:spTgt spid="11"/>
                                        </p:tgtEl>
                                        <p:attrNameLst>
                                          <p:attrName>style.visibility</p:attrName>
                                        </p:attrNameLst>
                                      </p:cBhvr>
                                      <p:to>
                                        <p:strVal val="hidden"/>
                                      </p:to>
                                    </p:set>
                                  </p:childTnLst>
                                </p:cTn>
                              </p:par>
                              <p:par>
                                <p:cTn id="516" presetID="2" presetClass="exit" presetSubtype="12" fill="hold" nodeType="withEffect">
                                  <p:stCondLst>
                                    <p:cond delay="0"/>
                                  </p:stCondLst>
                                  <p:childTnLst>
                                    <p:anim calcmode="lin" valueType="num">
                                      <p:cBhvr additive="base">
                                        <p:cTn id="517" dur="3000"/>
                                        <p:tgtEl>
                                          <p:spTgt spid="17"/>
                                        </p:tgtEl>
                                        <p:attrNameLst>
                                          <p:attrName>ppt_x</p:attrName>
                                        </p:attrNameLst>
                                      </p:cBhvr>
                                      <p:tavLst>
                                        <p:tav tm="0">
                                          <p:val>
                                            <p:strVal val="ppt_x"/>
                                          </p:val>
                                        </p:tav>
                                        <p:tav tm="100000">
                                          <p:val>
                                            <p:strVal val="0-ppt_w/2"/>
                                          </p:val>
                                        </p:tav>
                                      </p:tavLst>
                                    </p:anim>
                                    <p:anim calcmode="lin" valueType="num">
                                      <p:cBhvr additive="base">
                                        <p:cTn id="518" dur="3000"/>
                                        <p:tgtEl>
                                          <p:spTgt spid="17"/>
                                        </p:tgtEl>
                                        <p:attrNameLst>
                                          <p:attrName>ppt_y</p:attrName>
                                        </p:attrNameLst>
                                      </p:cBhvr>
                                      <p:tavLst>
                                        <p:tav tm="0">
                                          <p:val>
                                            <p:strVal val="ppt_y"/>
                                          </p:val>
                                        </p:tav>
                                        <p:tav tm="100000">
                                          <p:val>
                                            <p:strVal val="1+ppt_h/2"/>
                                          </p:val>
                                        </p:tav>
                                      </p:tavLst>
                                    </p:anim>
                                    <p:set>
                                      <p:cBhvr>
                                        <p:cTn id="519" dur="1" fill="hold">
                                          <p:stCondLst>
                                            <p:cond delay="2999"/>
                                          </p:stCondLst>
                                        </p:cTn>
                                        <p:tgtEl>
                                          <p:spTgt spid="17"/>
                                        </p:tgtEl>
                                        <p:attrNameLst>
                                          <p:attrName>style.visibility</p:attrName>
                                        </p:attrNameLst>
                                      </p:cBhvr>
                                      <p:to>
                                        <p:strVal val="hidden"/>
                                      </p:to>
                                    </p:set>
                                  </p:childTnLst>
                                </p:cTn>
                              </p:par>
                              <p:par>
                                <p:cTn id="520" presetID="2" presetClass="exit" presetSubtype="12" fill="hold" nodeType="withEffect">
                                  <p:stCondLst>
                                    <p:cond delay="0"/>
                                  </p:stCondLst>
                                  <p:childTnLst>
                                    <p:anim calcmode="lin" valueType="num">
                                      <p:cBhvr additive="base">
                                        <p:cTn id="521" dur="3000"/>
                                        <p:tgtEl>
                                          <p:spTgt spid="18"/>
                                        </p:tgtEl>
                                        <p:attrNameLst>
                                          <p:attrName>ppt_x</p:attrName>
                                        </p:attrNameLst>
                                      </p:cBhvr>
                                      <p:tavLst>
                                        <p:tav tm="0">
                                          <p:val>
                                            <p:strVal val="ppt_x"/>
                                          </p:val>
                                        </p:tav>
                                        <p:tav tm="100000">
                                          <p:val>
                                            <p:strVal val="0-ppt_w/2"/>
                                          </p:val>
                                        </p:tav>
                                      </p:tavLst>
                                    </p:anim>
                                    <p:anim calcmode="lin" valueType="num">
                                      <p:cBhvr additive="base">
                                        <p:cTn id="522" dur="3000"/>
                                        <p:tgtEl>
                                          <p:spTgt spid="18"/>
                                        </p:tgtEl>
                                        <p:attrNameLst>
                                          <p:attrName>ppt_y</p:attrName>
                                        </p:attrNameLst>
                                      </p:cBhvr>
                                      <p:tavLst>
                                        <p:tav tm="0">
                                          <p:val>
                                            <p:strVal val="ppt_y"/>
                                          </p:val>
                                        </p:tav>
                                        <p:tav tm="100000">
                                          <p:val>
                                            <p:strVal val="1+ppt_h/2"/>
                                          </p:val>
                                        </p:tav>
                                      </p:tavLst>
                                    </p:anim>
                                    <p:set>
                                      <p:cBhvr>
                                        <p:cTn id="523" dur="1" fill="hold">
                                          <p:stCondLst>
                                            <p:cond delay="2999"/>
                                          </p:stCondLst>
                                        </p:cTn>
                                        <p:tgtEl>
                                          <p:spTgt spid="18"/>
                                        </p:tgtEl>
                                        <p:attrNameLst>
                                          <p:attrName>style.visibility</p:attrName>
                                        </p:attrNameLst>
                                      </p:cBhvr>
                                      <p:to>
                                        <p:strVal val="hidden"/>
                                      </p:to>
                                    </p:set>
                                  </p:childTnLst>
                                </p:cTn>
                              </p:par>
                              <p:par>
                                <p:cTn id="524" presetID="2" presetClass="exit" presetSubtype="12" fill="hold" nodeType="withEffect">
                                  <p:stCondLst>
                                    <p:cond delay="0"/>
                                  </p:stCondLst>
                                  <p:childTnLst>
                                    <p:anim calcmode="lin" valueType="num">
                                      <p:cBhvr additive="base">
                                        <p:cTn id="525" dur="3000"/>
                                        <p:tgtEl>
                                          <p:spTgt spid="19"/>
                                        </p:tgtEl>
                                        <p:attrNameLst>
                                          <p:attrName>ppt_x</p:attrName>
                                        </p:attrNameLst>
                                      </p:cBhvr>
                                      <p:tavLst>
                                        <p:tav tm="0">
                                          <p:val>
                                            <p:strVal val="ppt_x"/>
                                          </p:val>
                                        </p:tav>
                                        <p:tav tm="100000">
                                          <p:val>
                                            <p:strVal val="0-ppt_w/2"/>
                                          </p:val>
                                        </p:tav>
                                      </p:tavLst>
                                    </p:anim>
                                    <p:anim calcmode="lin" valueType="num">
                                      <p:cBhvr additive="base">
                                        <p:cTn id="526" dur="3000"/>
                                        <p:tgtEl>
                                          <p:spTgt spid="19"/>
                                        </p:tgtEl>
                                        <p:attrNameLst>
                                          <p:attrName>ppt_y</p:attrName>
                                        </p:attrNameLst>
                                      </p:cBhvr>
                                      <p:tavLst>
                                        <p:tav tm="0">
                                          <p:val>
                                            <p:strVal val="ppt_y"/>
                                          </p:val>
                                        </p:tav>
                                        <p:tav tm="100000">
                                          <p:val>
                                            <p:strVal val="1+ppt_h/2"/>
                                          </p:val>
                                        </p:tav>
                                      </p:tavLst>
                                    </p:anim>
                                    <p:set>
                                      <p:cBhvr>
                                        <p:cTn id="527" dur="1" fill="hold">
                                          <p:stCondLst>
                                            <p:cond delay="2999"/>
                                          </p:stCondLst>
                                        </p:cTn>
                                        <p:tgtEl>
                                          <p:spTgt spid="19"/>
                                        </p:tgtEl>
                                        <p:attrNameLst>
                                          <p:attrName>style.visibility</p:attrName>
                                        </p:attrNameLst>
                                      </p:cBhvr>
                                      <p:to>
                                        <p:strVal val="hidden"/>
                                      </p:to>
                                    </p:set>
                                  </p:childTnLst>
                                </p:cTn>
                              </p:par>
                              <p:par>
                                <p:cTn id="528" presetID="2" presetClass="exit" presetSubtype="12" fill="hold" nodeType="withEffect">
                                  <p:stCondLst>
                                    <p:cond delay="0"/>
                                  </p:stCondLst>
                                  <p:childTnLst>
                                    <p:anim calcmode="lin" valueType="num">
                                      <p:cBhvr additive="base">
                                        <p:cTn id="529" dur="3000"/>
                                        <p:tgtEl>
                                          <p:spTgt spid="20"/>
                                        </p:tgtEl>
                                        <p:attrNameLst>
                                          <p:attrName>ppt_x</p:attrName>
                                        </p:attrNameLst>
                                      </p:cBhvr>
                                      <p:tavLst>
                                        <p:tav tm="0">
                                          <p:val>
                                            <p:strVal val="ppt_x"/>
                                          </p:val>
                                        </p:tav>
                                        <p:tav tm="100000">
                                          <p:val>
                                            <p:strVal val="0-ppt_w/2"/>
                                          </p:val>
                                        </p:tav>
                                      </p:tavLst>
                                    </p:anim>
                                    <p:anim calcmode="lin" valueType="num">
                                      <p:cBhvr additive="base">
                                        <p:cTn id="530" dur="3000"/>
                                        <p:tgtEl>
                                          <p:spTgt spid="20"/>
                                        </p:tgtEl>
                                        <p:attrNameLst>
                                          <p:attrName>ppt_y</p:attrName>
                                        </p:attrNameLst>
                                      </p:cBhvr>
                                      <p:tavLst>
                                        <p:tav tm="0">
                                          <p:val>
                                            <p:strVal val="ppt_y"/>
                                          </p:val>
                                        </p:tav>
                                        <p:tav tm="100000">
                                          <p:val>
                                            <p:strVal val="1+ppt_h/2"/>
                                          </p:val>
                                        </p:tav>
                                      </p:tavLst>
                                    </p:anim>
                                    <p:set>
                                      <p:cBhvr>
                                        <p:cTn id="531" dur="1" fill="hold">
                                          <p:stCondLst>
                                            <p:cond delay="2999"/>
                                          </p:stCondLst>
                                        </p:cTn>
                                        <p:tgtEl>
                                          <p:spTgt spid="20"/>
                                        </p:tgtEl>
                                        <p:attrNameLst>
                                          <p:attrName>style.visibility</p:attrName>
                                        </p:attrNameLst>
                                      </p:cBhvr>
                                      <p:to>
                                        <p:strVal val="hidden"/>
                                      </p:to>
                                    </p:set>
                                  </p:childTnLst>
                                </p:cTn>
                              </p:par>
                              <p:par>
                                <p:cTn id="532" presetID="2" presetClass="exit" presetSubtype="8" fill="hold" nodeType="withEffect">
                                  <p:stCondLst>
                                    <p:cond delay="0"/>
                                  </p:stCondLst>
                                  <p:childTnLst>
                                    <p:anim calcmode="lin" valueType="num">
                                      <p:cBhvr additive="base">
                                        <p:cTn id="533" dur="3000"/>
                                        <p:tgtEl>
                                          <p:spTgt spid="5"/>
                                        </p:tgtEl>
                                        <p:attrNameLst>
                                          <p:attrName>ppt_x</p:attrName>
                                        </p:attrNameLst>
                                      </p:cBhvr>
                                      <p:tavLst>
                                        <p:tav tm="0">
                                          <p:val>
                                            <p:strVal val="ppt_x"/>
                                          </p:val>
                                        </p:tav>
                                        <p:tav tm="100000">
                                          <p:val>
                                            <p:strVal val="0-ppt_w/2"/>
                                          </p:val>
                                        </p:tav>
                                      </p:tavLst>
                                    </p:anim>
                                    <p:anim calcmode="lin" valueType="num">
                                      <p:cBhvr additive="base">
                                        <p:cTn id="534" dur="3000"/>
                                        <p:tgtEl>
                                          <p:spTgt spid="5"/>
                                        </p:tgtEl>
                                        <p:attrNameLst>
                                          <p:attrName>ppt_y</p:attrName>
                                        </p:attrNameLst>
                                      </p:cBhvr>
                                      <p:tavLst>
                                        <p:tav tm="0">
                                          <p:val>
                                            <p:strVal val="ppt_y"/>
                                          </p:val>
                                        </p:tav>
                                        <p:tav tm="100000">
                                          <p:val>
                                            <p:strVal val="ppt_y"/>
                                          </p:val>
                                        </p:tav>
                                      </p:tavLst>
                                    </p:anim>
                                    <p:set>
                                      <p:cBhvr>
                                        <p:cTn id="535" dur="1" fill="hold">
                                          <p:stCondLst>
                                            <p:cond delay="2999"/>
                                          </p:stCondLst>
                                        </p:cTn>
                                        <p:tgtEl>
                                          <p:spTgt spid="5"/>
                                        </p:tgtEl>
                                        <p:attrNameLst>
                                          <p:attrName>style.visibility</p:attrName>
                                        </p:attrNameLst>
                                      </p:cBhvr>
                                      <p:to>
                                        <p:strVal val="hidden"/>
                                      </p:to>
                                    </p:set>
                                  </p:childTnLst>
                                </p:cTn>
                              </p:par>
                              <p:par>
                                <p:cTn id="536" presetID="2" presetClass="exit" presetSubtype="8" fill="hold" nodeType="withEffect">
                                  <p:stCondLst>
                                    <p:cond delay="0"/>
                                  </p:stCondLst>
                                  <p:childTnLst>
                                    <p:anim calcmode="lin" valueType="num">
                                      <p:cBhvr additive="base">
                                        <p:cTn id="537" dur="3000"/>
                                        <p:tgtEl>
                                          <p:spTgt spid="8"/>
                                        </p:tgtEl>
                                        <p:attrNameLst>
                                          <p:attrName>ppt_x</p:attrName>
                                        </p:attrNameLst>
                                      </p:cBhvr>
                                      <p:tavLst>
                                        <p:tav tm="0">
                                          <p:val>
                                            <p:strVal val="ppt_x"/>
                                          </p:val>
                                        </p:tav>
                                        <p:tav tm="100000">
                                          <p:val>
                                            <p:strVal val="0-ppt_w/2"/>
                                          </p:val>
                                        </p:tav>
                                      </p:tavLst>
                                    </p:anim>
                                    <p:anim calcmode="lin" valueType="num">
                                      <p:cBhvr additive="base">
                                        <p:cTn id="538" dur="3000"/>
                                        <p:tgtEl>
                                          <p:spTgt spid="8"/>
                                        </p:tgtEl>
                                        <p:attrNameLst>
                                          <p:attrName>ppt_y</p:attrName>
                                        </p:attrNameLst>
                                      </p:cBhvr>
                                      <p:tavLst>
                                        <p:tav tm="0">
                                          <p:val>
                                            <p:strVal val="ppt_y"/>
                                          </p:val>
                                        </p:tav>
                                        <p:tav tm="100000">
                                          <p:val>
                                            <p:strVal val="ppt_y"/>
                                          </p:val>
                                        </p:tav>
                                      </p:tavLst>
                                    </p:anim>
                                    <p:set>
                                      <p:cBhvr>
                                        <p:cTn id="539" dur="1" fill="hold">
                                          <p:stCondLst>
                                            <p:cond delay="2999"/>
                                          </p:stCondLst>
                                        </p:cTn>
                                        <p:tgtEl>
                                          <p:spTgt spid="8"/>
                                        </p:tgtEl>
                                        <p:attrNameLst>
                                          <p:attrName>style.visibility</p:attrName>
                                        </p:attrNameLst>
                                      </p:cBhvr>
                                      <p:to>
                                        <p:strVal val="hidden"/>
                                      </p:to>
                                    </p:set>
                                  </p:childTnLst>
                                </p:cTn>
                              </p:par>
                              <p:par>
                                <p:cTn id="540" presetID="2" presetClass="exit" presetSubtype="8" fill="hold" nodeType="withEffect">
                                  <p:stCondLst>
                                    <p:cond delay="0"/>
                                  </p:stCondLst>
                                  <p:childTnLst>
                                    <p:anim calcmode="lin" valueType="num">
                                      <p:cBhvr additive="base">
                                        <p:cTn id="541" dur="3000"/>
                                        <p:tgtEl>
                                          <p:spTgt spid="13"/>
                                        </p:tgtEl>
                                        <p:attrNameLst>
                                          <p:attrName>ppt_x</p:attrName>
                                        </p:attrNameLst>
                                      </p:cBhvr>
                                      <p:tavLst>
                                        <p:tav tm="0">
                                          <p:val>
                                            <p:strVal val="ppt_x"/>
                                          </p:val>
                                        </p:tav>
                                        <p:tav tm="100000">
                                          <p:val>
                                            <p:strVal val="0-ppt_w/2"/>
                                          </p:val>
                                        </p:tav>
                                      </p:tavLst>
                                    </p:anim>
                                    <p:anim calcmode="lin" valueType="num">
                                      <p:cBhvr additive="base">
                                        <p:cTn id="542" dur="3000"/>
                                        <p:tgtEl>
                                          <p:spTgt spid="13"/>
                                        </p:tgtEl>
                                        <p:attrNameLst>
                                          <p:attrName>ppt_y</p:attrName>
                                        </p:attrNameLst>
                                      </p:cBhvr>
                                      <p:tavLst>
                                        <p:tav tm="0">
                                          <p:val>
                                            <p:strVal val="ppt_y"/>
                                          </p:val>
                                        </p:tav>
                                        <p:tav tm="100000">
                                          <p:val>
                                            <p:strVal val="ppt_y"/>
                                          </p:val>
                                        </p:tav>
                                      </p:tavLst>
                                    </p:anim>
                                    <p:set>
                                      <p:cBhvr>
                                        <p:cTn id="543" dur="1" fill="hold">
                                          <p:stCondLst>
                                            <p:cond delay="2999"/>
                                          </p:stCondLst>
                                        </p:cTn>
                                        <p:tgtEl>
                                          <p:spTgt spid="13"/>
                                        </p:tgtEl>
                                        <p:attrNameLst>
                                          <p:attrName>style.visibility</p:attrName>
                                        </p:attrNameLst>
                                      </p:cBhvr>
                                      <p:to>
                                        <p:strVal val="hidden"/>
                                      </p:to>
                                    </p:set>
                                  </p:childTnLst>
                                </p:cTn>
                              </p:par>
                              <p:par>
                                <p:cTn id="544" presetID="2" presetClass="exit" presetSubtype="8" fill="hold" nodeType="withEffect">
                                  <p:stCondLst>
                                    <p:cond delay="0"/>
                                  </p:stCondLst>
                                  <p:childTnLst>
                                    <p:anim calcmode="lin" valueType="num">
                                      <p:cBhvr additive="base">
                                        <p:cTn id="545" dur="3000"/>
                                        <p:tgtEl>
                                          <p:spTgt spid="16"/>
                                        </p:tgtEl>
                                        <p:attrNameLst>
                                          <p:attrName>ppt_x</p:attrName>
                                        </p:attrNameLst>
                                      </p:cBhvr>
                                      <p:tavLst>
                                        <p:tav tm="0">
                                          <p:val>
                                            <p:strVal val="ppt_x"/>
                                          </p:val>
                                        </p:tav>
                                        <p:tav tm="100000">
                                          <p:val>
                                            <p:strVal val="0-ppt_w/2"/>
                                          </p:val>
                                        </p:tav>
                                      </p:tavLst>
                                    </p:anim>
                                    <p:anim calcmode="lin" valueType="num">
                                      <p:cBhvr additive="base">
                                        <p:cTn id="546" dur="3000"/>
                                        <p:tgtEl>
                                          <p:spTgt spid="16"/>
                                        </p:tgtEl>
                                        <p:attrNameLst>
                                          <p:attrName>ppt_y</p:attrName>
                                        </p:attrNameLst>
                                      </p:cBhvr>
                                      <p:tavLst>
                                        <p:tav tm="0">
                                          <p:val>
                                            <p:strVal val="ppt_y"/>
                                          </p:val>
                                        </p:tav>
                                        <p:tav tm="100000">
                                          <p:val>
                                            <p:strVal val="ppt_y"/>
                                          </p:val>
                                        </p:tav>
                                      </p:tavLst>
                                    </p:anim>
                                    <p:set>
                                      <p:cBhvr>
                                        <p:cTn id="547" dur="1" fill="hold">
                                          <p:stCondLst>
                                            <p:cond delay="2999"/>
                                          </p:stCondLst>
                                        </p:cTn>
                                        <p:tgtEl>
                                          <p:spTgt spid="16"/>
                                        </p:tgtEl>
                                        <p:attrNameLst>
                                          <p:attrName>style.visibility</p:attrName>
                                        </p:attrNameLst>
                                      </p:cBhvr>
                                      <p:to>
                                        <p:strVal val="hidden"/>
                                      </p:to>
                                    </p:set>
                                  </p:childTnLst>
                                </p:cTn>
                              </p:par>
                              <p:par>
                                <p:cTn id="548" presetID="2" presetClass="exit" presetSubtype="9" fill="hold" nodeType="withEffect">
                                  <p:stCondLst>
                                    <p:cond delay="0"/>
                                  </p:stCondLst>
                                  <p:childTnLst>
                                    <p:anim calcmode="lin" valueType="num">
                                      <p:cBhvr additive="base">
                                        <p:cTn id="549" dur="3000"/>
                                        <p:tgtEl>
                                          <p:spTgt spid="29"/>
                                        </p:tgtEl>
                                        <p:attrNameLst>
                                          <p:attrName>ppt_x</p:attrName>
                                        </p:attrNameLst>
                                      </p:cBhvr>
                                      <p:tavLst>
                                        <p:tav tm="0">
                                          <p:val>
                                            <p:strVal val="ppt_x"/>
                                          </p:val>
                                        </p:tav>
                                        <p:tav tm="100000">
                                          <p:val>
                                            <p:strVal val="0-ppt_w/2"/>
                                          </p:val>
                                        </p:tav>
                                      </p:tavLst>
                                    </p:anim>
                                    <p:anim calcmode="lin" valueType="num">
                                      <p:cBhvr additive="base">
                                        <p:cTn id="550" dur="3000"/>
                                        <p:tgtEl>
                                          <p:spTgt spid="29"/>
                                        </p:tgtEl>
                                        <p:attrNameLst>
                                          <p:attrName>ppt_y</p:attrName>
                                        </p:attrNameLst>
                                      </p:cBhvr>
                                      <p:tavLst>
                                        <p:tav tm="0">
                                          <p:val>
                                            <p:strVal val="ppt_y"/>
                                          </p:val>
                                        </p:tav>
                                        <p:tav tm="100000">
                                          <p:val>
                                            <p:strVal val="0-ppt_h/2"/>
                                          </p:val>
                                        </p:tav>
                                      </p:tavLst>
                                    </p:anim>
                                    <p:set>
                                      <p:cBhvr>
                                        <p:cTn id="551" dur="1" fill="hold">
                                          <p:stCondLst>
                                            <p:cond delay="2999"/>
                                          </p:stCondLst>
                                        </p:cTn>
                                        <p:tgtEl>
                                          <p:spTgt spid="29"/>
                                        </p:tgtEl>
                                        <p:attrNameLst>
                                          <p:attrName>style.visibility</p:attrName>
                                        </p:attrNameLst>
                                      </p:cBhvr>
                                      <p:to>
                                        <p:strVal val="hidden"/>
                                      </p:to>
                                    </p:set>
                                  </p:childTnLst>
                                </p:cTn>
                              </p:par>
                              <p:par>
                                <p:cTn id="552" presetID="2" presetClass="exit" presetSubtype="9" fill="hold" nodeType="withEffect">
                                  <p:stCondLst>
                                    <p:cond delay="0"/>
                                  </p:stCondLst>
                                  <p:childTnLst>
                                    <p:anim calcmode="lin" valueType="num">
                                      <p:cBhvr additive="base">
                                        <p:cTn id="553" dur="3000"/>
                                        <p:tgtEl>
                                          <p:spTgt spid="30"/>
                                        </p:tgtEl>
                                        <p:attrNameLst>
                                          <p:attrName>ppt_x</p:attrName>
                                        </p:attrNameLst>
                                      </p:cBhvr>
                                      <p:tavLst>
                                        <p:tav tm="0">
                                          <p:val>
                                            <p:strVal val="ppt_x"/>
                                          </p:val>
                                        </p:tav>
                                        <p:tav tm="100000">
                                          <p:val>
                                            <p:strVal val="0-ppt_w/2"/>
                                          </p:val>
                                        </p:tav>
                                      </p:tavLst>
                                    </p:anim>
                                    <p:anim calcmode="lin" valueType="num">
                                      <p:cBhvr additive="base">
                                        <p:cTn id="554" dur="3000"/>
                                        <p:tgtEl>
                                          <p:spTgt spid="30"/>
                                        </p:tgtEl>
                                        <p:attrNameLst>
                                          <p:attrName>ppt_y</p:attrName>
                                        </p:attrNameLst>
                                      </p:cBhvr>
                                      <p:tavLst>
                                        <p:tav tm="0">
                                          <p:val>
                                            <p:strVal val="ppt_y"/>
                                          </p:val>
                                        </p:tav>
                                        <p:tav tm="100000">
                                          <p:val>
                                            <p:strVal val="0-ppt_h/2"/>
                                          </p:val>
                                        </p:tav>
                                      </p:tavLst>
                                    </p:anim>
                                    <p:set>
                                      <p:cBhvr>
                                        <p:cTn id="555" dur="1" fill="hold">
                                          <p:stCondLst>
                                            <p:cond delay="2999"/>
                                          </p:stCondLst>
                                        </p:cTn>
                                        <p:tgtEl>
                                          <p:spTgt spid="30"/>
                                        </p:tgtEl>
                                        <p:attrNameLst>
                                          <p:attrName>style.visibility</p:attrName>
                                        </p:attrNameLst>
                                      </p:cBhvr>
                                      <p:to>
                                        <p:strVal val="hidden"/>
                                      </p:to>
                                    </p:set>
                                  </p:childTnLst>
                                </p:cTn>
                              </p:par>
                              <p:par>
                                <p:cTn id="556" presetID="2" presetClass="exit" presetSubtype="9" fill="hold" nodeType="withEffect">
                                  <p:stCondLst>
                                    <p:cond delay="0"/>
                                  </p:stCondLst>
                                  <p:childTnLst>
                                    <p:anim calcmode="lin" valueType="num">
                                      <p:cBhvr additive="base">
                                        <p:cTn id="557" dur="3000"/>
                                        <p:tgtEl>
                                          <p:spTgt spid="31"/>
                                        </p:tgtEl>
                                        <p:attrNameLst>
                                          <p:attrName>ppt_x</p:attrName>
                                        </p:attrNameLst>
                                      </p:cBhvr>
                                      <p:tavLst>
                                        <p:tav tm="0">
                                          <p:val>
                                            <p:strVal val="ppt_x"/>
                                          </p:val>
                                        </p:tav>
                                        <p:tav tm="100000">
                                          <p:val>
                                            <p:strVal val="0-ppt_w/2"/>
                                          </p:val>
                                        </p:tav>
                                      </p:tavLst>
                                    </p:anim>
                                    <p:anim calcmode="lin" valueType="num">
                                      <p:cBhvr additive="base">
                                        <p:cTn id="558" dur="3000"/>
                                        <p:tgtEl>
                                          <p:spTgt spid="31"/>
                                        </p:tgtEl>
                                        <p:attrNameLst>
                                          <p:attrName>ppt_y</p:attrName>
                                        </p:attrNameLst>
                                      </p:cBhvr>
                                      <p:tavLst>
                                        <p:tav tm="0">
                                          <p:val>
                                            <p:strVal val="ppt_y"/>
                                          </p:val>
                                        </p:tav>
                                        <p:tav tm="100000">
                                          <p:val>
                                            <p:strVal val="0-ppt_h/2"/>
                                          </p:val>
                                        </p:tav>
                                      </p:tavLst>
                                    </p:anim>
                                    <p:set>
                                      <p:cBhvr>
                                        <p:cTn id="559" dur="1" fill="hold">
                                          <p:stCondLst>
                                            <p:cond delay="2999"/>
                                          </p:stCondLst>
                                        </p:cTn>
                                        <p:tgtEl>
                                          <p:spTgt spid="31"/>
                                        </p:tgtEl>
                                        <p:attrNameLst>
                                          <p:attrName>style.visibility</p:attrName>
                                        </p:attrNameLst>
                                      </p:cBhvr>
                                      <p:to>
                                        <p:strVal val="hidden"/>
                                      </p:to>
                                    </p:set>
                                  </p:childTnLst>
                                </p:cTn>
                              </p:par>
                              <p:par>
                                <p:cTn id="560" presetID="2" presetClass="exit" presetSubtype="9" fill="hold" nodeType="withEffect">
                                  <p:stCondLst>
                                    <p:cond delay="0"/>
                                  </p:stCondLst>
                                  <p:childTnLst>
                                    <p:anim calcmode="lin" valueType="num">
                                      <p:cBhvr additive="base">
                                        <p:cTn id="561" dur="3000"/>
                                        <p:tgtEl>
                                          <p:spTgt spid="32"/>
                                        </p:tgtEl>
                                        <p:attrNameLst>
                                          <p:attrName>ppt_x</p:attrName>
                                        </p:attrNameLst>
                                      </p:cBhvr>
                                      <p:tavLst>
                                        <p:tav tm="0">
                                          <p:val>
                                            <p:strVal val="ppt_x"/>
                                          </p:val>
                                        </p:tav>
                                        <p:tav tm="100000">
                                          <p:val>
                                            <p:strVal val="0-ppt_w/2"/>
                                          </p:val>
                                        </p:tav>
                                      </p:tavLst>
                                    </p:anim>
                                    <p:anim calcmode="lin" valueType="num">
                                      <p:cBhvr additive="base">
                                        <p:cTn id="562" dur="3000"/>
                                        <p:tgtEl>
                                          <p:spTgt spid="32"/>
                                        </p:tgtEl>
                                        <p:attrNameLst>
                                          <p:attrName>ppt_y</p:attrName>
                                        </p:attrNameLst>
                                      </p:cBhvr>
                                      <p:tavLst>
                                        <p:tav tm="0">
                                          <p:val>
                                            <p:strVal val="ppt_y"/>
                                          </p:val>
                                        </p:tav>
                                        <p:tav tm="100000">
                                          <p:val>
                                            <p:strVal val="0-ppt_h/2"/>
                                          </p:val>
                                        </p:tav>
                                      </p:tavLst>
                                    </p:anim>
                                    <p:set>
                                      <p:cBhvr>
                                        <p:cTn id="563" dur="1" fill="hold">
                                          <p:stCondLst>
                                            <p:cond delay="2999"/>
                                          </p:stCondLst>
                                        </p:cTn>
                                        <p:tgtEl>
                                          <p:spTgt spid="32"/>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3000"/>
                                        <p:tgtEl>
                                          <p:spTgt spid="4"/>
                                        </p:tgtEl>
                                        <p:attrNameLst>
                                          <p:attrName>ppt_x</p:attrName>
                                        </p:attrNameLst>
                                      </p:cBhvr>
                                      <p:tavLst>
                                        <p:tav tm="0">
                                          <p:val>
                                            <p:strVal val="ppt_x"/>
                                          </p:val>
                                        </p:tav>
                                        <p:tav tm="100000">
                                          <p:val>
                                            <p:strVal val="ppt_x"/>
                                          </p:val>
                                        </p:tav>
                                      </p:tavLst>
                                    </p:anim>
                                    <p:anim calcmode="lin" valueType="num">
                                      <p:cBhvr additive="base">
                                        <p:cTn id="566" dur="3000"/>
                                        <p:tgtEl>
                                          <p:spTgt spid="4"/>
                                        </p:tgtEl>
                                        <p:attrNameLst>
                                          <p:attrName>ppt_y</p:attrName>
                                        </p:attrNameLst>
                                      </p:cBhvr>
                                      <p:tavLst>
                                        <p:tav tm="0">
                                          <p:val>
                                            <p:strVal val="ppt_y"/>
                                          </p:val>
                                        </p:tav>
                                        <p:tav tm="100000">
                                          <p:val>
                                            <p:strVal val="0-ppt_h/2"/>
                                          </p:val>
                                        </p:tav>
                                      </p:tavLst>
                                    </p:anim>
                                    <p:set>
                                      <p:cBhvr>
                                        <p:cTn id="567" dur="1" fill="hold">
                                          <p:stCondLst>
                                            <p:cond delay="2999"/>
                                          </p:stCondLst>
                                        </p:cTn>
                                        <p:tgtEl>
                                          <p:spTgt spid="4"/>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3000"/>
                                        <p:tgtEl>
                                          <p:spTgt spid="9"/>
                                        </p:tgtEl>
                                        <p:attrNameLst>
                                          <p:attrName>ppt_x</p:attrName>
                                        </p:attrNameLst>
                                      </p:cBhvr>
                                      <p:tavLst>
                                        <p:tav tm="0">
                                          <p:val>
                                            <p:strVal val="ppt_x"/>
                                          </p:val>
                                        </p:tav>
                                        <p:tav tm="100000">
                                          <p:val>
                                            <p:strVal val="ppt_x"/>
                                          </p:val>
                                        </p:tav>
                                      </p:tavLst>
                                    </p:anim>
                                    <p:anim calcmode="lin" valueType="num">
                                      <p:cBhvr additive="base">
                                        <p:cTn id="570" dur="3000"/>
                                        <p:tgtEl>
                                          <p:spTgt spid="9"/>
                                        </p:tgtEl>
                                        <p:attrNameLst>
                                          <p:attrName>ppt_y</p:attrName>
                                        </p:attrNameLst>
                                      </p:cBhvr>
                                      <p:tavLst>
                                        <p:tav tm="0">
                                          <p:val>
                                            <p:strVal val="ppt_y"/>
                                          </p:val>
                                        </p:tav>
                                        <p:tav tm="100000">
                                          <p:val>
                                            <p:strVal val="0-ppt_h/2"/>
                                          </p:val>
                                        </p:tav>
                                      </p:tavLst>
                                    </p:anim>
                                    <p:set>
                                      <p:cBhvr>
                                        <p:cTn id="571" dur="1" fill="hold">
                                          <p:stCondLst>
                                            <p:cond delay="2999"/>
                                          </p:stCondLst>
                                        </p:cTn>
                                        <p:tgtEl>
                                          <p:spTgt spid="9"/>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3000"/>
                                        <p:tgtEl>
                                          <p:spTgt spid="12"/>
                                        </p:tgtEl>
                                        <p:attrNameLst>
                                          <p:attrName>ppt_x</p:attrName>
                                        </p:attrNameLst>
                                      </p:cBhvr>
                                      <p:tavLst>
                                        <p:tav tm="0">
                                          <p:val>
                                            <p:strVal val="ppt_x"/>
                                          </p:val>
                                        </p:tav>
                                        <p:tav tm="100000">
                                          <p:val>
                                            <p:strVal val="ppt_x"/>
                                          </p:val>
                                        </p:tav>
                                      </p:tavLst>
                                    </p:anim>
                                    <p:anim calcmode="lin" valueType="num">
                                      <p:cBhvr additive="base">
                                        <p:cTn id="574" dur="3000"/>
                                        <p:tgtEl>
                                          <p:spTgt spid="12"/>
                                        </p:tgtEl>
                                        <p:attrNameLst>
                                          <p:attrName>ppt_y</p:attrName>
                                        </p:attrNameLst>
                                      </p:cBhvr>
                                      <p:tavLst>
                                        <p:tav tm="0">
                                          <p:val>
                                            <p:strVal val="ppt_y"/>
                                          </p:val>
                                        </p:tav>
                                        <p:tav tm="100000">
                                          <p:val>
                                            <p:strVal val="0-ppt_h/2"/>
                                          </p:val>
                                        </p:tav>
                                      </p:tavLst>
                                    </p:anim>
                                    <p:set>
                                      <p:cBhvr>
                                        <p:cTn id="575" dur="1" fill="hold">
                                          <p:stCondLst>
                                            <p:cond delay="2999"/>
                                          </p:stCondLst>
                                        </p:cTn>
                                        <p:tgtEl>
                                          <p:spTgt spid="12"/>
                                        </p:tgtEl>
                                        <p:attrNameLst>
                                          <p:attrName>style.visibility</p:attrName>
                                        </p:attrNameLst>
                                      </p:cBhvr>
                                      <p:to>
                                        <p:strVal val="hidden"/>
                                      </p:to>
                                    </p:set>
                                  </p:childTnLst>
                                </p:cTn>
                              </p:par>
                              <p:par>
                                <p:cTn id="576" presetID="2" presetClass="exit" presetSubtype="3" fill="hold" nodeType="withEffect">
                                  <p:stCondLst>
                                    <p:cond delay="0"/>
                                  </p:stCondLst>
                                  <p:childTnLst>
                                    <p:anim calcmode="lin" valueType="num">
                                      <p:cBhvr additive="base">
                                        <p:cTn id="577" dur="3000"/>
                                        <p:tgtEl>
                                          <p:spTgt spid="21"/>
                                        </p:tgtEl>
                                        <p:attrNameLst>
                                          <p:attrName>ppt_x</p:attrName>
                                        </p:attrNameLst>
                                      </p:cBhvr>
                                      <p:tavLst>
                                        <p:tav tm="0">
                                          <p:val>
                                            <p:strVal val="ppt_x"/>
                                          </p:val>
                                        </p:tav>
                                        <p:tav tm="100000">
                                          <p:val>
                                            <p:strVal val="1+ppt_w/2"/>
                                          </p:val>
                                        </p:tav>
                                      </p:tavLst>
                                    </p:anim>
                                    <p:anim calcmode="lin" valueType="num">
                                      <p:cBhvr additive="base">
                                        <p:cTn id="578" dur="3000"/>
                                        <p:tgtEl>
                                          <p:spTgt spid="21"/>
                                        </p:tgtEl>
                                        <p:attrNameLst>
                                          <p:attrName>ppt_y</p:attrName>
                                        </p:attrNameLst>
                                      </p:cBhvr>
                                      <p:tavLst>
                                        <p:tav tm="0">
                                          <p:val>
                                            <p:strVal val="ppt_y"/>
                                          </p:val>
                                        </p:tav>
                                        <p:tav tm="100000">
                                          <p:val>
                                            <p:strVal val="0-ppt_h/2"/>
                                          </p:val>
                                        </p:tav>
                                      </p:tavLst>
                                    </p:anim>
                                    <p:set>
                                      <p:cBhvr>
                                        <p:cTn id="579" dur="1" fill="hold">
                                          <p:stCondLst>
                                            <p:cond delay="2999"/>
                                          </p:stCondLst>
                                        </p:cTn>
                                        <p:tgtEl>
                                          <p:spTgt spid="21"/>
                                        </p:tgtEl>
                                        <p:attrNameLst>
                                          <p:attrName>style.visibility</p:attrName>
                                        </p:attrNameLst>
                                      </p:cBhvr>
                                      <p:to>
                                        <p:strVal val="hidden"/>
                                      </p:to>
                                    </p:set>
                                  </p:childTnLst>
                                </p:cTn>
                              </p:par>
                              <p:par>
                                <p:cTn id="580" presetID="2" presetClass="exit" presetSubtype="3" fill="hold" nodeType="withEffect">
                                  <p:stCondLst>
                                    <p:cond delay="0"/>
                                  </p:stCondLst>
                                  <p:childTnLst>
                                    <p:anim calcmode="lin" valueType="num">
                                      <p:cBhvr additive="base">
                                        <p:cTn id="581" dur="3000"/>
                                        <p:tgtEl>
                                          <p:spTgt spid="22"/>
                                        </p:tgtEl>
                                        <p:attrNameLst>
                                          <p:attrName>ppt_x</p:attrName>
                                        </p:attrNameLst>
                                      </p:cBhvr>
                                      <p:tavLst>
                                        <p:tav tm="0">
                                          <p:val>
                                            <p:strVal val="ppt_x"/>
                                          </p:val>
                                        </p:tav>
                                        <p:tav tm="100000">
                                          <p:val>
                                            <p:strVal val="1+ppt_w/2"/>
                                          </p:val>
                                        </p:tav>
                                      </p:tavLst>
                                    </p:anim>
                                    <p:anim calcmode="lin" valueType="num">
                                      <p:cBhvr additive="base">
                                        <p:cTn id="582" dur="3000"/>
                                        <p:tgtEl>
                                          <p:spTgt spid="22"/>
                                        </p:tgtEl>
                                        <p:attrNameLst>
                                          <p:attrName>ppt_y</p:attrName>
                                        </p:attrNameLst>
                                      </p:cBhvr>
                                      <p:tavLst>
                                        <p:tav tm="0">
                                          <p:val>
                                            <p:strVal val="ppt_y"/>
                                          </p:val>
                                        </p:tav>
                                        <p:tav tm="100000">
                                          <p:val>
                                            <p:strVal val="0-ppt_h/2"/>
                                          </p:val>
                                        </p:tav>
                                      </p:tavLst>
                                    </p:anim>
                                    <p:set>
                                      <p:cBhvr>
                                        <p:cTn id="583" dur="1" fill="hold">
                                          <p:stCondLst>
                                            <p:cond delay="2999"/>
                                          </p:stCondLst>
                                        </p:cTn>
                                        <p:tgtEl>
                                          <p:spTgt spid="22"/>
                                        </p:tgtEl>
                                        <p:attrNameLst>
                                          <p:attrName>style.visibility</p:attrName>
                                        </p:attrNameLst>
                                      </p:cBhvr>
                                      <p:to>
                                        <p:strVal val="hidden"/>
                                      </p:to>
                                    </p:set>
                                  </p:childTnLst>
                                </p:cTn>
                              </p:par>
                              <p:par>
                                <p:cTn id="584" presetID="2" presetClass="exit" presetSubtype="3" fill="hold" nodeType="withEffect">
                                  <p:stCondLst>
                                    <p:cond delay="0"/>
                                  </p:stCondLst>
                                  <p:childTnLst>
                                    <p:anim calcmode="lin" valueType="num">
                                      <p:cBhvr additive="base">
                                        <p:cTn id="585" dur="3000"/>
                                        <p:tgtEl>
                                          <p:spTgt spid="23"/>
                                        </p:tgtEl>
                                        <p:attrNameLst>
                                          <p:attrName>ppt_x</p:attrName>
                                        </p:attrNameLst>
                                      </p:cBhvr>
                                      <p:tavLst>
                                        <p:tav tm="0">
                                          <p:val>
                                            <p:strVal val="ppt_x"/>
                                          </p:val>
                                        </p:tav>
                                        <p:tav tm="100000">
                                          <p:val>
                                            <p:strVal val="1+ppt_w/2"/>
                                          </p:val>
                                        </p:tav>
                                      </p:tavLst>
                                    </p:anim>
                                    <p:anim calcmode="lin" valueType="num">
                                      <p:cBhvr additive="base">
                                        <p:cTn id="586" dur="3000"/>
                                        <p:tgtEl>
                                          <p:spTgt spid="23"/>
                                        </p:tgtEl>
                                        <p:attrNameLst>
                                          <p:attrName>ppt_y</p:attrName>
                                        </p:attrNameLst>
                                      </p:cBhvr>
                                      <p:tavLst>
                                        <p:tav tm="0">
                                          <p:val>
                                            <p:strVal val="ppt_y"/>
                                          </p:val>
                                        </p:tav>
                                        <p:tav tm="100000">
                                          <p:val>
                                            <p:strVal val="0-ppt_h/2"/>
                                          </p:val>
                                        </p:tav>
                                      </p:tavLst>
                                    </p:anim>
                                    <p:set>
                                      <p:cBhvr>
                                        <p:cTn id="587" dur="1" fill="hold">
                                          <p:stCondLst>
                                            <p:cond delay="2999"/>
                                          </p:stCondLst>
                                        </p:cTn>
                                        <p:tgtEl>
                                          <p:spTgt spid="23"/>
                                        </p:tgtEl>
                                        <p:attrNameLst>
                                          <p:attrName>style.visibility</p:attrName>
                                        </p:attrNameLst>
                                      </p:cBhvr>
                                      <p:to>
                                        <p:strVal val="hidden"/>
                                      </p:to>
                                    </p:set>
                                  </p:childTnLst>
                                </p:cTn>
                              </p:par>
                              <p:par>
                                <p:cTn id="588" presetID="2" presetClass="exit" presetSubtype="3" fill="hold" nodeType="withEffect">
                                  <p:stCondLst>
                                    <p:cond delay="0"/>
                                  </p:stCondLst>
                                  <p:childTnLst>
                                    <p:anim calcmode="lin" valueType="num">
                                      <p:cBhvr additive="base">
                                        <p:cTn id="589" dur="3000"/>
                                        <p:tgtEl>
                                          <p:spTgt spid="24"/>
                                        </p:tgtEl>
                                        <p:attrNameLst>
                                          <p:attrName>ppt_x</p:attrName>
                                        </p:attrNameLst>
                                      </p:cBhvr>
                                      <p:tavLst>
                                        <p:tav tm="0">
                                          <p:val>
                                            <p:strVal val="ppt_x"/>
                                          </p:val>
                                        </p:tav>
                                        <p:tav tm="100000">
                                          <p:val>
                                            <p:strVal val="1+ppt_w/2"/>
                                          </p:val>
                                        </p:tav>
                                      </p:tavLst>
                                    </p:anim>
                                    <p:anim calcmode="lin" valueType="num">
                                      <p:cBhvr additive="base">
                                        <p:cTn id="590" dur="3000"/>
                                        <p:tgtEl>
                                          <p:spTgt spid="24"/>
                                        </p:tgtEl>
                                        <p:attrNameLst>
                                          <p:attrName>ppt_y</p:attrName>
                                        </p:attrNameLst>
                                      </p:cBhvr>
                                      <p:tavLst>
                                        <p:tav tm="0">
                                          <p:val>
                                            <p:strVal val="ppt_y"/>
                                          </p:val>
                                        </p:tav>
                                        <p:tav tm="100000">
                                          <p:val>
                                            <p:strVal val="0-ppt_h/2"/>
                                          </p:val>
                                        </p:tav>
                                      </p:tavLst>
                                    </p:anim>
                                    <p:set>
                                      <p:cBhvr>
                                        <p:cTn id="591" dur="1" fill="hold">
                                          <p:stCondLst>
                                            <p:cond delay="2999"/>
                                          </p:stCondLst>
                                        </p:cTn>
                                        <p:tgtEl>
                                          <p:spTgt spid="24"/>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3000"/>
                                        <p:tgtEl>
                                          <p:spTgt spid="6"/>
                                        </p:tgtEl>
                                        <p:attrNameLst>
                                          <p:attrName>ppt_x</p:attrName>
                                        </p:attrNameLst>
                                      </p:cBhvr>
                                      <p:tavLst>
                                        <p:tav tm="0">
                                          <p:val>
                                            <p:strVal val="ppt_x"/>
                                          </p:val>
                                        </p:tav>
                                        <p:tav tm="100000">
                                          <p:val>
                                            <p:strVal val="1+ppt_w/2"/>
                                          </p:val>
                                        </p:tav>
                                      </p:tavLst>
                                    </p:anim>
                                    <p:anim calcmode="lin" valueType="num">
                                      <p:cBhvr additive="base">
                                        <p:cTn id="594" dur="3000"/>
                                        <p:tgtEl>
                                          <p:spTgt spid="6"/>
                                        </p:tgtEl>
                                        <p:attrNameLst>
                                          <p:attrName>ppt_y</p:attrName>
                                        </p:attrNameLst>
                                      </p:cBhvr>
                                      <p:tavLst>
                                        <p:tav tm="0">
                                          <p:val>
                                            <p:strVal val="ppt_y"/>
                                          </p:val>
                                        </p:tav>
                                        <p:tav tm="100000">
                                          <p:val>
                                            <p:strVal val="ppt_y"/>
                                          </p:val>
                                        </p:tav>
                                      </p:tavLst>
                                    </p:anim>
                                    <p:set>
                                      <p:cBhvr>
                                        <p:cTn id="595" dur="1" fill="hold">
                                          <p:stCondLst>
                                            <p:cond delay="2999"/>
                                          </p:stCondLst>
                                        </p:cTn>
                                        <p:tgtEl>
                                          <p:spTgt spid="6"/>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3000"/>
                                        <p:tgtEl>
                                          <p:spTgt spid="10"/>
                                        </p:tgtEl>
                                        <p:attrNameLst>
                                          <p:attrName>ppt_x</p:attrName>
                                        </p:attrNameLst>
                                      </p:cBhvr>
                                      <p:tavLst>
                                        <p:tav tm="0">
                                          <p:val>
                                            <p:strVal val="ppt_x"/>
                                          </p:val>
                                        </p:tav>
                                        <p:tav tm="100000">
                                          <p:val>
                                            <p:strVal val="1+ppt_w/2"/>
                                          </p:val>
                                        </p:tav>
                                      </p:tavLst>
                                    </p:anim>
                                    <p:anim calcmode="lin" valueType="num">
                                      <p:cBhvr additive="base">
                                        <p:cTn id="598" dur="3000"/>
                                        <p:tgtEl>
                                          <p:spTgt spid="10"/>
                                        </p:tgtEl>
                                        <p:attrNameLst>
                                          <p:attrName>ppt_y</p:attrName>
                                        </p:attrNameLst>
                                      </p:cBhvr>
                                      <p:tavLst>
                                        <p:tav tm="0">
                                          <p:val>
                                            <p:strVal val="ppt_y"/>
                                          </p:val>
                                        </p:tav>
                                        <p:tav tm="100000">
                                          <p:val>
                                            <p:strVal val="ppt_y"/>
                                          </p:val>
                                        </p:tav>
                                      </p:tavLst>
                                    </p:anim>
                                    <p:set>
                                      <p:cBhvr>
                                        <p:cTn id="599" dur="1" fill="hold">
                                          <p:stCondLst>
                                            <p:cond delay="2999"/>
                                          </p:stCondLst>
                                        </p:cTn>
                                        <p:tgtEl>
                                          <p:spTgt spid="10"/>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3000"/>
                                        <p:tgtEl>
                                          <p:spTgt spid="14"/>
                                        </p:tgtEl>
                                        <p:attrNameLst>
                                          <p:attrName>ppt_x</p:attrName>
                                        </p:attrNameLst>
                                      </p:cBhvr>
                                      <p:tavLst>
                                        <p:tav tm="0">
                                          <p:val>
                                            <p:strVal val="ppt_x"/>
                                          </p:val>
                                        </p:tav>
                                        <p:tav tm="100000">
                                          <p:val>
                                            <p:strVal val="1+ppt_w/2"/>
                                          </p:val>
                                        </p:tav>
                                      </p:tavLst>
                                    </p:anim>
                                    <p:anim calcmode="lin" valueType="num">
                                      <p:cBhvr additive="base">
                                        <p:cTn id="602" dur="3000"/>
                                        <p:tgtEl>
                                          <p:spTgt spid="14"/>
                                        </p:tgtEl>
                                        <p:attrNameLst>
                                          <p:attrName>ppt_y</p:attrName>
                                        </p:attrNameLst>
                                      </p:cBhvr>
                                      <p:tavLst>
                                        <p:tav tm="0">
                                          <p:val>
                                            <p:strVal val="ppt_y"/>
                                          </p:val>
                                        </p:tav>
                                        <p:tav tm="100000">
                                          <p:val>
                                            <p:strVal val="ppt_y"/>
                                          </p:val>
                                        </p:tav>
                                      </p:tavLst>
                                    </p:anim>
                                    <p:set>
                                      <p:cBhvr>
                                        <p:cTn id="603" dur="1" fill="hold">
                                          <p:stCondLst>
                                            <p:cond delay="2999"/>
                                          </p:stCondLst>
                                        </p:cTn>
                                        <p:tgtEl>
                                          <p:spTgt spid="14"/>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3000"/>
                                        <p:tgtEl>
                                          <p:spTgt spid="15"/>
                                        </p:tgtEl>
                                        <p:attrNameLst>
                                          <p:attrName>ppt_x</p:attrName>
                                        </p:attrNameLst>
                                      </p:cBhvr>
                                      <p:tavLst>
                                        <p:tav tm="0">
                                          <p:val>
                                            <p:strVal val="ppt_x"/>
                                          </p:val>
                                        </p:tav>
                                        <p:tav tm="100000">
                                          <p:val>
                                            <p:strVal val="1+ppt_w/2"/>
                                          </p:val>
                                        </p:tav>
                                      </p:tavLst>
                                    </p:anim>
                                    <p:anim calcmode="lin" valueType="num">
                                      <p:cBhvr additive="base">
                                        <p:cTn id="606" dur="3000"/>
                                        <p:tgtEl>
                                          <p:spTgt spid="15"/>
                                        </p:tgtEl>
                                        <p:attrNameLst>
                                          <p:attrName>ppt_y</p:attrName>
                                        </p:attrNameLst>
                                      </p:cBhvr>
                                      <p:tavLst>
                                        <p:tav tm="0">
                                          <p:val>
                                            <p:strVal val="ppt_y"/>
                                          </p:val>
                                        </p:tav>
                                        <p:tav tm="100000">
                                          <p:val>
                                            <p:strVal val="ppt_y"/>
                                          </p:val>
                                        </p:tav>
                                      </p:tavLst>
                                    </p:anim>
                                    <p:set>
                                      <p:cBhvr>
                                        <p:cTn id="607" dur="1" fill="hold">
                                          <p:stCondLst>
                                            <p:cond delay="2999"/>
                                          </p:stCondLst>
                                        </p:cTn>
                                        <p:tgtEl>
                                          <p:spTgt spid="15"/>
                                        </p:tgtEl>
                                        <p:attrNameLst>
                                          <p:attrName>style.visibility</p:attrName>
                                        </p:attrNameLst>
                                      </p:cBhvr>
                                      <p:to>
                                        <p:strVal val="hidden"/>
                                      </p:to>
                                    </p:set>
                                  </p:childTnLst>
                                </p:cTn>
                              </p:par>
                              <p:par>
                                <p:cTn id="608" presetID="23" presetClass="entr" presetSubtype="272" fill="hold" nodeType="withEffect">
                                  <p:stCondLst>
                                    <p:cond delay="0"/>
                                  </p:stCondLst>
                                  <p:childTnLst>
                                    <p:set>
                                      <p:cBhvr>
                                        <p:cTn id="609" dur="1" fill="hold">
                                          <p:stCondLst>
                                            <p:cond delay="0"/>
                                          </p:stCondLst>
                                        </p:cTn>
                                        <p:tgtEl>
                                          <p:spTgt spid="2"/>
                                        </p:tgtEl>
                                        <p:attrNameLst>
                                          <p:attrName>style.visibility</p:attrName>
                                        </p:attrNameLst>
                                      </p:cBhvr>
                                      <p:to>
                                        <p:strVal val="visible"/>
                                      </p:to>
                                    </p:set>
                                    <p:anim calcmode="lin" valueType="num">
                                      <p:cBhvr>
                                        <p:cTn id="610" dur="3000" fill="hold"/>
                                        <p:tgtEl>
                                          <p:spTgt spid="2"/>
                                        </p:tgtEl>
                                        <p:attrNameLst>
                                          <p:attrName>ppt_w</p:attrName>
                                        </p:attrNameLst>
                                      </p:cBhvr>
                                      <p:tavLst>
                                        <p:tav tm="0">
                                          <p:val>
                                            <p:strVal val="2/3*#ppt_w"/>
                                          </p:val>
                                        </p:tav>
                                        <p:tav tm="100000">
                                          <p:val>
                                            <p:strVal val="#ppt_w"/>
                                          </p:val>
                                        </p:tav>
                                      </p:tavLst>
                                    </p:anim>
                                    <p:anim calcmode="lin" valueType="num">
                                      <p:cBhvr>
                                        <p:cTn id="611" dur="3000" fill="hold"/>
                                        <p:tgtEl>
                                          <p:spTgt spid="2"/>
                                        </p:tgtEl>
                                        <p:attrNameLst>
                                          <p:attrName>ppt_h</p:attrName>
                                        </p:attrNameLst>
                                      </p:cBhvr>
                                      <p:tavLst>
                                        <p:tav tm="0">
                                          <p:val>
                                            <p:strVal val="2/3*#ppt_h"/>
                                          </p:val>
                                        </p:tav>
                                        <p:tav tm="100000">
                                          <p:val>
                                            <p:strVal val="#ppt_h"/>
                                          </p:val>
                                        </p:tav>
                                      </p:tavLst>
                                    </p:anim>
                                  </p:childTnLst>
                                </p:cTn>
                              </p:par>
                              <p:par>
                                <p:cTn id="612" presetID="4" presetClass="entr" presetSubtype="32" fill="hold" nodeType="withEffect">
                                  <p:stCondLst>
                                    <p:cond delay="0"/>
                                  </p:stCondLst>
                                  <p:childTnLst>
                                    <p:set>
                                      <p:cBhvr>
                                        <p:cTn id="613" dur="1" fill="hold">
                                          <p:stCondLst>
                                            <p:cond delay="0"/>
                                          </p:stCondLst>
                                        </p:cTn>
                                        <p:tgtEl>
                                          <p:spTgt spid="2"/>
                                        </p:tgtEl>
                                        <p:attrNameLst>
                                          <p:attrName>style.visibility</p:attrName>
                                        </p:attrNameLst>
                                      </p:cBhvr>
                                      <p:to>
                                        <p:strVal val="visible"/>
                                      </p:to>
                                    </p:set>
                                    <p:animEffect transition="in" filter="box(out)">
                                      <p:cBhvr>
                                        <p:cTn id="614" dur="3000"/>
                                        <p:tgtEl>
                                          <p:spTgt spid="2"/>
                                        </p:tgtEl>
                                      </p:cBhvr>
                                    </p:animEffect>
                                  </p:childTnLst>
                                </p:cTn>
                              </p:par>
                            </p:childTnLst>
                          </p:cTn>
                        </p:par>
                        <p:par>
                          <p:cTn id="615" fill="hold">
                            <p:stCondLst>
                              <p:cond delay="3000"/>
                            </p:stCondLst>
                            <p:childTnLst>
                              <p:par>
                                <p:cTn id="616" presetID="52" presetClass="entr" presetSubtype="0" fill="hold" nodeType="afterEffect">
                                  <p:stCondLst>
                                    <p:cond delay="0"/>
                                  </p:stCondLst>
                                  <p:childTnLst>
                                    <p:set>
                                      <p:cBhvr>
                                        <p:cTn id="617" dur="1" fill="hold">
                                          <p:stCondLst>
                                            <p:cond delay="0"/>
                                          </p:stCondLst>
                                        </p:cTn>
                                        <p:tgtEl>
                                          <p:spTgt spid="2050"/>
                                        </p:tgtEl>
                                        <p:attrNameLst>
                                          <p:attrName>style.visibility</p:attrName>
                                        </p:attrNameLst>
                                      </p:cBhvr>
                                      <p:to>
                                        <p:strVal val="visible"/>
                                      </p:to>
                                    </p:set>
                                    <p:animScale>
                                      <p:cBhvr>
                                        <p:cTn id="618" dur="20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9" dur="2000" decel="50000" fill="hold">
                                          <p:stCondLst>
                                            <p:cond delay="0"/>
                                          </p:stCondLst>
                                        </p:cTn>
                                        <p:tgtEl>
                                          <p:spTgt spid="2050"/>
                                        </p:tgtEl>
                                        <p:attrNameLst>
                                          <p:attrName>ppt_x</p:attrName>
                                          <p:attrName>ppt_y</p:attrName>
                                        </p:attrNameLst>
                                      </p:cBhvr>
                                    </p:animMotion>
                                    <p:animEffect transition="in" filter="fade">
                                      <p:cBhvr>
                                        <p:cTn id="620"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IKEBANA -FLORES QUE ADQUIEREN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IKEBANA -FLORES QUE ADQUIEREN VIDA-</Template>
  <TotalTime>0</TotalTime>
  <Words>144</Words>
  <Application>Microsoft Office PowerPoint</Application>
  <PresentationFormat>Presentación en pantalla (4:3)</PresentationFormat>
  <Paragraphs>11</Paragraphs>
  <Slides>37</Slides>
  <Notes>1</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IKEBANA -FLORES QUE ADQUIEREN VIDA-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2016-06-10T20:36:28Z</dcterms:created>
  <dcterms:modified xsi:type="dcterms:W3CDTF">2016-06-10T20:37:58Z</dcterms:modified>
</cp:coreProperties>
</file>