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95" r:id="rId5"/>
    <p:sldId id="294" r:id="rId6"/>
    <p:sldId id="293" r:id="rId7"/>
    <p:sldId id="292" r:id="rId8"/>
    <p:sldId id="291" r:id="rId9"/>
    <p:sldId id="261" r:id="rId10"/>
    <p:sldId id="272" r:id="rId11"/>
    <p:sldId id="288" r:id="rId12"/>
    <p:sldId id="287" r:id="rId13"/>
    <p:sldId id="286" r:id="rId14"/>
    <p:sldId id="285" r:id="rId15"/>
    <p:sldId id="284" r:id="rId16"/>
    <p:sldId id="283" r:id="rId17"/>
    <p:sldId id="282" r:id="rId18"/>
    <p:sldId id="281" r:id="rId19"/>
    <p:sldId id="280" r:id="rId20"/>
    <p:sldId id="279" r:id="rId21"/>
    <p:sldId id="278" r:id="rId22"/>
    <p:sldId id="277" r:id="rId23"/>
    <p:sldId id="276" r:id="rId24"/>
    <p:sldId id="275" r:id="rId25"/>
    <p:sldId id="274" r:id="rId26"/>
    <p:sldId id="273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60" r:id="rId38"/>
    <p:sldId id="259" r:id="rId39"/>
    <p:sldId id="289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LlrinU+0pzxQnqMhQLkA==" hashData="fntwumWq684FaTll6Fs9irEsm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8F8B6-4920-49F7-8D2F-1B513554EE0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7D2CD-6F02-447E-87FC-9D0CD7C7639A}" type="datetimeFigureOut">
              <a:rPr lang="es-ES" smtClean="0"/>
              <a:pPr/>
              <a:t>11/12/2013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C6FA9-755E-4BD4-B0FB-8EDC932D7B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F9C4D4-45EF-4060-A89A-DF16EDB7544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988840"/>
            <a:ext cx="5400675" cy="885825"/>
          </a:xfrm>
          <a:prstGeom prst="rect">
            <a:avLst/>
          </a:prstGeom>
          <a:noFill/>
        </p:spPr>
      </p:pic>
      <p:pic>
        <p:nvPicPr>
          <p:cNvPr id="3277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3212976"/>
            <a:ext cx="6619875" cy="885825"/>
          </a:xfrm>
          <a:prstGeom prst="rect">
            <a:avLst/>
          </a:prstGeom>
          <a:noFill/>
        </p:spPr>
      </p:pic>
      <p:pic>
        <p:nvPicPr>
          <p:cNvPr id="32776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4293096"/>
            <a:ext cx="3467100" cy="504826"/>
          </a:xfrm>
          <a:prstGeom prst="rect">
            <a:avLst/>
          </a:prstGeom>
          <a:noFill/>
        </p:spPr>
      </p:pic>
      <p:pic>
        <p:nvPicPr>
          <p:cNvPr id="32777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589240"/>
            <a:ext cx="576064" cy="608498"/>
          </a:xfrm>
          <a:prstGeom prst="rect">
            <a:avLst/>
          </a:prstGeom>
          <a:noFill/>
        </p:spPr>
      </p:pic>
      <p:pic>
        <p:nvPicPr>
          <p:cNvPr id="32778" name="Picture 10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4869160"/>
            <a:ext cx="904875" cy="866775"/>
          </a:xfrm>
          <a:prstGeom prst="rect">
            <a:avLst/>
          </a:prstGeom>
          <a:noFill/>
        </p:spPr>
      </p:pic>
      <p:pic>
        <p:nvPicPr>
          <p:cNvPr id="32780" name="Picture 1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5877272"/>
            <a:ext cx="2962275" cy="381001"/>
          </a:xfrm>
          <a:prstGeom prst="rect">
            <a:avLst/>
          </a:prstGeom>
          <a:noFill/>
        </p:spPr>
      </p:pic>
      <p:pic>
        <p:nvPicPr>
          <p:cNvPr id="32781" name="Picture 13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99792" y="980728"/>
            <a:ext cx="3857625" cy="4476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  <p:sndAc>
      <p:stSnd>
        <p:snd r:embed="rId2" name="18 - May It B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9874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5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845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845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846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2538463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5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9335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9505056" cy="6858000"/>
          </a:xfrm>
          <a:prstGeom prst="rect">
            <a:avLst/>
          </a:prstGeom>
        </p:spPr>
      </p:pic>
      <p:pic>
        <p:nvPicPr>
          <p:cNvPr id="3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950404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24236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471757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76456" cy="6507342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214429" cy="6453336"/>
          </a:xfrm>
          <a:prstGeom prst="rect">
            <a:avLst/>
          </a:prstGeom>
        </p:spPr>
      </p:pic>
      <p:pic>
        <p:nvPicPr>
          <p:cNvPr id="3" name="2 Imagen" descr="Ð¼ÑƒÐ·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88640"/>
            <a:ext cx="4464496" cy="648072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60314" y="3395662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064180" cy="6408712"/>
          </a:xfrm>
          <a:prstGeom prst="rect">
            <a:avLst/>
          </a:prstGeom>
        </p:spPr>
      </p:pic>
      <p:pic>
        <p:nvPicPr>
          <p:cNvPr id="3" name="2 Imagen" descr="Ð¼ÑƒÐ·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72483"/>
            <a:ext cx="4680520" cy="6396878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81109" y="3434549"/>
            <a:ext cx="6264696" cy="6091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0930" cy="6858000"/>
          </a:xfrm>
          <a:prstGeom prst="rect">
            <a:avLst/>
          </a:prstGeom>
        </p:spPr>
      </p:pic>
      <p:pic>
        <p:nvPicPr>
          <p:cNvPr id="3" name="2 Imagen" descr="Ð¼ÑƒÐ·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59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0930" cy="6858000"/>
          </a:xfrm>
          <a:prstGeom prst="rect">
            <a:avLst/>
          </a:prstGeom>
        </p:spPr>
      </p:pic>
      <p:pic>
        <p:nvPicPr>
          <p:cNvPr id="3" name="2 Imagen" descr="Ð¼ÑƒÐ·1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62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0930" cy="6858000"/>
          </a:xfrm>
          <a:prstGeom prst="rect">
            <a:avLst/>
          </a:prstGeom>
        </p:spPr>
      </p:pic>
      <p:pic>
        <p:nvPicPr>
          <p:cNvPr id="3" name="2 Imagen" descr="Ð¼ÑƒÐ·1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62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Ð¼ÑƒÐ·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932040" cy="6858000"/>
          </a:xfrm>
          <a:prstGeom prst="rect">
            <a:avLst/>
          </a:prstGeom>
        </p:spPr>
      </p:pic>
      <p:pic>
        <p:nvPicPr>
          <p:cNvPr id="3" name="2 Imagen" descr="Ð¼ÑƒÐ·1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36379" y="3395661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09664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40113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5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48677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48677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14)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16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1545" cy="6858000"/>
          </a:xfrm>
          <a:prstGeom prst="rect">
            <a:avLst/>
          </a:prstGeom>
        </p:spPr>
      </p:pic>
      <p:pic>
        <p:nvPicPr>
          <p:cNvPr id="3" name="2 Imagen" descr="Monasterio 33 (17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59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18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Monasterio 33 (19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2455" y="0"/>
            <a:ext cx="4581545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59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48677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264696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23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1545" cy="6858000"/>
          </a:xfrm>
          <a:prstGeom prst="rect">
            <a:avLst/>
          </a:prstGeom>
        </p:spPr>
      </p:pic>
      <p:pic>
        <p:nvPicPr>
          <p:cNvPr id="3" name="2 Imagen" descr="Monasterio 33 (24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62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01475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27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1545" cy="6858000"/>
          </a:xfrm>
          <a:prstGeom prst="rect">
            <a:avLst/>
          </a:prstGeom>
        </p:spPr>
      </p:pic>
      <p:pic>
        <p:nvPicPr>
          <p:cNvPr id="3" name="2 Imagen" descr="Monasterio 33 (31)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2455" y="0"/>
            <a:ext cx="4581545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GIF\56477017_48615094_032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6338" y="3395659"/>
            <a:ext cx="6858002" cy="6667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12768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289958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9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53846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35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36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 (37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Imagen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40</Words>
  <Application>Microsoft Office PowerPoint</Application>
  <PresentationFormat>Presentación en pantalla (4:3)</PresentationFormat>
  <Paragraphs>15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2013-11-25T13:01:04Z</dcterms:created>
  <dcterms:modified xsi:type="dcterms:W3CDTF">2013-12-11T20:13:54Z</dcterms:modified>
</cp:coreProperties>
</file>