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6E160"/>
    <a:srgbClr val="9A0000"/>
    <a:srgbClr val="DDC86D"/>
    <a:srgbClr val="7BB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0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31FCB-5391-4924-9CEE-9DFA17F5B419}" type="datetimeFigureOut">
              <a:rPr lang="es-ES" smtClean="0"/>
              <a:pPr/>
              <a:t>19/06/2022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A2AA1-644C-4C6A-859A-FAA2BE43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orqui\Pictures\rocio%20jurado\ist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1.wav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6.png"/><Relationship Id="rId5" Type="http://schemas.openxmlformats.org/officeDocument/2006/relationships/audio" Target="../media/audio2.wav"/><Relationship Id="rId10" Type="http://schemas.openxmlformats.org/officeDocument/2006/relationships/image" Target="../media/image26.png"/><Relationship Id="rId4" Type="http://schemas.openxmlformats.org/officeDocument/2006/relationships/image" Target="../media/image21.jpe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43336c0487fdeb76b82be340179f8bf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rocio-dos--490x57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500043"/>
            <a:ext cx="4608910" cy="5643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0" name="29 Imagen" descr="R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428605"/>
            <a:ext cx="4898394" cy="26034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30 Imagen" descr="ju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2571744"/>
            <a:ext cx="4643470" cy="28222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32 Imagen" descr="ESPEC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7356" y="5519266"/>
            <a:ext cx="3500462" cy="133873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33 Rectángulo"/>
          <p:cNvSpPr/>
          <p:nvPr/>
        </p:nvSpPr>
        <p:spPr>
          <a:xfrm>
            <a:off x="285720" y="142852"/>
            <a:ext cx="8572560" cy="657229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0rqui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0958" y="6286520"/>
            <a:ext cx="928694" cy="309565"/>
          </a:xfrm>
          <a:prstGeom prst="rect">
            <a:avLst/>
          </a:prstGeom>
        </p:spPr>
      </p:pic>
      <p:pic>
        <p:nvPicPr>
          <p:cNvPr id="9" name="ist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tretch>
            <a:fillRect/>
          </a:stretch>
        </p:blipFill>
        <p:spPr>
          <a:xfrm>
            <a:off x="500034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4" showWhenStopped="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d38a7d6ed12f3dd218a25f779ecfe86.jpg"/>
          <p:cNvPicPr>
            <a:picLocks noChangeAspect="1"/>
          </p:cNvPicPr>
          <p:nvPr/>
        </p:nvPicPr>
        <p:blipFill>
          <a:blip r:embed="rId2"/>
          <a:srcRect l="11628" t="9554" b="12102"/>
          <a:stretch>
            <a:fillRect/>
          </a:stretch>
        </p:blipFill>
        <p:spPr>
          <a:xfrm rot="16200000">
            <a:off x="1821649" y="-1678805"/>
            <a:ext cx="5429264" cy="8786874"/>
          </a:xfrm>
          <a:prstGeom prst="rect">
            <a:avLst/>
          </a:prstGeom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2857488" y="1285860"/>
            <a:ext cx="3643338" cy="350046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rgbClr val="F6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laz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29198" flipH="1">
            <a:off x="1437948" y="711000"/>
            <a:ext cx="3271353" cy="5251900"/>
          </a:xfrm>
          <a:prstGeom prst="rect">
            <a:avLst/>
          </a:prstGeom>
        </p:spPr>
      </p:pic>
      <p:pic>
        <p:nvPicPr>
          <p:cNvPr id="8" name="7 Imagen" descr="nomr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4929198"/>
            <a:ext cx="4357719" cy="1452573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285720" y="214290"/>
            <a:ext cx="8501122" cy="6429419"/>
          </a:xfrm>
          <a:prstGeom prst="rect">
            <a:avLst/>
          </a:prstGeom>
          <a:noFill/>
          <a:ln w="5715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0rqui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206321" y="5778432"/>
            <a:ext cx="1261820" cy="420607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642910" y="3643314"/>
            <a:ext cx="203985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dirty="0">
                <a:solidFill>
                  <a:schemeClr val="bg1"/>
                </a:solidFill>
              </a:rPr>
              <a:t>Silencio!.... ¡Silencio!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está dormida,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no se ha muerto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el vaivén de las olas del mar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está acunando su cuerpo.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España toda es Andalucía;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Andalucía, un eco de la pena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la pena, un grito desgarrado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en las entrañas del cielo.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¡ Silencio ¡....¡Silencio!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está dormida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no se ha muerto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está cantando tarantas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acariciando luceros.</a:t>
            </a:r>
          </a:p>
        </p:txBody>
      </p:sp>
      <p:pic>
        <p:nvPicPr>
          <p:cNvPr id="9" name="8 Imagen" descr="by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357166"/>
            <a:ext cx="3071834" cy="4000527"/>
          </a:xfrm>
          <a:prstGeom prst="ellipse">
            <a:avLst/>
          </a:prstGeom>
          <a:ln w="63500" cap="rnd">
            <a:solidFill>
              <a:schemeClr val="accent1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Rectángulo"/>
          <p:cNvSpPr/>
          <p:nvPr/>
        </p:nvSpPr>
        <p:spPr>
          <a:xfrm>
            <a:off x="2071670" y="442913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200" dirty="0">
                <a:solidFill>
                  <a:schemeClr val="bg1"/>
                </a:solidFill>
              </a:rPr>
              <a:t>De luto se ha vestido la madrugada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cuando apenas el sol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de la vida estaba naciendo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el mes de las flores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se llevaba el último suspiro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de una mujer, en la canción, gigante;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arrullo de jilguero,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voz de terciopelo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catarata de pasión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en la expresión de los cantes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929190" y="314324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200" dirty="0">
                <a:solidFill>
                  <a:schemeClr val="bg1"/>
                </a:solidFill>
              </a:rPr>
              <a:t>Por el camino del Rocío,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Rocío, la mas grande,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peregrina en los senderos del aire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hasta la casa del Padre, para cantarle.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¡Silencio!.....¡Silencio!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está dormida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que no se ha muerto,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cuando despierte,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tendrá un auditorio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de estrellas y amores.....para escucharle.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Para escucharte Rocío, para escucharte.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Como se escuchan las olas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en las playas de </a:t>
            </a:r>
            <a:r>
              <a:rPr lang="es-ES" sz="1200" dirty="0" err="1">
                <a:solidFill>
                  <a:schemeClr val="bg1"/>
                </a:solidFill>
              </a:rPr>
              <a:t>Chipiona</a:t>
            </a:r>
            <a:endParaRPr lang="es-ES" sz="1200" dirty="0">
              <a:solidFill>
                <a:schemeClr val="bg1"/>
              </a:solidFill>
            </a:endParaRPr>
          </a:p>
          <a:p>
            <a:pPr algn="ctr"/>
            <a:r>
              <a:rPr lang="es-ES" sz="1200" dirty="0">
                <a:solidFill>
                  <a:schemeClr val="bg1"/>
                </a:solidFill>
              </a:rPr>
              <a:t>y en la arena salerosa de tu Cádiz</a:t>
            </a:r>
          </a:p>
        </p:txBody>
      </p:sp>
      <p:pic>
        <p:nvPicPr>
          <p:cNvPr id="12" name="11 Imagen" descr="c5760b794a0c2d3abaacba7e71fef7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47072">
            <a:off x="3979715" y="874515"/>
            <a:ext cx="3508226" cy="1691912"/>
          </a:xfrm>
          <a:prstGeom prst="rect">
            <a:avLst/>
          </a:prstGeom>
        </p:spPr>
      </p:pic>
      <p:pic>
        <p:nvPicPr>
          <p:cNvPr id="13" name="12 Imagen" descr="c5760b794a0c2d3abaacba7e71fef7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8123">
            <a:off x="1431897" y="2817818"/>
            <a:ext cx="2913078" cy="1205015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6500826" y="5857892"/>
            <a:ext cx="1647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-Adolfo García-</a:t>
            </a:r>
            <a:r>
              <a:rPr lang="es-ES" dirty="0"/>
              <a:t>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28596" y="214290"/>
            <a:ext cx="8429684" cy="6429420"/>
          </a:xfrm>
          <a:prstGeom prst="rect">
            <a:avLst/>
          </a:prstGeom>
          <a:noFill/>
          <a:ln w="571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793be339f728172e557256fd96ef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357166"/>
            <a:ext cx="6286544" cy="6215106"/>
          </a:xfrm>
          <a:prstGeom prst="rect">
            <a:avLst/>
          </a:prstGeom>
        </p:spPr>
      </p:pic>
      <p:pic>
        <p:nvPicPr>
          <p:cNvPr id="6" name="5 Imagen" descr="rocio un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857231"/>
            <a:ext cx="4286280" cy="5143537"/>
          </a:xfrm>
          <a:prstGeom prst="rect">
            <a:avLst/>
          </a:prstGeom>
        </p:spPr>
      </p:pic>
      <p:pic>
        <p:nvPicPr>
          <p:cNvPr id="10" name="9 Imagen" descr="279889_99f05 (1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285728"/>
            <a:ext cx="6357982" cy="6286544"/>
          </a:xfrm>
          <a:prstGeom prst="rect">
            <a:avLst/>
          </a:prstGeom>
        </p:spPr>
      </p:pic>
      <p:pic>
        <p:nvPicPr>
          <p:cNvPr id="11" name="10 Imagen" descr="1414891_f920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422" y="571480"/>
            <a:ext cx="4857784" cy="5643602"/>
          </a:xfrm>
          <a:prstGeom prst="rect">
            <a:avLst/>
          </a:prstGeom>
        </p:spPr>
      </p:pic>
      <p:pic>
        <p:nvPicPr>
          <p:cNvPr id="7" name="6 Imagen" descr="razdelitel-uzor_0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1571604" y="-4"/>
            <a:ext cx="6357982" cy="828675"/>
          </a:xfrm>
          <a:prstGeom prst="rect">
            <a:avLst/>
          </a:prstGeom>
        </p:spPr>
      </p:pic>
      <p:pic>
        <p:nvPicPr>
          <p:cNvPr id="8" name="7 Imagen" descr="279931_5d4f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472" y="-214338"/>
            <a:ext cx="8143932" cy="7286676"/>
          </a:xfrm>
          <a:prstGeom prst="rect">
            <a:avLst/>
          </a:prstGeom>
        </p:spPr>
      </p:pic>
      <p:pic>
        <p:nvPicPr>
          <p:cNvPr id="9" name="8 Imagen" descr="0rqui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388992" y="6207288"/>
            <a:ext cx="976068" cy="325356"/>
          </a:xfrm>
          <a:prstGeom prst="rect">
            <a:avLst/>
          </a:prstGeom>
        </p:spPr>
      </p:pic>
    </p:spTree>
  </p:cSld>
  <p:clrMapOvr>
    <a:masterClrMapping/>
  </p:clrMapOvr>
  <p:transition advClick="0" advTm="9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DOND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571612"/>
            <a:ext cx="4000504" cy="4000504"/>
          </a:xfrm>
          <a:prstGeom prst="rect">
            <a:avLst/>
          </a:prstGeom>
          <a:ln>
            <a:noFill/>
          </a:ln>
          <a:effectLst>
            <a:glow rad="101600">
              <a:srgbClr val="9A0000">
                <a:alpha val="60000"/>
              </a:srgbClr>
            </a:glow>
            <a:softEdge rad="112500"/>
          </a:effectLst>
        </p:spPr>
      </p:pic>
      <p:pic>
        <p:nvPicPr>
          <p:cNvPr id="6" name="5 Imagen" descr="REDOND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500174"/>
            <a:ext cx="4000504" cy="4000504"/>
          </a:xfrm>
          <a:prstGeom prst="rect">
            <a:avLst/>
          </a:prstGeom>
          <a:ln>
            <a:noFill/>
          </a:ln>
          <a:effectLst>
            <a:glow rad="101600">
              <a:srgbClr val="9A0000">
                <a:alpha val="60000"/>
              </a:srgbClr>
            </a:glow>
            <a:softEdge rad="112500"/>
          </a:effectLst>
        </p:spPr>
      </p:pic>
      <p:sp>
        <p:nvSpPr>
          <p:cNvPr id="8" name="7 Elipse">
            <a:hlinkClick r:id="" action="ppaction://noaction">
              <a:snd r:embed="rId3" name="Algo se me fue contigo.wav"/>
            </a:hlinkClick>
          </p:cNvPr>
          <p:cNvSpPr/>
          <p:nvPr/>
        </p:nvSpPr>
        <p:spPr>
          <a:xfrm>
            <a:off x="1571604" y="2428868"/>
            <a:ext cx="2214578" cy="2214578"/>
          </a:xfrm>
          <a:prstGeom prst="ellipse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>
            <a:hlinkClick r:id="" action="ppaction://noaction">
              <a:snd r:embed="rId5" name="ist.wav"/>
            </a:hlinkClick>
          </p:cNvPr>
          <p:cNvSpPr/>
          <p:nvPr/>
        </p:nvSpPr>
        <p:spPr>
          <a:xfrm>
            <a:off x="5357818" y="2357430"/>
            <a:ext cx="2214578" cy="2214578"/>
          </a:xfrm>
          <a:prstGeom prst="ellips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00100" y="1142984"/>
            <a:ext cx="72152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>
                <a:solidFill>
                  <a:srgbClr val="DDC86D"/>
                </a:solidFill>
              </a:rPr>
              <a:t>Ahora para disfrutar de dos magníficas interpretaciones en su VOZ </a:t>
            </a:r>
          </a:p>
          <a:p>
            <a:pPr algn="ctr"/>
            <a:r>
              <a:rPr lang="es-ES" b="1" i="1" dirty="0">
                <a:solidFill>
                  <a:srgbClr val="DDC86D"/>
                </a:solidFill>
              </a:rPr>
              <a:t> Haga clic en cada </a:t>
            </a:r>
            <a:r>
              <a:rPr lang="es-ES" sz="2400" b="1" i="1" u="sng" dirty="0">
                <a:solidFill>
                  <a:srgbClr val="DDC86D"/>
                </a:solidFill>
              </a:rPr>
              <a:t>FOTO</a:t>
            </a:r>
          </a:p>
        </p:txBody>
      </p:sp>
      <p:pic>
        <p:nvPicPr>
          <p:cNvPr id="14" name="13 Imagen" descr="ATRAS.png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3042" y="5429264"/>
            <a:ext cx="2286016" cy="1071570"/>
          </a:xfrm>
          <a:prstGeom prst="rect">
            <a:avLst/>
          </a:prstGeom>
        </p:spPr>
      </p:pic>
      <p:pic>
        <p:nvPicPr>
          <p:cNvPr id="15" name="14 Imagen" descr="SEGUIR.png">
            <a:hlinkClick r:id="" action="ppaction://hlinkshowjump?jump=nextslide"/>
            <a:hlinkHover r:id="" action="ppaction://noaction" endSnd="1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5429264"/>
            <a:ext cx="1890354" cy="1038843"/>
          </a:xfrm>
          <a:prstGeom prst="rect">
            <a:avLst/>
          </a:prstGeom>
        </p:spPr>
      </p:pic>
      <p:pic>
        <p:nvPicPr>
          <p:cNvPr id="16" name="15 Imagen" descr="como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9190" y="4572008"/>
            <a:ext cx="3593651" cy="571504"/>
          </a:xfrm>
          <a:prstGeom prst="rect">
            <a:avLst/>
          </a:prstGeom>
        </p:spPr>
      </p:pic>
      <p:pic>
        <p:nvPicPr>
          <p:cNvPr id="17" name="16 Imagen" descr="algo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5786" y="4572008"/>
            <a:ext cx="3786214" cy="64294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428596" y="428604"/>
            <a:ext cx="8358246" cy="6000792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42844" y="142852"/>
            <a:ext cx="8858312" cy="6500858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0rqui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-103053" y="5960913"/>
            <a:ext cx="904630" cy="26996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63859274-F29A-788B-1D0C-2C4CAAC90EE8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33147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4">
            <a:extLst>
              <a:ext uri="{FF2B5EF4-FFF2-40B4-BE49-F238E27FC236}">
                <a16:creationId xmlns:a16="http://schemas.microsoft.com/office/drawing/2014/main" id="{9608BD6B-978B-5E4B-2D6E-230823024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5740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 sz="1350"/>
          </a:p>
        </p:txBody>
      </p:sp>
      <p:sp>
        <p:nvSpPr>
          <p:cNvPr id="2052" name="Rectangle 5">
            <a:extLst>
              <a:ext uri="{FF2B5EF4-FFF2-40B4-BE49-F238E27FC236}">
                <a16:creationId xmlns:a16="http://schemas.microsoft.com/office/drawing/2014/main" id="{D5AB55CF-EE5F-93FE-84BA-8CFFAB455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350"/>
          </a:p>
        </p:txBody>
      </p:sp>
      <p:pic>
        <p:nvPicPr>
          <p:cNvPr id="2053" name="Picture 7">
            <a:hlinkClick r:id="rId5"/>
            <a:extLst>
              <a:ext uri="{FF2B5EF4-FFF2-40B4-BE49-F238E27FC236}">
                <a16:creationId xmlns:a16="http://schemas.microsoft.com/office/drawing/2014/main" id="{B3023EE5-2ECE-55EF-8166-37A6D6B85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857250"/>
            <a:ext cx="3657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8">
            <a:extLst>
              <a:ext uri="{FF2B5EF4-FFF2-40B4-BE49-F238E27FC236}">
                <a16:creationId xmlns:a16="http://schemas.microsoft.com/office/drawing/2014/main" id="{2C3E4BE3-4C62-4E90-E6F8-55151DDBC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" y="2286000"/>
            <a:ext cx="840105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500" b="1"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latin typeface="Kristen ITC" panose="03050502040202030202" pitchFamily="66" charset="0"/>
              </a:rPr>
              <a:t> </a:t>
            </a:r>
            <a:br>
              <a:rPr lang="es-ES" altLang="es-ES" sz="3600">
                <a:latin typeface="Kristen ITC" panose="03050502040202030202" pitchFamily="66" charset="0"/>
              </a:rPr>
            </a:br>
            <a:r>
              <a:rPr lang="es-ES" altLang="es-ES" sz="33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5" name="Text Box 11">
            <a:extLst>
              <a:ext uri="{FF2B5EF4-FFF2-40B4-BE49-F238E27FC236}">
                <a16:creationId xmlns:a16="http://schemas.microsoft.com/office/drawing/2014/main" id="{6270873C-A646-335B-11C4-57A4C3769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440055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135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sz="1350" b="1">
              <a:solidFill>
                <a:srgbClr val="0066FF"/>
              </a:solidFill>
            </a:endParaRPr>
          </a:p>
        </p:txBody>
      </p:sp>
      <p:pic>
        <p:nvPicPr>
          <p:cNvPr id="2056" name="Picture 10">
            <a:hlinkClick r:id="rId7"/>
            <a:extLst>
              <a:ext uri="{FF2B5EF4-FFF2-40B4-BE49-F238E27FC236}">
                <a16:creationId xmlns:a16="http://schemas.microsoft.com/office/drawing/2014/main" id="{A0E5E8E8-6335-6A2A-F366-67CBFFC14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4000500"/>
            <a:ext cx="17716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DF4983E7-56E7-8EBE-D666-F9211D69A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4514850"/>
            <a:ext cx="9144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1">
            <a:hlinkClick r:id="rId10"/>
            <a:extLst>
              <a:ext uri="{FF2B5EF4-FFF2-40B4-BE49-F238E27FC236}">
                <a16:creationId xmlns:a16="http://schemas.microsoft.com/office/drawing/2014/main" id="{ACE8C0FE-3E6D-4FD4-6353-5B2C96A84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61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2">
            <a:hlinkClick r:id="rId12"/>
            <a:extLst>
              <a:ext uri="{FF2B5EF4-FFF2-40B4-BE49-F238E27FC236}">
                <a16:creationId xmlns:a16="http://schemas.microsoft.com/office/drawing/2014/main" id="{8C42BAC1-D67F-4D4F-DFCE-69E725172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61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3">
            <a:hlinkClick r:id="rId14"/>
            <a:extLst>
              <a:ext uri="{FF2B5EF4-FFF2-40B4-BE49-F238E27FC236}">
                <a16:creationId xmlns:a16="http://schemas.microsoft.com/office/drawing/2014/main" id="{0D8A9A50-8F78-4683-C33D-DDB45A3F5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62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4">
            <a:hlinkClick r:id="rId16"/>
            <a:extLst>
              <a:ext uri="{FF2B5EF4-FFF2-40B4-BE49-F238E27FC236}">
                <a16:creationId xmlns:a16="http://schemas.microsoft.com/office/drawing/2014/main" id="{66E73E0F-ADA7-E3C0-CE6D-34E93CC3B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Text Box 26">
            <a:extLst>
              <a:ext uri="{FF2B5EF4-FFF2-40B4-BE49-F238E27FC236}">
                <a16:creationId xmlns:a16="http://schemas.microsoft.com/office/drawing/2014/main" id="{D1823B8D-6C87-4197-0D17-CB8F1F643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15000"/>
            <a:ext cx="9144000" cy="30008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1350" b="1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F872587C-E560-9AAB-5062-5FD4E1A73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043488" y="1327547"/>
            <a:ext cx="36195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92510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Presentación en pantalla (4:3)</PresentationFormat>
  <Paragraphs>44</Paragraphs>
  <Slides>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Kristen ITC</vt:lpstr>
      <vt:lpstr>Calibri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108</cp:revision>
  <dcterms:created xsi:type="dcterms:W3CDTF">2022-06-16T18:22:44Z</dcterms:created>
  <dcterms:modified xsi:type="dcterms:W3CDTF">2022-06-18T23:32:57Z</dcterms:modified>
</cp:coreProperties>
</file>