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4" r:id="rId3"/>
    <p:sldId id="259" r:id="rId4"/>
    <p:sldId id="290" r:id="rId5"/>
    <p:sldId id="257" r:id="rId6"/>
    <p:sldId id="292" r:id="rId7"/>
    <p:sldId id="286" r:id="rId8"/>
    <p:sldId id="268" r:id="rId9"/>
    <p:sldId id="291" r:id="rId10"/>
    <p:sldId id="261" r:id="rId11"/>
    <p:sldId id="265" r:id="rId12"/>
    <p:sldId id="293" r:id="rId13"/>
    <p:sldId id="258" r:id="rId14"/>
    <p:sldId id="282" r:id="rId15"/>
    <p:sldId id="296" r:id="rId16"/>
    <p:sldId id="262" r:id="rId17"/>
    <p:sldId id="264" r:id="rId18"/>
    <p:sldId id="295" r:id="rId19"/>
    <p:sldId id="260" r:id="rId20"/>
    <p:sldId id="283" r:id="rId21"/>
    <p:sldId id="278" r:id="rId22"/>
    <p:sldId id="294" r:id="rId23"/>
    <p:sldId id="266" r:id="rId24"/>
    <p:sldId id="263" r:id="rId25"/>
    <p:sldId id="267" r:id="rId26"/>
    <p:sldId id="298" r:id="rId27"/>
    <p:sldId id="269" r:id="rId28"/>
    <p:sldId id="287" r:id="rId29"/>
    <p:sldId id="271" r:id="rId30"/>
    <p:sldId id="297" r:id="rId31"/>
    <p:sldId id="272" r:id="rId32"/>
    <p:sldId id="270" r:id="rId33"/>
    <p:sldId id="281" r:id="rId34"/>
    <p:sldId id="273" r:id="rId35"/>
    <p:sldId id="299" r:id="rId36"/>
    <p:sldId id="274" r:id="rId37"/>
    <p:sldId id="285" r:id="rId38"/>
    <p:sldId id="276" r:id="rId39"/>
    <p:sldId id="302" r:id="rId40"/>
    <p:sldId id="288" r:id="rId41"/>
    <p:sldId id="277" r:id="rId42"/>
    <p:sldId id="301" r:id="rId43"/>
    <p:sldId id="275" r:id="rId44"/>
    <p:sldId id="280" r:id="rId45"/>
    <p:sldId id="289"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Jii3VXvBhjR5UnBI5Sptw" hashData="XC/ydhfGAY26DLGJb0y8/kAE0J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3E29"/>
    <a:srgbClr val="00B427"/>
    <a:srgbClr val="684316"/>
    <a:srgbClr val="392317"/>
    <a:srgbClr val="000099"/>
    <a:srgbClr val="3333CC"/>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30" autoAdjust="0"/>
    <p:restoredTop sz="93122" autoAdjust="0"/>
  </p:normalViewPr>
  <p:slideViewPr>
    <p:cSldViewPr>
      <p:cViewPr>
        <p:scale>
          <a:sx n="60" d="100"/>
          <a:sy n="60" d="100"/>
        </p:scale>
        <p:origin x="-366" y="-2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0EC2A9C-AE90-4B01-ABAA-EFB3127520D8}" type="datetimeFigureOut">
              <a:rPr lang="es-ES" smtClean="0"/>
              <a:pPr/>
              <a:t>09/02/2015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8E4F7F7-9EDE-46D4-8769-3A1C6F34985E}" type="slidenum">
              <a:rPr lang="es-ES" smtClean="0"/>
              <a:pPr/>
              <a:t>‹Nº›</a:t>
            </a:fld>
            <a:endParaRPr lang="es-ES"/>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B2D816D-23C5-4C65-A96E-423C073EFC7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EC2A9C-AE90-4B01-ABAA-EFB3127520D8}" type="datetimeFigureOut">
              <a:rPr lang="es-ES" smtClean="0"/>
              <a:pPr/>
              <a:t>09/02/2015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E4F7F7-9EDE-46D4-8769-3A1C6F34985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CB1DBE8-84BA-4723-9741-334B00B4C60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2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3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3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gif"/><Relationship Id="rId1" Type="http://schemas.openxmlformats.org/officeDocument/2006/relationships/slideLayout" Target="../slideLayouts/slideLayout2.xml"/><Relationship Id="rId4" Type="http://schemas.openxmlformats.org/officeDocument/2006/relationships/image" Target="../media/image70.jpeg"/></Relationships>
</file>

<file path=ppt/slides/_rels/slide4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gif"/><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4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5.png"/><Relationship Id="rId7" Type="http://schemas.openxmlformats.org/officeDocument/2006/relationships/image" Target="../media/image7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lin ang="5400000" scaled="1"/>
            <a:tileRect/>
          </a:gradFill>
        </p:spPr>
        <p:txBody>
          <a:bodyPr/>
          <a:lstStyle/>
          <a:p>
            <a:endParaRPr lang="es-ES" dirty="0"/>
          </a:p>
        </p:txBody>
      </p:sp>
      <p:pic>
        <p:nvPicPr>
          <p:cNvPr id="4" name="3 Marcador de contenido" descr="0(4).jpg"/>
          <p:cNvPicPr>
            <a:picLocks noGrp="1" noChangeAspect="1"/>
          </p:cNvPicPr>
          <p:nvPr>
            <p:ph idx="1"/>
          </p:nvPr>
        </p:nvPicPr>
        <p:blipFill>
          <a:blip r:embed="rId3"/>
          <a:stretch>
            <a:fillRect/>
          </a:stretch>
        </p:blipFill>
        <p:spPr>
          <a:xfrm>
            <a:off x="0" y="0"/>
            <a:ext cx="9170789" cy="6858000"/>
          </a:xfrm>
        </p:spPr>
      </p:pic>
      <p:sp>
        <p:nvSpPr>
          <p:cNvPr id="6" name="5 Lágrima"/>
          <p:cNvSpPr/>
          <p:nvPr/>
        </p:nvSpPr>
        <p:spPr>
          <a:xfrm>
            <a:off x="2357422" y="214290"/>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4786314" y="214290"/>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2357422" y="1285860"/>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786314" y="1285860"/>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357422" y="2500306"/>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786314" y="2500306"/>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357422" y="3857628"/>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200000">
            <a:off x="4786314" y="3857628"/>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2357422" y="5000636"/>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4786314" y="5000636"/>
            <a:ext cx="2071702" cy="2071702"/>
          </a:xfrm>
          <a:prstGeom prst="teardrop">
            <a:avLst>
              <a:gd name="adj" fmla="val 116184"/>
            </a:avLst>
          </a:prstGeom>
          <a:gradFill flip="none" rotWithShape="1">
            <a:gsLst>
              <a:gs pos="58000">
                <a:schemeClr val="accent2">
                  <a:lumMod val="20000"/>
                  <a:lumOff val="80000"/>
                  <a:alpha val="25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094" name="Picture 38" descr="Rendered Image"/>
          <p:cNvPicPr>
            <a:picLocks noChangeAspect="1" noChangeArrowheads="1"/>
          </p:cNvPicPr>
          <p:nvPr/>
        </p:nvPicPr>
        <p:blipFill>
          <a:blip r:embed="rId4"/>
          <a:srcRect/>
          <a:stretch>
            <a:fillRect/>
          </a:stretch>
        </p:blipFill>
        <p:spPr bwMode="auto">
          <a:xfrm>
            <a:off x="285720" y="357166"/>
            <a:ext cx="619125" cy="704851"/>
          </a:xfrm>
          <a:prstGeom prst="rect">
            <a:avLst/>
          </a:prstGeom>
          <a:noFill/>
        </p:spPr>
      </p:pic>
      <p:pic>
        <p:nvPicPr>
          <p:cNvPr id="45096" name="Picture 40" descr="Rendered Image"/>
          <p:cNvPicPr>
            <a:picLocks noChangeAspect="1" noChangeArrowheads="1"/>
          </p:cNvPicPr>
          <p:nvPr/>
        </p:nvPicPr>
        <p:blipFill>
          <a:blip r:embed="rId5"/>
          <a:srcRect/>
          <a:stretch>
            <a:fillRect/>
          </a:stretch>
        </p:blipFill>
        <p:spPr bwMode="auto">
          <a:xfrm>
            <a:off x="500034" y="1142984"/>
            <a:ext cx="228600" cy="723900"/>
          </a:xfrm>
          <a:prstGeom prst="rect">
            <a:avLst/>
          </a:prstGeom>
          <a:noFill/>
        </p:spPr>
      </p:pic>
      <p:pic>
        <p:nvPicPr>
          <p:cNvPr id="45098" name="Picture 42" descr="Rendered Image"/>
          <p:cNvPicPr>
            <a:picLocks noChangeAspect="1" noChangeArrowheads="1"/>
          </p:cNvPicPr>
          <p:nvPr/>
        </p:nvPicPr>
        <p:blipFill>
          <a:blip r:embed="rId6"/>
          <a:srcRect/>
          <a:stretch>
            <a:fillRect/>
          </a:stretch>
        </p:blipFill>
        <p:spPr bwMode="auto">
          <a:xfrm>
            <a:off x="357158" y="1857364"/>
            <a:ext cx="495300" cy="714375"/>
          </a:xfrm>
          <a:prstGeom prst="rect">
            <a:avLst/>
          </a:prstGeom>
          <a:noFill/>
        </p:spPr>
      </p:pic>
      <p:pic>
        <p:nvPicPr>
          <p:cNvPr id="45100" name="Picture 44" descr="Rendered Image"/>
          <p:cNvPicPr>
            <a:picLocks noChangeAspect="1" noChangeArrowheads="1"/>
          </p:cNvPicPr>
          <p:nvPr/>
        </p:nvPicPr>
        <p:blipFill>
          <a:blip r:embed="rId7"/>
          <a:srcRect/>
          <a:stretch>
            <a:fillRect/>
          </a:stretch>
        </p:blipFill>
        <p:spPr bwMode="auto">
          <a:xfrm>
            <a:off x="285720" y="2571744"/>
            <a:ext cx="619125" cy="714375"/>
          </a:xfrm>
          <a:prstGeom prst="rect">
            <a:avLst/>
          </a:prstGeom>
          <a:noFill/>
        </p:spPr>
      </p:pic>
      <p:pic>
        <p:nvPicPr>
          <p:cNvPr id="45102" name="Picture 46" descr="Rendered Image"/>
          <p:cNvPicPr>
            <a:picLocks noChangeAspect="1" noChangeArrowheads="1"/>
          </p:cNvPicPr>
          <p:nvPr/>
        </p:nvPicPr>
        <p:blipFill>
          <a:blip r:embed="rId8"/>
          <a:srcRect/>
          <a:stretch>
            <a:fillRect/>
          </a:stretch>
        </p:blipFill>
        <p:spPr bwMode="auto">
          <a:xfrm>
            <a:off x="214282" y="3286124"/>
            <a:ext cx="752475" cy="742951"/>
          </a:xfrm>
          <a:prstGeom prst="rect">
            <a:avLst/>
          </a:prstGeom>
          <a:noFill/>
        </p:spPr>
      </p:pic>
      <p:pic>
        <p:nvPicPr>
          <p:cNvPr id="45104" name="Picture 48" descr="Rendered Image"/>
          <p:cNvPicPr>
            <a:picLocks noChangeAspect="1" noChangeArrowheads="1"/>
          </p:cNvPicPr>
          <p:nvPr/>
        </p:nvPicPr>
        <p:blipFill>
          <a:blip r:embed="rId9"/>
          <a:srcRect/>
          <a:stretch>
            <a:fillRect/>
          </a:stretch>
        </p:blipFill>
        <p:spPr bwMode="auto">
          <a:xfrm>
            <a:off x="357158" y="4000504"/>
            <a:ext cx="581025" cy="714375"/>
          </a:xfrm>
          <a:prstGeom prst="rect">
            <a:avLst/>
          </a:prstGeom>
          <a:noFill/>
        </p:spPr>
      </p:pic>
      <p:pic>
        <p:nvPicPr>
          <p:cNvPr id="39" name="Picture 40" descr="Rendered Image"/>
          <p:cNvPicPr>
            <a:picLocks noChangeAspect="1" noChangeArrowheads="1"/>
          </p:cNvPicPr>
          <p:nvPr/>
        </p:nvPicPr>
        <p:blipFill>
          <a:blip r:embed="rId5"/>
          <a:srcRect/>
          <a:stretch>
            <a:fillRect/>
          </a:stretch>
        </p:blipFill>
        <p:spPr bwMode="auto">
          <a:xfrm>
            <a:off x="500034" y="4643446"/>
            <a:ext cx="228600" cy="723900"/>
          </a:xfrm>
          <a:prstGeom prst="rect">
            <a:avLst/>
          </a:prstGeom>
          <a:noFill/>
        </p:spPr>
      </p:pic>
      <p:pic>
        <p:nvPicPr>
          <p:cNvPr id="45106" name="Picture 50" descr="Rendered Image"/>
          <p:cNvPicPr>
            <a:picLocks noChangeAspect="1" noChangeArrowheads="1"/>
          </p:cNvPicPr>
          <p:nvPr/>
        </p:nvPicPr>
        <p:blipFill>
          <a:blip r:embed="rId10"/>
          <a:srcRect/>
          <a:stretch>
            <a:fillRect/>
          </a:stretch>
        </p:blipFill>
        <p:spPr bwMode="auto">
          <a:xfrm>
            <a:off x="214282" y="5357826"/>
            <a:ext cx="723900" cy="723900"/>
          </a:xfrm>
          <a:prstGeom prst="rect">
            <a:avLst/>
          </a:prstGeom>
          <a:noFill/>
        </p:spPr>
      </p:pic>
      <p:pic>
        <p:nvPicPr>
          <p:cNvPr id="45108" name="Picture 52" descr="Rendered Image"/>
          <p:cNvPicPr>
            <a:picLocks noChangeAspect="1" noChangeArrowheads="1"/>
          </p:cNvPicPr>
          <p:nvPr/>
        </p:nvPicPr>
        <p:blipFill>
          <a:blip r:embed="rId11"/>
          <a:srcRect/>
          <a:stretch>
            <a:fillRect/>
          </a:stretch>
        </p:blipFill>
        <p:spPr bwMode="auto">
          <a:xfrm>
            <a:off x="1357290" y="857232"/>
            <a:ext cx="685800" cy="714375"/>
          </a:xfrm>
          <a:prstGeom prst="rect">
            <a:avLst/>
          </a:prstGeom>
          <a:noFill/>
        </p:spPr>
      </p:pic>
      <p:pic>
        <p:nvPicPr>
          <p:cNvPr id="45110" name="Picture 54" descr="Rendered Image"/>
          <p:cNvPicPr>
            <a:picLocks noChangeAspect="1" noChangeArrowheads="1"/>
          </p:cNvPicPr>
          <p:nvPr/>
        </p:nvPicPr>
        <p:blipFill>
          <a:blip r:embed="rId12"/>
          <a:srcRect/>
          <a:stretch>
            <a:fillRect/>
          </a:stretch>
        </p:blipFill>
        <p:spPr bwMode="auto">
          <a:xfrm>
            <a:off x="1357290" y="1643050"/>
            <a:ext cx="542925" cy="733426"/>
          </a:xfrm>
          <a:prstGeom prst="rect">
            <a:avLst/>
          </a:prstGeom>
          <a:noFill/>
        </p:spPr>
      </p:pic>
      <p:pic>
        <p:nvPicPr>
          <p:cNvPr id="45112" name="Picture 56" descr="Rendered Image"/>
          <p:cNvPicPr>
            <a:picLocks noChangeAspect="1" noChangeArrowheads="1"/>
          </p:cNvPicPr>
          <p:nvPr/>
        </p:nvPicPr>
        <p:blipFill>
          <a:blip r:embed="rId13"/>
          <a:srcRect/>
          <a:stretch>
            <a:fillRect/>
          </a:stretch>
        </p:blipFill>
        <p:spPr bwMode="auto">
          <a:xfrm>
            <a:off x="1428728" y="2428868"/>
            <a:ext cx="428625" cy="742951"/>
          </a:xfrm>
          <a:prstGeom prst="rect">
            <a:avLst/>
          </a:prstGeom>
          <a:noFill/>
        </p:spPr>
      </p:pic>
      <p:pic>
        <p:nvPicPr>
          <p:cNvPr id="45116" name="Picture 60" descr="Rendered Image"/>
          <p:cNvPicPr>
            <a:picLocks noChangeAspect="1" noChangeArrowheads="1"/>
          </p:cNvPicPr>
          <p:nvPr/>
        </p:nvPicPr>
        <p:blipFill>
          <a:blip r:embed="rId14"/>
          <a:srcRect/>
          <a:stretch>
            <a:fillRect/>
          </a:stretch>
        </p:blipFill>
        <p:spPr bwMode="auto">
          <a:xfrm>
            <a:off x="3143240" y="1285860"/>
            <a:ext cx="645899" cy="919165"/>
          </a:xfrm>
          <a:prstGeom prst="rect">
            <a:avLst/>
          </a:prstGeom>
          <a:noFill/>
        </p:spPr>
      </p:pic>
      <p:pic>
        <p:nvPicPr>
          <p:cNvPr id="46" name="Picture 54" descr="Rendered Image"/>
          <p:cNvPicPr>
            <a:picLocks noChangeAspect="1" noChangeArrowheads="1"/>
          </p:cNvPicPr>
          <p:nvPr/>
        </p:nvPicPr>
        <p:blipFill>
          <a:blip r:embed="rId12"/>
          <a:srcRect/>
          <a:stretch>
            <a:fillRect/>
          </a:stretch>
        </p:blipFill>
        <p:spPr bwMode="auto">
          <a:xfrm>
            <a:off x="3786182" y="1785926"/>
            <a:ext cx="542925" cy="733426"/>
          </a:xfrm>
          <a:prstGeom prst="rect">
            <a:avLst/>
          </a:prstGeom>
          <a:noFill/>
        </p:spPr>
      </p:pic>
      <p:pic>
        <p:nvPicPr>
          <p:cNvPr id="47" name="Picture 48" descr="Rendered Image"/>
          <p:cNvPicPr>
            <a:picLocks noChangeAspect="1" noChangeArrowheads="1"/>
          </p:cNvPicPr>
          <p:nvPr/>
        </p:nvPicPr>
        <p:blipFill>
          <a:blip r:embed="rId9"/>
          <a:srcRect/>
          <a:stretch>
            <a:fillRect/>
          </a:stretch>
        </p:blipFill>
        <p:spPr bwMode="auto">
          <a:xfrm>
            <a:off x="4357686" y="2285992"/>
            <a:ext cx="581025" cy="714375"/>
          </a:xfrm>
          <a:prstGeom prst="rect">
            <a:avLst/>
          </a:prstGeom>
          <a:noFill/>
        </p:spPr>
      </p:pic>
      <p:pic>
        <p:nvPicPr>
          <p:cNvPr id="45118" name="Picture 62" descr="Rendered Image"/>
          <p:cNvPicPr>
            <a:picLocks noChangeAspect="1" noChangeArrowheads="1"/>
          </p:cNvPicPr>
          <p:nvPr/>
        </p:nvPicPr>
        <p:blipFill>
          <a:blip r:embed="rId15"/>
          <a:srcRect/>
          <a:stretch>
            <a:fillRect/>
          </a:stretch>
        </p:blipFill>
        <p:spPr bwMode="auto">
          <a:xfrm>
            <a:off x="4857752" y="2786058"/>
            <a:ext cx="438150" cy="733426"/>
          </a:xfrm>
          <a:prstGeom prst="rect">
            <a:avLst/>
          </a:prstGeom>
          <a:noFill/>
        </p:spPr>
      </p:pic>
      <p:pic>
        <p:nvPicPr>
          <p:cNvPr id="45120" name="Picture 64" descr="Rendered Image"/>
          <p:cNvPicPr>
            <a:picLocks noChangeAspect="1" noChangeArrowheads="1"/>
          </p:cNvPicPr>
          <p:nvPr/>
        </p:nvPicPr>
        <p:blipFill>
          <a:blip r:embed="rId16"/>
          <a:srcRect/>
          <a:stretch>
            <a:fillRect/>
          </a:stretch>
        </p:blipFill>
        <p:spPr bwMode="auto">
          <a:xfrm>
            <a:off x="5286380" y="3143248"/>
            <a:ext cx="676275" cy="723900"/>
          </a:xfrm>
          <a:prstGeom prst="rect">
            <a:avLst/>
          </a:prstGeom>
          <a:noFill/>
        </p:spPr>
      </p:pic>
      <p:pic>
        <p:nvPicPr>
          <p:cNvPr id="45122" name="Picture 66" descr="Rendered Image"/>
          <p:cNvPicPr>
            <a:picLocks noChangeAspect="1" noChangeArrowheads="1"/>
          </p:cNvPicPr>
          <p:nvPr/>
        </p:nvPicPr>
        <p:blipFill>
          <a:blip r:embed="rId17"/>
          <a:srcRect/>
          <a:stretch>
            <a:fillRect/>
          </a:stretch>
        </p:blipFill>
        <p:spPr bwMode="auto">
          <a:xfrm>
            <a:off x="5857884" y="3714752"/>
            <a:ext cx="847725" cy="714375"/>
          </a:xfrm>
          <a:prstGeom prst="rect">
            <a:avLst/>
          </a:prstGeom>
          <a:noFill/>
        </p:spPr>
      </p:pic>
      <p:pic>
        <p:nvPicPr>
          <p:cNvPr id="51" name="Picture 54" descr="Rendered Image"/>
          <p:cNvPicPr>
            <a:picLocks noChangeAspect="1" noChangeArrowheads="1"/>
          </p:cNvPicPr>
          <p:nvPr/>
        </p:nvPicPr>
        <p:blipFill>
          <a:blip r:embed="rId12"/>
          <a:srcRect/>
          <a:stretch>
            <a:fillRect/>
          </a:stretch>
        </p:blipFill>
        <p:spPr bwMode="auto">
          <a:xfrm>
            <a:off x="6643702" y="4286256"/>
            <a:ext cx="542925" cy="733426"/>
          </a:xfrm>
          <a:prstGeom prst="rect">
            <a:avLst/>
          </a:prstGeom>
          <a:noFill/>
        </p:spPr>
      </p:pic>
      <p:pic>
        <p:nvPicPr>
          <p:cNvPr id="52" name="3 Marcador de contenido" descr="0(4).jpg"/>
          <p:cNvPicPr>
            <a:picLocks noChangeAspect="1"/>
          </p:cNvPicPr>
          <p:nvPr/>
        </p:nvPicPr>
        <p:blipFill>
          <a:blip r:embed="rId3"/>
          <a:stretch>
            <a:fillRect/>
          </a:stretch>
        </p:blipFill>
        <p:spPr>
          <a:xfrm>
            <a:off x="-26789" y="0"/>
            <a:ext cx="9170789" cy="6858000"/>
          </a:xfrm>
          <a:prstGeom prst="rect">
            <a:avLst/>
          </a:prstGeom>
        </p:spPr>
      </p:pic>
    </p:spTree>
  </p:cSld>
  <p:clrMapOvr>
    <a:masterClrMapping/>
  </p:clrMapOvr>
  <p:transition advTm="24000">
    <p:sndAc>
      <p:stSnd loop="1">
        <p:snd r:embed="rId2" name="Tabaco y Chanel - Bacilos o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2"/>
                                        </p:tgtEl>
                                        <p:attrNameLst>
                                          <p:attrName>style.opacity</p:attrName>
                                        </p:attrNameLst>
                                      </p:cBhvr>
                                      <p:to>
                                        <p:strVal val="0"/>
                                      </p:to>
                                    </p:set>
                                    <p:animEffect filter="image" prLst="opacity: 0">
                                      <p:cBhvr rctx="IE">
                                        <p:cTn id="7" dur="indefinite"/>
                                        <p:tgtEl>
                                          <p:spTgt spid="5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10"/>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12"/>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4"/>
                                        </p:tgtEl>
                                        <p:attrNameLst>
                                          <p:attrName>r</p:attrName>
                                        </p:attrNameLst>
                                      </p:cBhvr>
                                    </p:animRot>
                                  </p:childTnLst>
                                </p:cTn>
                              </p:par>
                              <p:par>
                                <p:cTn id="38" presetID="2" presetClass="entr" presetSubtype="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3000" fill="hold"/>
                                        <p:tgtEl>
                                          <p:spTgt spid="7"/>
                                        </p:tgtEl>
                                        <p:attrNameLst>
                                          <p:attrName>ppt_x</p:attrName>
                                        </p:attrNameLst>
                                      </p:cBhvr>
                                      <p:tavLst>
                                        <p:tav tm="0">
                                          <p:val>
                                            <p:strVal val="1+#ppt_w/2"/>
                                          </p:val>
                                        </p:tav>
                                        <p:tav tm="100000">
                                          <p:val>
                                            <p:strVal val="#ppt_x"/>
                                          </p:val>
                                        </p:tav>
                                      </p:tavLst>
                                    </p:anim>
                                    <p:anim calcmode="lin" valueType="num">
                                      <p:cBhvr additive="base">
                                        <p:cTn id="41" dur="3000" fill="hold"/>
                                        <p:tgtEl>
                                          <p:spTgt spid="7"/>
                                        </p:tgtEl>
                                        <p:attrNameLst>
                                          <p:attrName>ppt_y</p:attrName>
                                        </p:attrNameLst>
                                      </p:cBhvr>
                                      <p:tavLst>
                                        <p:tav tm="0">
                                          <p:val>
                                            <p:strVal val="1+#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3000" fill="hold"/>
                                        <p:tgtEl>
                                          <p:spTgt spid="9"/>
                                        </p:tgtEl>
                                        <p:attrNameLst>
                                          <p:attrName>ppt_x</p:attrName>
                                        </p:attrNameLst>
                                      </p:cBhvr>
                                      <p:tavLst>
                                        <p:tav tm="0">
                                          <p:val>
                                            <p:strVal val="1+#ppt_w/2"/>
                                          </p:val>
                                        </p:tav>
                                        <p:tav tm="100000">
                                          <p:val>
                                            <p:strVal val="#ppt_x"/>
                                          </p:val>
                                        </p:tav>
                                      </p:tavLst>
                                    </p:anim>
                                    <p:anim calcmode="lin" valueType="num">
                                      <p:cBhvr additive="base">
                                        <p:cTn id="45" dur="30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1+#ppt_w/2"/>
                                          </p:val>
                                        </p:tav>
                                        <p:tav tm="100000">
                                          <p:val>
                                            <p:strVal val="#ppt_x"/>
                                          </p:val>
                                        </p:tav>
                                      </p:tavLst>
                                    </p:anim>
                                    <p:anim calcmode="lin" valueType="num">
                                      <p:cBhvr additive="base">
                                        <p:cTn id="49" dur="3000" fill="hold"/>
                                        <p:tgtEl>
                                          <p:spTgt spid="11"/>
                                        </p:tgtEl>
                                        <p:attrNameLst>
                                          <p:attrName>ppt_y</p:attrName>
                                        </p:attrNameLst>
                                      </p:cBhvr>
                                      <p:tavLst>
                                        <p:tav tm="0">
                                          <p:val>
                                            <p:strVal val="1+#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3000" fill="hold"/>
                                        <p:tgtEl>
                                          <p:spTgt spid="13"/>
                                        </p:tgtEl>
                                        <p:attrNameLst>
                                          <p:attrName>ppt_x</p:attrName>
                                        </p:attrNameLst>
                                      </p:cBhvr>
                                      <p:tavLst>
                                        <p:tav tm="0">
                                          <p:val>
                                            <p:strVal val="1+#ppt_w/2"/>
                                          </p:val>
                                        </p:tav>
                                        <p:tav tm="100000">
                                          <p:val>
                                            <p:strVal val="#ppt_x"/>
                                          </p:val>
                                        </p:tav>
                                      </p:tavLst>
                                    </p:anim>
                                    <p:anim calcmode="lin" valueType="num">
                                      <p:cBhvr additive="base">
                                        <p:cTn id="53" dur="3000" fill="hold"/>
                                        <p:tgtEl>
                                          <p:spTgt spid="13"/>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3000" fill="hold"/>
                                        <p:tgtEl>
                                          <p:spTgt spid="15"/>
                                        </p:tgtEl>
                                        <p:attrNameLst>
                                          <p:attrName>ppt_x</p:attrName>
                                        </p:attrNameLst>
                                      </p:cBhvr>
                                      <p:tavLst>
                                        <p:tav tm="0">
                                          <p:val>
                                            <p:strVal val="1+#ppt_w/2"/>
                                          </p:val>
                                        </p:tav>
                                        <p:tav tm="100000">
                                          <p:val>
                                            <p:strVal val="#ppt_x"/>
                                          </p:val>
                                        </p:tav>
                                      </p:tavLst>
                                    </p:anim>
                                    <p:anim calcmode="lin" valueType="num">
                                      <p:cBhvr additive="base">
                                        <p:cTn id="57" dur="3000" fill="hold"/>
                                        <p:tgtEl>
                                          <p:spTgt spid="15"/>
                                        </p:tgtEl>
                                        <p:attrNameLst>
                                          <p:attrName>ppt_y</p:attrName>
                                        </p:attrNameLst>
                                      </p:cBhvr>
                                      <p:tavLst>
                                        <p:tav tm="0">
                                          <p:val>
                                            <p:strVal val="1+#ppt_h/2"/>
                                          </p:val>
                                        </p:tav>
                                        <p:tav tm="100000">
                                          <p:val>
                                            <p:strVal val="#ppt_y"/>
                                          </p:val>
                                        </p:tav>
                                      </p:tavLst>
                                    </p:anim>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ppt_y"/>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ppt_y"/>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0-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ppt_y"/>
                                          </p:val>
                                        </p:tav>
                                      </p:tavLst>
                                    </p:anim>
                                    <p:set>
                                      <p:cBhvr>
                                        <p:cTn id="108" dur="1" fill="hold">
                                          <p:stCondLst>
                                            <p:cond delay="2999"/>
                                          </p:stCondLst>
                                        </p:cTn>
                                        <p:tgtEl>
                                          <p:spTgt spid="15"/>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1"/>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15"/>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6"/>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8"/>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0"/>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2"/>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fltVal val="0"/>
                                          </p:val>
                                        </p:tav>
                                        <p:tav tm="100000">
                                          <p:val>
                                            <p:strVal val="#ppt_h"/>
                                          </p:val>
                                        </p:tav>
                                      </p:tavLst>
                                    </p:anim>
                                  </p:childTnLst>
                                </p:cTn>
                              </p:par>
                              <p:par>
                                <p:cTn id="133" presetID="17" presetClass="entr" presetSubtype="10"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 calcmode="lin" valueType="num">
                                      <p:cBhvr>
                                        <p:cTn id="135" dur="3000" fill="hold"/>
                                        <p:tgtEl>
                                          <p:spTgt spid="4"/>
                                        </p:tgtEl>
                                        <p:attrNameLst>
                                          <p:attrName>ppt_w</p:attrName>
                                        </p:attrNameLst>
                                      </p:cBhvr>
                                      <p:tavLst>
                                        <p:tav tm="0">
                                          <p:val>
                                            <p:fltVal val="0"/>
                                          </p:val>
                                        </p:tav>
                                        <p:tav tm="100000">
                                          <p:val>
                                            <p:strVal val="#ppt_w"/>
                                          </p:val>
                                        </p:tav>
                                      </p:tavLst>
                                    </p:anim>
                                    <p:anim calcmode="lin" valueType="num">
                                      <p:cBhvr>
                                        <p:cTn id="136" dur="3000" fill="hold"/>
                                        <p:tgtEl>
                                          <p:spTgt spid="4"/>
                                        </p:tgtEl>
                                        <p:attrNameLst>
                                          <p:attrName>ppt_h</p:attrName>
                                        </p:attrNameLst>
                                      </p:cBhvr>
                                      <p:tavLst>
                                        <p:tav tm="0">
                                          <p:val>
                                            <p:strVal val="#ppt_h"/>
                                          </p:val>
                                        </p:tav>
                                        <p:tav tm="100000">
                                          <p:val>
                                            <p:strVal val="#ppt_h"/>
                                          </p:val>
                                        </p:tav>
                                      </p:tavLst>
                                    </p:anim>
                                  </p:childTnLst>
                                </p:cTn>
                              </p:par>
                            </p:childTnLst>
                          </p:cTn>
                        </p:par>
                        <p:par>
                          <p:cTn id="137" fill="hold">
                            <p:stCondLst>
                              <p:cond delay="6000"/>
                            </p:stCondLst>
                            <p:childTnLst>
                              <p:par>
                                <p:cTn id="138" presetID="2" presetClass="entr" presetSubtype="1" fill="hold" nodeType="afterEffect">
                                  <p:stCondLst>
                                    <p:cond delay="0"/>
                                  </p:stCondLst>
                                  <p:childTnLst>
                                    <p:set>
                                      <p:cBhvr>
                                        <p:cTn id="139" dur="1" fill="hold">
                                          <p:stCondLst>
                                            <p:cond delay="0"/>
                                          </p:stCondLst>
                                        </p:cTn>
                                        <p:tgtEl>
                                          <p:spTgt spid="45094"/>
                                        </p:tgtEl>
                                        <p:attrNameLst>
                                          <p:attrName>style.visibility</p:attrName>
                                        </p:attrNameLst>
                                      </p:cBhvr>
                                      <p:to>
                                        <p:strVal val="visible"/>
                                      </p:to>
                                    </p:set>
                                    <p:anim calcmode="lin" valueType="num">
                                      <p:cBhvr additive="base">
                                        <p:cTn id="140" dur="2000" fill="hold"/>
                                        <p:tgtEl>
                                          <p:spTgt spid="45094"/>
                                        </p:tgtEl>
                                        <p:attrNameLst>
                                          <p:attrName>ppt_x</p:attrName>
                                        </p:attrNameLst>
                                      </p:cBhvr>
                                      <p:tavLst>
                                        <p:tav tm="0">
                                          <p:val>
                                            <p:strVal val="#ppt_x"/>
                                          </p:val>
                                        </p:tav>
                                        <p:tav tm="100000">
                                          <p:val>
                                            <p:strVal val="#ppt_x"/>
                                          </p:val>
                                        </p:tav>
                                      </p:tavLst>
                                    </p:anim>
                                    <p:anim calcmode="lin" valueType="num">
                                      <p:cBhvr additive="base">
                                        <p:cTn id="141" dur="2000" fill="hold"/>
                                        <p:tgtEl>
                                          <p:spTgt spid="45094"/>
                                        </p:tgtEl>
                                        <p:attrNameLst>
                                          <p:attrName>ppt_y</p:attrName>
                                        </p:attrNameLst>
                                      </p:cBhvr>
                                      <p:tavLst>
                                        <p:tav tm="0">
                                          <p:val>
                                            <p:strVal val="0-#ppt_h/2"/>
                                          </p:val>
                                        </p:tav>
                                        <p:tav tm="100000">
                                          <p:val>
                                            <p:strVal val="#ppt_y"/>
                                          </p:val>
                                        </p:tav>
                                      </p:tavLst>
                                    </p:anim>
                                  </p:childTnLst>
                                </p:cTn>
                              </p:par>
                              <p:par>
                                <p:cTn id="142" presetID="2" presetClass="entr" presetSubtype="1" fill="hold" nodeType="withEffect">
                                  <p:stCondLst>
                                    <p:cond delay="0"/>
                                  </p:stCondLst>
                                  <p:childTnLst>
                                    <p:set>
                                      <p:cBhvr>
                                        <p:cTn id="143" dur="1" fill="hold">
                                          <p:stCondLst>
                                            <p:cond delay="0"/>
                                          </p:stCondLst>
                                        </p:cTn>
                                        <p:tgtEl>
                                          <p:spTgt spid="45096"/>
                                        </p:tgtEl>
                                        <p:attrNameLst>
                                          <p:attrName>style.visibility</p:attrName>
                                        </p:attrNameLst>
                                      </p:cBhvr>
                                      <p:to>
                                        <p:strVal val="visible"/>
                                      </p:to>
                                    </p:set>
                                    <p:anim calcmode="lin" valueType="num">
                                      <p:cBhvr additive="base">
                                        <p:cTn id="144" dur="2000" fill="hold"/>
                                        <p:tgtEl>
                                          <p:spTgt spid="45096"/>
                                        </p:tgtEl>
                                        <p:attrNameLst>
                                          <p:attrName>ppt_x</p:attrName>
                                        </p:attrNameLst>
                                      </p:cBhvr>
                                      <p:tavLst>
                                        <p:tav tm="0">
                                          <p:val>
                                            <p:strVal val="#ppt_x"/>
                                          </p:val>
                                        </p:tav>
                                        <p:tav tm="100000">
                                          <p:val>
                                            <p:strVal val="#ppt_x"/>
                                          </p:val>
                                        </p:tav>
                                      </p:tavLst>
                                    </p:anim>
                                    <p:anim calcmode="lin" valueType="num">
                                      <p:cBhvr additive="base">
                                        <p:cTn id="145" dur="2000" fill="hold"/>
                                        <p:tgtEl>
                                          <p:spTgt spid="45096"/>
                                        </p:tgtEl>
                                        <p:attrNameLst>
                                          <p:attrName>ppt_y</p:attrName>
                                        </p:attrNameLst>
                                      </p:cBhvr>
                                      <p:tavLst>
                                        <p:tav tm="0">
                                          <p:val>
                                            <p:strVal val="0-#ppt_h/2"/>
                                          </p:val>
                                        </p:tav>
                                        <p:tav tm="100000">
                                          <p:val>
                                            <p:strVal val="#ppt_y"/>
                                          </p:val>
                                        </p:tav>
                                      </p:tavLst>
                                    </p:anim>
                                  </p:childTnLst>
                                </p:cTn>
                              </p:par>
                              <p:par>
                                <p:cTn id="146" presetID="2" presetClass="entr" presetSubtype="1" fill="hold" nodeType="withEffect">
                                  <p:stCondLst>
                                    <p:cond delay="0"/>
                                  </p:stCondLst>
                                  <p:childTnLst>
                                    <p:set>
                                      <p:cBhvr>
                                        <p:cTn id="147" dur="1" fill="hold">
                                          <p:stCondLst>
                                            <p:cond delay="0"/>
                                          </p:stCondLst>
                                        </p:cTn>
                                        <p:tgtEl>
                                          <p:spTgt spid="45098"/>
                                        </p:tgtEl>
                                        <p:attrNameLst>
                                          <p:attrName>style.visibility</p:attrName>
                                        </p:attrNameLst>
                                      </p:cBhvr>
                                      <p:to>
                                        <p:strVal val="visible"/>
                                      </p:to>
                                    </p:set>
                                    <p:anim calcmode="lin" valueType="num">
                                      <p:cBhvr additive="base">
                                        <p:cTn id="148" dur="2000" fill="hold"/>
                                        <p:tgtEl>
                                          <p:spTgt spid="45098"/>
                                        </p:tgtEl>
                                        <p:attrNameLst>
                                          <p:attrName>ppt_x</p:attrName>
                                        </p:attrNameLst>
                                      </p:cBhvr>
                                      <p:tavLst>
                                        <p:tav tm="0">
                                          <p:val>
                                            <p:strVal val="#ppt_x"/>
                                          </p:val>
                                        </p:tav>
                                        <p:tav tm="100000">
                                          <p:val>
                                            <p:strVal val="#ppt_x"/>
                                          </p:val>
                                        </p:tav>
                                      </p:tavLst>
                                    </p:anim>
                                    <p:anim calcmode="lin" valueType="num">
                                      <p:cBhvr additive="base">
                                        <p:cTn id="149" dur="2000" fill="hold"/>
                                        <p:tgtEl>
                                          <p:spTgt spid="45098"/>
                                        </p:tgtEl>
                                        <p:attrNameLst>
                                          <p:attrName>ppt_y</p:attrName>
                                        </p:attrNameLst>
                                      </p:cBhvr>
                                      <p:tavLst>
                                        <p:tav tm="0">
                                          <p:val>
                                            <p:strVal val="0-#ppt_h/2"/>
                                          </p:val>
                                        </p:tav>
                                        <p:tav tm="100000">
                                          <p:val>
                                            <p:strVal val="#ppt_y"/>
                                          </p:val>
                                        </p:tav>
                                      </p:tavLst>
                                    </p:anim>
                                  </p:childTnLst>
                                </p:cTn>
                              </p:par>
                              <p:par>
                                <p:cTn id="150" presetID="2" presetClass="entr" presetSubtype="1" fill="hold" nodeType="withEffect">
                                  <p:stCondLst>
                                    <p:cond delay="0"/>
                                  </p:stCondLst>
                                  <p:childTnLst>
                                    <p:set>
                                      <p:cBhvr>
                                        <p:cTn id="151" dur="1" fill="hold">
                                          <p:stCondLst>
                                            <p:cond delay="0"/>
                                          </p:stCondLst>
                                        </p:cTn>
                                        <p:tgtEl>
                                          <p:spTgt spid="45100"/>
                                        </p:tgtEl>
                                        <p:attrNameLst>
                                          <p:attrName>style.visibility</p:attrName>
                                        </p:attrNameLst>
                                      </p:cBhvr>
                                      <p:to>
                                        <p:strVal val="visible"/>
                                      </p:to>
                                    </p:set>
                                    <p:anim calcmode="lin" valueType="num">
                                      <p:cBhvr additive="base">
                                        <p:cTn id="152" dur="2000" fill="hold"/>
                                        <p:tgtEl>
                                          <p:spTgt spid="45100"/>
                                        </p:tgtEl>
                                        <p:attrNameLst>
                                          <p:attrName>ppt_x</p:attrName>
                                        </p:attrNameLst>
                                      </p:cBhvr>
                                      <p:tavLst>
                                        <p:tav tm="0">
                                          <p:val>
                                            <p:strVal val="#ppt_x"/>
                                          </p:val>
                                        </p:tav>
                                        <p:tav tm="100000">
                                          <p:val>
                                            <p:strVal val="#ppt_x"/>
                                          </p:val>
                                        </p:tav>
                                      </p:tavLst>
                                    </p:anim>
                                    <p:anim calcmode="lin" valueType="num">
                                      <p:cBhvr additive="base">
                                        <p:cTn id="153" dur="2000" fill="hold"/>
                                        <p:tgtEl>
                                          <p:spTgt spid="45100"/>
                                        </p:tgtEl>
                                        <p:attrNameLst>
                                          <p:attrName>ppt_y</p:attrName>
                                        </p:attrNameLst>
                                      </p:cBhvr>
                                      <p:tavLst>
                                        <p:tav tm="0">
                                          <p:val>
                                            <p:strVal val="0-#ppt_h/2"/>
                                          </p:val>
                                        </p:tav>
                                        <p:tav tm="100000">
                                          <p:val>
                                            <p:strVal val="#ppt_y"/>
                                          </p:val>
                                        </p:tav>
                                      </p:tavLst>
                                    </p:anim>
                                  </p:childTnLst>
                                </p:cTn>
                              </p:par>
                              <p:par>
                                <p:cTn id="154" presetID="2" presetClass="entr" presetSubtype="1" fill="hold" nodeType="withEffect">
                                  <p:stCondLst>
                                    <p:cond delay="0"/>
                                  </p:stCondLst>
                                  <p:childTnLst>
                                    <p:set>
                                      <p:cBhvr>
                                        <p:cTn id="155" dur="1" fill="hold">
                                          <p:stCondLst>
                                            <p:cond delay="0"/>
                                          </p:stCondLst>
                                        </p:cTn>
                                        <p:tgtEl>
                                          <p:spTgt spid="45102"/>
                                        </p:tgtEl>
                                        <p:attrNameLst>
                                          <p:attrName>style.visibility</p:attrName>
                                        </p:attrNameLst>
                                      </p:cBhvr>
                                      <p:to>
                                        <p:strVal val="visible"/>
                                      </p:to>
                                    </p:set>
                                    <p:anim calcmode="lin" valueType="num">
                                      <p:cBhvr additive="base">
                                        <p:cTn id="156" dur="2000" fill="hold"/>
                                        <p:tgtEl>
                                          <p:spTgt spid="45102"/>
                                        </p:tgtEl>
                                        <p:attrNameLst>
                                          <p:attrName>ppt_x</p:attrName>
                                        </p:attrNameLst>
                                      </p:cBhvr>
                                      <p:tavLst>
                                        <p:tav tm="0">
                                          <p:val>
                                            <p:strVal val="#ppt_x"/>
                                          </p:val>
                                        </p:tav>
                                        <p:tav tm="100000">
                                          <p:val>
                                            <p:strVal val="#ppt_x"/>
                                          </p:val>
                                        </p:tav>
                                      </p:tavLst>
                                    </p:anim>
                                    <p:anim calcmode="lin" valueType="num">
                                      <p:cBhvr additive="base">
                                        <p:cTn id="157" dur="2000" fill="hold"/>
                                        <p:tgtEl>
                                          <p:spTgt spid="45102"/>
                                        </p:tgtEl>
                                        <p:attrNameLst>
                                          <p:attrName>ppt_y</p:attrName>
                                        </p:attrNameLst>
                                      </p:cBhvr>
                                      <p:tavLst>
                                        <p:tav tm="0">
                                          <p:val>
                                            <p:strVal val="0-#ppt_h/2"/>
                                          </p:val>
                                        </p:tav>
                                        <p:tav tm="100000">
                                          <p:val>
                                            <p:strVal val="#ppt_y"/>
                                          </p:val>
                                        </p:tav>
                                      </p:tavLst>
                                    </p:anim>
                                  </p:childTnLst>
                                </p:cTn>
                              </p:par>
                              <p:par>
                                <p:cTn id="158" presetID="2" presetClass="entr" presetSubtype="1" fill="hold" nodeType="withEffect">
                                  <p:stCondLst>
                                    <p:cond delay="0"/>
                                  </p:stCondLst>
                                  <p:childTnLst>
                                    <p:set>
                                      <p:cBhvr>
                                        <p:cTn id="159" dur="1" fill="hold">
                                          <p:stCondLst>
                                            <p:cond delay="0"/>
                                          </p:stCondLst>
                                        </p:cTn>
                                        <p:tgtEl>
                                          <p:spTgt spid="45104"/>
                                        </p:tgtEl>
                                        <p:attrNameLst>
                                          <p:attrName>style.visibility</p:attrName>
                                        </p:attrNameLst>
                                      </p:cBhvr>
                                      <p:to>
                                        <p:strVal val="visible"/>
                                      </p:to>
                                    </p:set>
                                    <p:anim calcmode="lin" valueType="num">
                                      <p:cBhvr additive="base">
                                        <p:cTn id="160" dur="2000" fill="hold"/>
                                        <p:tgtEl>
                                          <p:spTgt spid="45104"/>
                                        </p:tgtEl>
                                        <p:attrNameLst>
                                          <p:attrName>ppt_x</p:attrName>
                                        </p:attrNameLst>
                                      </p:cBhvr>
                                      <p:tavLst>
                                        <p:tav tm="0">
                                          <p:val>
                                            <p:strVal val="#ppt_x"/>
                                          </p:val>
                                        </p:tav>
                                        <p:tav tm="100000">
                                          <p:val>
                                            <p:strVal val="#ppt_x"/>
                                          </p:val>
                                        </p:tav>
                                      </p:tavLst>
                                    </p:anim>
                                    <p:anim calcmode="lin" valueType="num">
                                      <p:cBhvr additive="base">
                                        <p:cTn id="161" dur="2000" fill="hold"/>
                                        <p:tgtEl>
                                          <p:spTgt spid="45104"/>
                                        </p:tgtEl>
                                        <p:attrNameLst>
                                          <p:attrName>ppt_y</p:attrName>
                                        </p:attrNameLst>
                                      </p:cBhvr>
                                      <p:tavLst>
                                        <p:tav tm="0">
                                          <p:val>
                                            <p:strVal val="0-#ppt_h/2"/>
                                          </p:val>
                                        </p:tav>
                                        <p:tav tm="100000">
                                          <p:val>
                                            <p:strVal val="#ppt_y"/>
                                          </p:val>
                                        </p:tav>
                                      </p:tavLst>
                                    </p:anim>
                                  </p:childTnLst>
                                </p:cTn>
                              </p:par>
                              <p:par>
                                <p:cTn id="162" presetID="2" presetClass="entr" presetSubtype="1" fill="hold" nodeType="withEffect">
                                  <p:stCondLst>
                                    <p:cond delay="0"/>
                                  </p:stCondLst>
                                  <p:childTnLst>
                                    <p:set>
                                      <p:cBhvr>
                                        <p:cTn id="163" dur="1" fill="hold">
                                          <p:stCondLst>
                                            <p:cond delay="0"/>
                                          </p:stCondLst>
                                        </p:cTn>
                                        <p:tgtEl>
                                          <p:spTgt spid="39"/>
                                        </p:tgtEl>
                                        <p:attrNameLst>
                                          <p:attrName>style.visibility</p:attrName>
                                        </p:attrNameLst>
                                      </p:cBhvr>
                                      <p:to>
                                        <p:strVal val="visible"/>
                                      </p:to>
                                    </p:set>
                                    <p:anim calcmode="lin" valueType="num">
                                      <p:cBhvr additive="base">
                                        <p:cTn id="164" dur="2000" fill="hold"/>
                                        <p:tgtEl>
                                          <p:spTgt spid="39"/>
                                        </p:tgtEl>
                                        <p:attrNameLst>
                                          <p:attrName>ppt_x</p:attrName>
                                        </p:attrNameLst>
                                      </p:cBhvr>
                                      <p:tavLst>
                                        <p:tav tm="0">
                                          <p:val>
                                            <p:strVal val="#ppt_x"/>
                                          </p:val>
                                        </p:tav>
                                        <p:tav tm="100000">
                                          <p:val>
                                            <p:strVal val="#ppt_x"/>
                                          </p:val>
                                        </p:tav>
                                      </p:tavLst>
                                    </p:anim>
                                    <p:anim calcmode="lin" valueType="num">
                                      <p:cBhvr additive="base">
                                        <p:cTn id="165" dur="2000" fill="hold"/>
                                        <p:tgtEl>
                                          <p:spTgt spid="39"/>
                                        </p:tgtEl>
                                        <p:attrNameLst>
                                          <p:attrName>ppt_y</p:attrName>
                                        </p:attrNameLst>
                                      </p:cBhvr>
                                      <p:tavLst>
                                        <p:tav tm="0">
                                          <p:val>
                                            <p:strVal val="0-#ppt_h/2"/>
                                          </p:val>
                                        </p:tav>
                                        <p:tav tm="100000">
                                          <p:val>
                                            <p:strVal val="#ppt_y"/>
                                          </p:val>
                                        </p:tav>
                                      </p:tavLst>
                                    </p:anim>
                                  </p:childTnLst>
                                </p:cTn>
                              </p:par>
                              <p:par>
                                <p:cTn id="166" presetID="2" presetClass="entr" presetSubtype="1" fill="hold" nodeType="withEffect">
                                  <p:stCondLst>
                                    <p:cond delay="0"/>
                                  </p:stCondLst>
                                  <p:childTnLst>
                                    <p:set>
                                      <p:cBhvr>
                                        <p:cTn id="167" dur="1" fill="hold">
                                          <p:stCondLst>
                                            <p:cond delay="0"/>
                                          </p:stCondLst>
                                        </p:cTn>
                                        <p:tgtEl>
                                          <p:spTgt spid="45106"/>
                                        </p:tgtEl>
                                        <p:attrNameLst>
                                          <p:attrName>style.visibility</p:attrName>
                                        </p:attrNameLst>
                                      </p:cBhvr>
                                      <p:to>
                                        <p:strVal val="visible"/>
                                      </p:to>
                                    </p:set>
                                    <p:anim calcmode="lin" valueType="num">
                                      <p:cBhvr additive="base">
                                        <p:cTn id="168" dur="2000" fill="hold"/>
                                        <p:tgtEl>
                                          <p:spTgt spid="45106"/>
                                        </p:tgtEl>
                                        <p:attrNameLst>
                                          <p:attrName>ppt_x</p:attrName>
                                        </p:attrNameLst>
                                      </p:cBhvr>
                                      <p:tavLst>
                                        <p:tav tm="0">
                                          <p:val>
                                            <p:strVal val="#ppt_x"/>
                                          </p:val>
                                        </p:tav>
                                        <p:tav tm="100000">
                                          <p:val>
                                            <p:strVal val="#ppt_x"/>
                                          </p:val>
                                        </p:tav>
                                      </p:tavLst>
                                    </p:anim>
                                    <p:anim calcmode="lin" valueType="num">
                                      <p:cBhvr additive="base">
                                        <p:cTn id="169" dur="2000" fill="hold"/>
                                        <p:tgtEl>
                                          <p:spTgt spid="45106"/>
                                        </p:tgtEl>
                                        <p:attrNameLst>
                                          <p:attrName>ppt_y</p:attrName>
                                        </p:attrNameLst>
                                      </p:cBhvr>
                                      <p:tavLst>
                                        <p:tav tm="0">
                                          <p:val>
                                            <p:strVal val="0-#ppt_h/2"/>
                                          </p:val>
                                        </p:tav>
                                        <p:tav tm="100000">
                                          <p:val>
                                            <p:strVal val="#ppt_y"/>
                                          </p:val>
                                        </p:tav>
                                      </p:tavLst>
                                    </p:anim>
                                  </p:childTnLst>
                                </p:cTn>
                              </p:par>
                              <p:par>
                                <p:cTn id="170" presetID="19" presetClass="entr" presetSubtype="10" fill="hold" nodeType="withEffect">
                                  <p:stCondLst>
                                    <p:cond delay="0"/>
                                  </p:stCondLst>
                                  <p:childTnLst>
                                    <p:set>
                                      <p:cBhvr>
                                        <p:cTn id="171" dur="1" fill="hold">
                                          <p:stCondLst>
                                            <p:cond delay="0"/>
                                          </p:stCondLst>
                                        </p:cTn>
                                        <p:tgtEl>
                                          <p:spTgt spid="45094"/>
                                        </p:tgtEl>
                                        <p:attrNameLst>
                                          <p:attrName>style.visibility</p:attrName>
                                        </p:attrNameLst>
                                      </p:cBhvr>
                                      <p:to>
                                        <p:strVal val="visible"/>
                                      </p:to>
                                    </p:set>
                                    <p:anim calcmode="lin" valueType="num">
                                      <p:cBhvr>
                                        <p:cTn id="172" dur="2000" fill="hold"/>
                                        <p:tgtEl>
                                          <p:spTgt spid="45094"/>
                                        </p:tgtEl>
                                        <p:attrNameLst>
                                          <p:attrName>ppt_w</p:attrName>
                                        </p:attrNameLst>
                                      </p:cBhvr>
                                      <p:tavLst>
                                        <p:tav tm="0" fmla="#ppt_w*sin(2.5*pi*$)">
                                          <p:val>
                                            <p:fltVal val="0"/>
                                          </p:val>
                                        </p:tav>
                                        <p:tav tm="100000">
                                          <p:val>
                                            <p:fltVal val="1"/>
                                          </p:val>
                                        </p:tav>
                                      </p:tavLst>
                                    </p:anim>
                                    <p:anim calcmode="lin" valueType="num">
                                      <p:cBhvr>
                                        <p:cTn id="173" dur="2000" fill="hold"/>
                                        <p:tgtEl>
                                          <p:spTgt spid="45094"/>
                                        </p:tgtEl>
                                        <p:attrNameLst>
                                          <p:attrName>ppt_h</p:attrName>
                                        </p:attrNameLst>
                                      </p:cBhvr>
                                      <p:tavLst>
                                        <p:tav tm="0">
                                          <p:val>
                                            <p:strVal val="#ppt_h"/>
                                          </p:val>
                                        </p:tav>
                                        <p:tav tm="100000">
                                          <p:val>
                                            <p:strVal val="#ppt_h"/>
                                          </p:val>
                                        </p:tav>
                                      </p:tavLst>
                                    </p:anim>
                                  </p:childTnLst>
                                </p:cTn>
                              </p:par>
                              <p:par>
                                <p:cTn id="174" presetID="19" presetClass="entr" presetSubtype="10" fill="hold" nodeType="withEffect">
                                  <p:stCondLst>
                                    <p:cond delay="0"/>
                                  </p:stCondLst>
                                  <p:childTnLst>
                                    <p:set>
                                      <p:cBhvr>
                                        <p:cTn id="175" dur="1" fill="hold">
                                          <p:stCondLst>
                                            <p:cond delay="0"/>
                                          </p:stCondLst>
                                        </p:cTn>
                                        <p:tgtEl>
                                          <p:spTgt spid="45096"/>
                                        </p:tgtEl>
                                        <p:attrNameLst>
                                          <p:attrName>style.visibility</p:attrName>
                                        </p:attrNameLst>
                                      </p:cBhvr>
                                      <p:to>
                                        <p:strVal val="visible"/>
                                      </p:to>
                                    </p:set>
                                    <p:anim calcmode="lin" valueType="num">
                                      <p:cBhvr>
                                        <p:cTn id="176" dur="2000" fill="hold"/>
                                        <p:tgtEl>
                                          <p:spTgt spid="45096"/>
                                        </p:tgtEl>
                                        <p:attrNameLst>
                                          <p:attrName>ppt_w</p:attrName>
                                        </p:attrNameLst>
                                      </p:cBhvr>
                                      <p:tavLst>
                                        <p:tav tm="0" fmla="#ppt_w*sin(2.5*pi*$)">
                                          <p:val>
                                            <p:fltVal val="0"/>
                                          </p:val>
                                        </p:tav>
                                        <p:tav tm="100000">
                                          <p:val>
                                            <p:fltVal val="1"/>
                                          </p:val>
                                        </p:tav>
                                      </p:tavLst>
                                    </p:anim>
                                    <p:anim calcmode="lin" valueType="num">
                                      <p:cBhvr>
                                        <p:cTn id="177" dur="2000" fill="hold"/>
                                        <p:tgtEl>
                                          <p:spTgt spid="45096"/>
                                        </p:tgtEl>
                                        <p:attrNameLst>
                                          <p:attrName>ppt_h</p:attrName>
                                        </p:attrNameLst>
                                      </p:cBhvr>
                                      <p:tavLst>
                                        <p:tav tm="0">
                                          <p:val>
                                            <p:strVal val="#ppt_h"/>
                                          </p:val>
                                        </p:tav>
                                        <p:tav tm="100000">
                                          <p:val>
                                            <p:strVal val="#ppt_h"/>
                                          </p:val>
                                        </p:tav>
                                      </p:tavLst>
                                    </p:anim>
                                  </p:childTnLst>
                                </p:cTn>
                              </p:par>
                              <p:par>
                                <p:cTn id="178" presetID="19" presetClass="entr" presetSubtype="10" fill="hold" nodeType="withEffect">
                                  <p:stCondLst>
                                    <p:cond delay="0"/>
                                  </p:stCondLst>
                                  <p:childTnLst>
                                    <p:set>
                                      <p:cBhvr>
                                        <p:cTn id="179" dur="1" fill="hold">
                                          <p:stCondLst>
                                            <p:cond delay="0"/>
                                          </p:stCondLst>
                                        </p:cTn>
                                        <p:tgtEl>
                                          <p:spTgt spid="45098"/>
                                        </p:tgtEl>
                                        <p:attrNameLst>
                                          <p:attrName>style.visibility</p:attrName>
                                        </p:attrNameLst>
                                      </p:cBhvr>
                                      <p:to>
                                        <p:strVal val="visible"/>
                                      </p:to>
                                    </p:set>
                                    <p:anim calcmode="lin" valueType="num">
                                      <p:cBhvr>
                                        <p:cTn id="180" dur="2000" fill="hold"/>
                                        <p:tgtEl>
                                          <p:spTgt spid="45098"/>
                                        </p:tgtEl>
                                        <p:attrNameLst>
                                          <p:attrName>ppt_w</p:attrName>
                                        </p:attrNameLst>
                                      </p:cBhvr>
                                      <p:tavLst>
                                        <p:tav tm="0" fmla="#ppt_w*sin(2.5*pi*$)">
                                          <p:val>
                                            <p:fltVal val="0"/>
                                          </p:val>
                                        </p:tav>
                                        <p:tav tm="100000">
                                          <p:val>
                                            <p:fltVal val="1"/>
                                          </p:val>
                                        </p:tav>
                                      </p:tavLst>
                                    </p:anim>
                                    <p:anim calcmode="lin" valueType="num">
                                      <p:cBhvr>
                                        <p:cTn id="181" dur="2000" fill="hold"/>
                                        <p:tgtEl>
                                          <p:spTgt spid="45098"/>
                                        </p:tgtEl>
                                        <p:attrNameLst>
                                          <p:attrName>ppt_h</p:attrName>
                                        </p:attrNameLst>
                                      </p:cBhvr>
                                      <p:tavLst>
                                        <p:tav tm="0">
                                          <p:val>
                                            <p:strVal val="#ppt_h"/>
                                          </p:val>
                                        </p:tav>
                                        <p:tav tm="100000">
                                          <p:val>
                                            <p:strVal val="#ppt_h"/>
                                          </p:val>
                                        </p:tav>
                                      </p:tavLst>
                                    </p:anim>
                                  </p:childTnLst>
                                </p:cTn>
                              </p:par>
                              <p:par>
                                <p:cTn id="182" presetID="19" presetClass="entr" presetSubtype="10" fill="hold" nodeType="withEffect">
                                  <p:stCondLst>
                                    <p:cond delay="0"/>
                                  </p:stCondLst>
                                  <p:childTnLst>
                                    <p:set>
                                      <p:cBhvr>
                                        <p:cTn id="183" dur="1" fill="hold">
                                          <p:stCondLst>
                                            <p:cond delay="0"/>
                                          </p:stCondLst>
                                        </p:cTn>
                                        <p:tgtEl>
                                          <p:spTgt spid="45100"/>
                                        </p:tgtEl>
                                        <p:attrNameLst>
                                          <p:attrName>style.visibility</p:attrName>
                                        </p:attrNameLst>
                                      </p:cBhvr>
                                      <p:to>
                                        <p:strVal val="visible"/>
                                      </p:to>
                                    </p:set>
                                    <p:anim calcmode="lin" valueType="num">
                                      <p:cBhvr>
                                        <p:cTn id="184" dur="2000" fill="hold"/>
                                        <p:tgtEl>
                                          <p:spTgt spid="45100"/>
                                        </p:tgtEl>
                                        <p:attrNameLst>
                                          <p:attrName>ppt_w</p:attrName>
                                        </p:attrNameLst>
                                      </p:cBhvr>
                                      <p:tavLst>
                                        <p:tav tm="0" fmla="#ppt_w*sin(2.5*pi*$)">
                                          <p:val>
                                            <p:fltVal val="0"/>
                                          </p:val>
                                        </p:tav>
                                        <p:tav tm="100000">
                                          <p:val>
                                            <p:fltVal val="1"/>
                                          </p:val>
                                        </p:tav>
                                      </p:tavLst>
                                    </p:anim>
                                    <p:anim calcmode="lin" valueType="num">
                                      <p:cBhvr>
                                        <p:cTn id="185" dur="2000" fill="hold"/>
                                        <p:tgtEl>
                                          <p:spTgt spid="45100"/>
                                        </p:tgtEl>
                                        <p:attrNameLst>
                                          <p:attrName>ppt_h</p:attrName>
                                        </p:attrNameLst>
                                      </p:cBhvr>
                                      <p:tavLst>
                                        <p:tav tm="0">
                                          <p:val>
                                            <p:strVal val="#ppt_h"/>
                                          </p:val>
                                        </p:tav>
                                        <p:tav tm="100000">
                                          <p:val>
                                            <p:strVal val="#ppt_h"/>
                                          </p:val>
                                        </p:tav>
                                      </p:tavLst>
                                    </p:anim>
                                  </p:childTnLst>
                                </p:cTn>
                              </p:par>
                              <p:par>
                                <p:cTn id="186" presetID="19" presetClass="entr" presetSubtype="10" fill="hold" nodeType="withEffect">
                                  <p:stCondLst>
                                    <p:cond delay="0"/>
                                  </p:stCondLst>
                                  <p:childTnLst>
                                    <p:set>
                                      <p:cBhvr>
                                        <p:cTn id="187" dur="1" fill="hold">
                                          <p:stCondLst>
                                            <p:cond delay="0"/>
                                          </p:stCondLst>
                                        </p:cTn>
                                        <p:tgtEl>
                                          <p:spTgt spid="45102"/>
                                        </p:tgtEl>
                                        <p:attrNameLst>
                                          <p:attrName>style.visibility</p:attrName>
                                        </p:attrNameLst>
                                      </p:cBhvr>
                                      <p:to>
                                        <p:strVal val="visible"/>
                                      </p:to>
                                    </p:set>
                                    <p:anim calcmode="lin" valueType="num">
                                      <p:cBhvr>
                                        <p:cTn id="188" dur="2000" fill="hold"/>
                                        <p:tgtEl>
                                          <p:spTgt spid="45102"/>
                                        </p:tgtEl>
                                        <p:attrNameLst>
                                          <p:attrName>ppt_w</p:attrName>
                                        </p:attrNameLst>
                                      </p:cBhvr>
                                      <p:tavLst>
                                        <p:tav tm="0" fmla="#ppt_w*sin(2.5*pi*$)">
                                          <p:val>
                                            <p:fltVal val="0"/>
                                          </p:val>
                                        </p:tav>
                                        <p:tav tm="100000">
                                          <p:val>
                                            <p:fltVal val="1"/>
                                          </p:val>
                                        </p:tav>
                                      </p:tavLst>
                                    </p:anim>
                                    <p:anim calcmode="lin" valueType="num">
                                      <p:cBhvr>
                                        <p:cTn id="189" dur="2000" fill="hold"/>
                                        <p:tgtEl>
                                          <p:spTgt spid="45102"/>
                                        </p:tgtEl>
                                        <p:attrNameLst>
                                          <p:attrName>ppt_h</p:attrName>
                                        </p:attrNameLst>
                                      </p:cBhvr>
                                      <p:tavLst>
                                        <p:tav tm="0">
                                          <p:val>
                                            <p:strVal val="#ppt_h"/>
                                          </p:val>
                                        </p:tav>
                                        <p:tav tm="100000">
                                          <p:val>
                                            <p:strVal val="#ppt_h"/>
                                          </p:val>
                                        </p:tav>
                                      </p:tavLst>
                                    </p:anim>
                                  </p:childTnLst>
                                </p:cTn>
                              </p:par>
                              <p:par>
                                <p:cTn id="190" presetID="19" presetClass="entr" presetSubtype="10" fill="hold" nodeType="withEffect">
                                  <p:stCondLst>
                                    <p:cond delay="0"/>
                                  </p:stCondLst>
                                  <p:childTnLst>
                                    <p:set>
                                      <p:cBhvr>
                                        <p:cTn id="191" dur="1" fill="hold">
                                          <p:stCondLst>
                                            <p:cond delay="0"/>
                                          </p:stCondLst>
                                        </p:cTn>
                                        <p:tgtEl>
                                          <p:spTgt spid="45104"/>
                                        </p:tgtEl>
                                        <p:attrNameLst>
                                          <p:attrName>style.visibility</p:attrName>
                                        </p:attrNameLst>
                                      </p:cBhvr>
                                      <p:to>
                                        <p:strVal val="visible"/>
                                      </p:to>
                                    </p:set>
                                    <p:anim calcmode="lin" valueType="num">
                                      <p:cBhvr>
                                        <p:cTn id="192" dur="2000" fill="hold"/>
                                        <p:tgtEl>
                                          <p:spTgt spid="45104"/>
                                        </p:tgtEl>
                                        <p:attrNameLst>
                                          <p:attrName>ppt_w</p:attrName>
                                        </p:attrNameLst>
                                      </p:cBhvr>
                                      <p:tavLst>
                                        <p:tav tm="0" fmla="#ppt_w*sin(2.5*pi*$)">
                                          <p:val>
                                            <p:fltVal val="0"/>
                                          </p:val>
                                        </p:tav>
                                        <p:tav tm="100000">
                                          <p:val>
                                            <p:fltVal val="1"/>
                                          </p:val>
                                        </p:tav>
                                      </p:tavLst>
                                    </p:anim>
                                    <p:anim calcmode="lin" valueType="num">
                                      <p:cBhvr>
                                        <p:cTn id="193" dur="2000" fill="hold"/>
                                        <p:tgtEl>
                                          <p:spTgt spid="45104"/>
                                        </p:tgtEl>
                                        <p:attrNameLst>
                                          <p:attrName>ppt_h</p:attrName>
                                        </p:attrNameLst>
                                      </p:cBhvr>
                                      <p:tavLst>
                                        <p:tav tm="0">
                                          <p:val>
                                            <p:strVal val="#ppt_h"/>
                                          </p:val>
                                        </p:tav>
                                        <p:tav tm="100000">
                                          <p:val>
                                            <p:strVal val="#ppt_h"/>
                                          </p:val>
                                        </p:tav>
                                      </p:tavLst>
                                    </p:anim>
                                  </p:childTnLst>
                                </p:cTn>
                              </p:par>
                              <p:par>
                                <p:cTn id="194" presetID="19" presetClass="entr" presetSubtype="10" fill="hold" nodeType="withEffect">
                                  <p:stCondLst>
                                    <p:cond delay="0"/>
                                  </p:stCondLst>
                                  <p:childTnLst>
                                    <p:set>
                                      <p:cBhvr>
                                        <p:cTn id="195" dur="1" fill="hold">
                                          <p:stCondLst>
                                            <p:cond delay="0"/>
                                          </p:stCondLst>
                                        </p:cTn>
                                        <p:tgtEl>
                                          <p:spTgt spid="39"/>
                                        </p:tgtEl>
                                        <p:attrNameLst>
                                          <p:attrName>style.visibility</p:attrName>
                                        </p:attrNameLst>
                                      </p:cBhvr>
                                      <p:to>
                                        <p:strVal val="visible"/>
                                      </p:to>
                                    </p:set>
                                    <p:anim calcmode="lin" valueType="num">
                                      <p:cBhvr>
                                        <p:cTn id="196" dur="2000" fill="hold"/>
                                        <p:tgtEl>
                                          <p:spTgt spid="39"/>
                                        </p:tgtEl>
                                        <p:attrNameLst>
                                          <p:attrName>ppt_w</p:attrName>
                                        </p:attrNameLst>
                                      </p:cBhvr>
                                      <p:tavLst>
                                        <p:tav tm="0" fmla="#ppt_w*sin(2.5*pi*$)">
                                          <p:val>
                                            <p:fltVal val="0"/>
                                          </p:val>
                                        </p:tav>
                                        <p:tav tm="100000">
                                          <p:val>
                                            <p:fltVal val="1"/>
                                          </p:val>
                                        </p:tav>
                                      </p:tavLst>
                                    </p:anim>
                                    <p:anim calcmode="lin" valueType="num">
                                      <p:cBhvr>
                                        <p:cTn id="197" dur="2000" fill="hold"/>
                                        <p:tgtEl>
                                          <p:spTgt spid="39"/>
                                        </p:tgtEl>
                                        <p:attrNameLst>
                                          <p:attrName>ppt_h</p:attrName>
                                        </p:attrNameLst>
                                      </p:cBhvr>
                                      <p:tavLst>
                                        <p:tav tm="0">
                                          <p:val>
                                            <p:strVal val="#ppt_h"/>
                                          </p:val>
                                        </p:tav>
                                        <p:tav tm="100000">
                                          <p:val>
                                            <p:strVal val="#ppt_h"/>
                                          </p:val>
                                        </p:tav>
                                      </p:tavLst>
                                    </p:anim>
                                  </p:childTnLst>
                                </p:cTn>
                              </p:par>
                              <p:par>
                                <p:cTn id="198" presetID="19" presetClass="entr" presetSubtype="10" fill="hold" nodeType="withEffect">
                                  <p:stCondLst>
                                    <p:cond delay="0"/>
                                  </p:stCondLst>
                                  <p:childTnLst>
                                    <p:set>
                                      <p:cBhvr>
                                        <p:cTn id="199" dur="1" fill="hold">
                                          <p:stCondLst>
                                            <p:cond delay="0"/>
                                          </p:stCondLst>
                                        </p:cTn>
                                        <p:tgtEl>
                                          <p:spTgt spid="45106"/>
                                        </p:tgtEl>
                                        <p:attrNameLst>
                                          <p:attrName>style.visibility</p:attrName>
                                        </p:attrNameLst>
                                      </p:cBhvr>
                                      <p:to>
                                        <p:strVal val="visible"/>
                                      </p:to>
                                    </p:set>
                                    <p:anim calcmode="lin" valueType="num">
                                      <p:cBhvr>
                                        <p:cTn id="200" dur="2000" fill="hold"/>
                                        <p:tgtEl>
                                          <p:spTgt spid="45106"/>
                                        </p:tgtEl>
                                        <p:attrNameLst>
                                          <p:attrName>ppt_w</p:attrName>
                                        </p:attrNameLst>
                                      </p:cBhvr>
                                      <p:tavLst>
                                        <p:tav tm="0" fmla="#ppt_w*sin(2.5*pi*$)">
                                          <p:val>
                                            <p:fltVal val="0"/>
                                          </p:val>
                                        </p:tav>
                                        <p:tav tm="100000">
                                          <p:val>
                                            <p:fltVal val="1"/>
                                          </p:val>
                                        </p:tav>
                                      </p:tavLst>
                                    </p:anim>
                                    <p:anim calcmode="lin" valueType="num">
                                      <p:cBhvr>
                                        <p:cTn id="201" dur="2000" fill="hold"/>
                                        <p:tgtEl>
                                          <p:spTgt spid="45106"/>
                                        </p:tgtEl>
                                        <p:attrNameLst>
                                          <p:attrName>ppt_h</p:attrName>
                                        </p:attrNameLst>
                                      </p:cBhvr>
                                      <p:tavLst>
                                        <p:tav tm="0">
                                          <p:val>
                                            <p:strVal val="#ppt_h"/>
                                          </p:val>
                                        </p:tav>
                                        <p:tav tm="100000">
                                          <p:val>
                                            <p:strVal val="#ppt_h"/>
                                          </p:val>
                                        </p:tav>
                                      </p:tavLst>
                                    </p:anim>
                                  </p:childTnLst>
                                </p:cTn>
                              </p:par>
                            </p:childTnLst>
                          </p:cTn>
                        </p:par>
                        <p:par>
                          <p:cTn id="202" fill="hold">
                            <p:stCondLst>
                              <p:cond delay="8000"/>
                            </p:stCondLst>
                            <p:childTnLst>
                              <p:par>
                                <p:cTn id="203" presetID="2" presetClass="entr" presetSubtype="1" fill="hold" nodeType="afterEffect">
                                  <p:stCondLst>
                                    <p:cond delay="0"/>
                                  </p:stCondLst>
                                  <p:childTnLst>
                                    <p:set>
                                      <p:cBhvr>
                                        <p:cTn id="204" dur="1" fill="hold">
                                          <p:stCondLst>
                                            <p:cond delay="0"/>
                                          </p:stCondLst>
                                        </p:cTn>
                                        <p:tgtEl>
                                          <p:spTgt spid="45108"/>
                                        </p:tgtEl>
                                        <p:attrNameLst>
                                          <p:attrName>style.visibility</p:attrName>
                                        </p:attrNameLst>
                                      </p:cBhvr>
                                      <p:to>
                                        <p:strVal val="visible"/>
                                      </p:to>
                                    </p:set>
                                    <p:anim calcmode="lin" valueType="num">
                                      <p:cBhvr additive="base">
                                        <p:cTn id="205" dur="2000" fill="hold"/>
                                        <p:tgtEl>
                                          <p:spTgt spid="45108"/>
                                        </p:tgtEl>
                                        <p:attrNameLst>
                                          <p:attrName>ppt_x</p:attrName>
                                        </p:attrNameLst>
                                      </p:cBhvr>
                                      <p:tavLst>
                                        <p:tav tm="0">
                                          <p:val>
                                            <p:strVal val="#ppt_x"/>
                                          </p:val>
                                        </p:tav>
                                        <p:tav tm="100000">
                                          <p:val>
                                            <p:strVal val="#ppt_x"/>
                                          </p:val>
                                        </p:tav>
                                      </p:tavLst>
                                    </p:anim>
                                    <p:anim calcmode="lin" valueType="num">
                                      <p:cBhvr additive="base">
                                        <p:cTn id="206" dur="2000" fill="hold"/>
                                        <p:tgtEl>
                                          <p:spTgt spid="45108"/>
                                        </p:tgtEl>
                                        <p:attrNameLst>
                                          <p:attrName>ppt_y</p:attrName>
                                        </p:attrNameLst>
                                      </p:cBhvr>
                                      <p:tavLst>
                                        <p:tav tm="0">
                                          <p:val>
                                            <p:strVal val="0-#ppt_h/2"/>
                                          </p:val>
                                        </p:tav>
                                        <p:tav tm="100000">
                                          <p:val>
                                            <p:strVal val="#ppt_y"/>
                                          </p:val>
                                        </p:tav>
                                      </p:tavLst>
                                    </p:anim>
                                  </p:childTnLst>
                                </p:cTn>
                              </p:par>
                              <p:par>
                                <p:cTn id="207" presetID="2" presetClass="entr" presetSubtype="1" fill="hold" nodeType="withEffect">
                                  <p:stCondLst>
                                    <p:cond delay="0"/>
                                  </p:stCondLst>
                                  <p:childTnLst>
                                    <p:set>
                                      <p:cBhvr>
                                        <p:cTn id="208" dur="1" fill="hold">
                                          <p:stCondLst>
                                            <p:cond delay="0"/>
                                          </p:stCondLst>
                                        </p:cTn>
                                        <p:tgtEl>
                                          <p:spTgt spid="45110"/>
                                        </p:tgtEl>
                                        <p:attrNameLst>
                                          <p:attrName>style.visibility</p:attrName>
                                        </p:attrNameLst>
                                      </p:cBhvr>
                                      <p:to>
                                        <p:strVal val="visible"/>
                                      </p:to>
                                    </p:set>
                                    <p:anim calcmode="lin" valueType="num">
                                      <p:cBhvr additive="base">
                                        <p:cTn id="209" dur="2000" fill="hold"/>
                                        <p:tgtEl>
                                          <p:spTgt spid="45110"/>
                                        </p:tgtEl>
                                        <p:attrNameLst>
                                          <p:attrName>ppt_x</p:attrName>
                                        </p:attrNameLst>
                                      </p:cBhvr>
                                      <p:tavLst>
                                        <p:tav tm="0">
                                          <p:val>
                                            <p:strVal val="#ppt_x"/>
                                          </p:val>
                                        </p:tav>
                                        <p:tav tm="100000">
                                          <p:val>
                                            <p:strVal val="#ppt_x"/>
                                          </p:val>
                                        </p:tav>
                                      </p:tavLst>
                                    </p:anim>
                                    <p:anim calcmode="lin" valueType="num">
                                      <p:cBhvr additive="base">
                                        <p:cTn id="210" dur="2000" fill="hold"/>
                                        <p:tgtEl>
                                          <p:spTgt spid="45110"/>
                                        </p:tgtEl>
                                        <p:attrNameLst>
                                          <p:attrName>ppt_y</p:attrName>
                                        </p:attrNameLst>
                                      </p:cBhvr>
                                      <p:tavLst>
                                        <p:tav tm="0">
                                          <p:val>
                                            <p:strVal val="0-#ppt_h/2"/>
                                          </p:val>
                                        </p:tav>
                                        <p:tav tm="100000">
                                          <p:val>
                                            <p:strVal val="#ppt_y"/>
                                          </p:val>
                                        </p:tav>
                                      </p:tavLst>
                                    </p:anim>
                                  </p:childTnLst>
                                </p:cTn>
                              </p:par>
                              <p:par>
                                <p:cTn id="211" presetID="2" presetClass="entr" presetSubtype="1" fill="hold" nodeType="withEffect">
                                  <p:stCondLst>
                                    <p:cond delay="0"/>
                                  </p:stCondLst>
                                  <p:childTnLst>
                                    <p:set>
                                      <p:cBhvr>
                                        <p:cTn id="212" dur="1" fill="hold">
                                          <p:stCondLst>
                                            <p:cond delay="0"/>
                                          </p:stCondLst>
                                        </p:cTn>
                                        <p:tgtEl>
                                          <p:spTgt spid="45112"/>
                                        </p:tgtEl>
                                        <p:attrNameLst>
                                          <p:attrName>style.visibility</p:attrName>
                                        </p:attrNameLst>
                                      </p:cBhvr>
                                      <p:to>
                                        <p:strVal val="visible"/>
                                      </p:to>
                                    </p:set>
                                    <p:anim calcmode="lin" valueType="num">
                                      <p:cBhvr additive="base">
                                        <p:cTn id="213" dur="2000" fill="hold"/>
                                        <p:tgtEl>
                                          <p:spTgt spid="45112"/>
                                        </p:tgtEl>
                                        <p:attrNameLst>
                                          <p:attrName>ppt_x</p:attrName>
                                        </p:attrNameLst>
                                      </p:cBhvr>
                                      <p:tavLst>
                                        <p:tav tm="0">
                                          <p:val>
                                            <p:strVal val="#ppt_x"/>
                                          </p:val>
                                        </p:tav>
                                        <p:tav tm="100000">
                                          <p:val>
                                            <p:strVal val="#ppt_x"/>
                                          </p:val>
                                        </p:tav>
                                      </p:tavLst>
                                    </p:anim>
                                    <p:anim calcmode="lin" valueType="num">
                                      <p:cBhvr additive="base">
                                        <p:cTn id="214" dur="2000" fill="hold"/>
                                        <p:tgtEl>
                                          <p:spTgt spid="45112"/>
                                        </p:tgtEl>
                                        <p:attrNameLst>
                                          <p:attrName>ppt_y</p:attrName>
                                        </p:attrNameLst>
                                      </p:cBhvr>
                                      <p:tavLst>
                                        <p:tav tm="0">
                                          <p:val>
                                            <p:strVal val="0-#ppt_h/2"/>
                                          </p:val>
                                        </p:tav>
                                        <p:tav tm="100000">
                                          <p:val>
                                            <p:strVal val="#ppt_y"/>
                                          </p:val>
                                        </p:tav>
                                      </p:tavLst>
                                    </p:anim>
                                  </p:childTnLst>
                                </p:cTn>
                              </p:par>
                              <p:par>
                                <p:cTn id="215" presetID="19" presetClass="entr" presetSubtype="10" fill="hold" nodeType="withEffect">
                                  <p:stCondLst>
                                    <p:cond delay="0"/>
                                  </p:stCondLst>
                                  <p:childTnLst>
                                    <p:set>
                                      <p:cBhvr>
                                        <p:cTn id="216" dur="1" fill="hold">
                                          <p:stCondLst>
                                            <p:cond delay="0"/>
                                          </p:stCondLst>
                                        </p:cTn>
                                        <p:tgtEl>
                                          <p:spTgt spid="45108"/>
                                        </p:tgtEl>
                                        <p:attrNameLst>
                                          <p:attrName>style.visibility</p:attrName>
                                        </p:attrNameLst>
                                      </p:cBhvr>
                                      <p:to>
                                        <p:strVal val="visible"/>
                                      </p:to>
                                    </p:set>
                                    <p:anim calcmode="lin" valueType="num">
                                      <p:cBhvr>
                                        <p:cTn id="217" dur="2000" fill="hold"/>
                                        <p:tgtEl>
                                          <p:spTgt spid="45108"/>
                                        </p:tgtEl>
                                        <p:attrNameLst>
                                          <p:attrName>ppt_w</p:attrName>
                                        </p:attrNameLst>
                                      </p:cBhvr>
                                      <p:tavLst>
                                        <p:tav tm="0" fmla="#ppt_w*sin(2.5*pi*$)">
                                          <p:val>
                                            <p:fltVal val="0"/>
                                          </p:val>
                                        </p:tav>
                                        <p:tav tm="100000">
                                          <p:val>
                                            <p:fltVal val="1"/>
                                          </p:val>
                                        </p:tav>
                                      </p:tavLst>
                                    </p:anim>
                                    <p:anim calcmode="lin" valueType="num">
                                      <p:cBhvr>
                                        <p:cTn id="218" dur="2000" fill="hold"/>
                                        <p:tgtEl>
                                          <p:spTgt spid="45108"/>
                                        </p:tgtEl>
                                        <p:attrNameLst>
                                          <p:attrName>ppt_h</p:attrName>
                                        </p:attrNameLst>
                                      </p:cBhvr>
                                      <p:tavLst>
                                        <p:tav tm="0">
                                          <p:val>
                                            <p:strVal val="#ppt_h"/>
                                          </p:val>
                                        </p:tav>
                                        <p:tav tm="100000">
                                          <p:val>
                                            <p:strVal val="#ppt_h"/>
                                          </p:val>
                                        </p:tav>
                                      </p:tavLst>
                                    </p:anim>
                                  </p:childTnLst>
                                </p:cTn>
                              </p:par>
                              <p:par>
                                <p:cTn id="219" presetID="19" presetClass="entr" presetSubtype="10" fill="hold" nodeType="withEffect">
                                  <p:stCondLst>
                                    <p:cond delay="0"/>
                                  </p:stCondLst>
                                  <p:childTnLst>
                                    <p:set>
                                      <p:cBhvr>
                                        <p:cTn id="220" dur="1" fill="hold">
                                          <p:stCondLst>
                                            <p:cond delay="0"/>
                                          </p:stCondLst>
                                        </p:cTn>
                                        <p:tgtEl>
                                          <p:spTgt spid="45110"/>
                                        </p:tgtEl>
                                        <p:attrNameLst>
                                          <p:attrName>style.visibility</p:attrName>
                                        </p:attrNameLst>
                                      </p:cBhvr>
                                      <p:to>
                                        <p:strVal val="visible"/>
                                      </p:to>
                                    </p:set>
                                    <p:anim calcmode="lin" valueType="num">
                                      <p:cBhvr>
                                        <p:cTn id="221" dur="2000" fill="hold"/>
                                        <p:tgtEl>
                                          <p:spTgt spid="45110"/>
                                        </p:tgtEl>
                                        <p:attrNameLst>
                                          <p:attrName>ppt_w</p:attrName>
                                        </p:attrNameLst>
                                      </p:cBhvr>
                                      <p:tavLst>
                                        <p:tav tm="0" fmla="#ppt_w*sin(2.5*pi*$)">
                                          <p:val>
                                            <p:fltVal val="0"/>
                                          </p:val>
                                        </p:tav>
                                        <p:tav tm="100000">
                                          <p:val>
                                            <p:fltVal val="1"/>
                                          </p:val>
                                        </p:tav>
                                      </p:tavLst>
                                    </p:anim>
                                    <p:anim calcmode="lin" valueType="num">
                                      <p:cBhvr>
                                        <p:cTn id="222" dur="2000" fill="hold"/>
                                        <p:tgtEl>
                                          <p:spTgt spid="45110"/>
                                        </p:tgtEl>
                                        <p:attrNameLst>
                                          <p:attrName>ppt_h</p:attrName>
                                        </p:attrNameLst>
                                      </p:cBhvr>
                                      <p:tavLst>
                                        <p:tav tm="0">
                                          <p:val>
                                            <p:strVal val="#ppt_h"/>
                                          </p:val>
                                        </p:tav>
                                        <p:tav tm="100000">
                                          <p:val>
                                            <p:strVal val="#ppt_h"/>
                                          </p:val>
                                        </p:tav>
                                      </p:tavLst>
                                    </p:anim>
                                  </p:childTnLst>
                                </p:cTn>
                              </p:par>
                              <p:par>
                                <p:cTn id="223" presetID="19" presetClass="entr" presetSubtype="10" fill="hold" nodeType="withEffect">
                                  <p:stCondLst>
                                    <p:cond delay="0"/>
                                  </p:stCondLst>
                                  <p:childTnLst>
                                    <p:set>
                                      <p:cBhvr>
                                        <p:cTn id="224" dur="1" fill="hold">
                                          <p:stCondLst>
                                            <p:cond delay="0"/>
                                          </p:stCondLst>
                                        </p:cTn>
                                        <p:tgtEl>
                                          <p:spTgt spid="45112"/>
                                        </p:tgtEl>
                                        <p:attrNameLst>
                                          <p:attrName>style.visibility</p:attrName>
                                        </p:attrNameLst>
                                      </p:cBhvr>
                                      <p:to>
                                        <p:strVal val="visible"/>
                                      </p:to>
                                    </p:set>
                                    <p:anim calcmode="lin" valueType="num">
                                      <p:cBhvr>
                                        <p:cTn id="225" dur="2000" fill="hold"/>
                                        <p:tgtEl>
                                          <p:spTgt spid="45112"/>
                                        </p:tgtEl>
                                        <p:attrNameLst>
                                          <p:attrName>ppt_w</p:attrName>
                                        </p:attrNameLst>
                                      </p:cBhvr>
                                      <p:tavLst>
                                        <p:tav tm="0" fmla="#ppt_w*sin(2.5*pi*$)">
                                          <p:val>
                                            <p:fltVal val="0"/>
                                          </p:val>
                                        </p:tav>
                                        <p:tav tm="100000">
                                          <p:val>
                                            <p:fltVal val="1"/>
                                          </p:val>
                                        </p:tav>
                                      </p:tavLst>
                                    </p:anim>
                                    <p:anim calcmode="lin" valueType="num">
                                      <p:cBhvr>
                                        <p:cTn id="226" dur="2000" fill="hold"/>
                                        <p:tgtEl>
                                          <p:spTgt spid="45112"/>
                                        </p:tgtEl>
                                        <p:attrNameLst>
                                          <p:attrName>ppt_h</p:attrName>
                                        </p:attrNameLst>
                                      </p:cBhvr>
                                      <p:tavLst>
                                        <p:tav tm="0">
                                          <p:val>
                                            <p:strVal val="#ppt_h"/>
                                          </p:val>
                                        </p:tav>
                                        <p:tav tm="100000">
                                          <p:val>
                                            <p:strVal val="#ppt_h"/>
                                          </p:val>
                                        </p:tav>
                                      </p:tavLst>
                                    </p:anim>
                                  </p:childTnLst>
                                </p:cTn>
                              </p:par>
                            </p:childTnLst>
                          </p:cTn>
                        </p:par>
                        <p:par>
                          <p:cTn id="227" fill="hold">
                            <p:stCondLst>
                              <p:cond delay="10000"/>
                            </p:stCondLst>
                            <p:childTnLst>
                              <p:par>
                                <p:cTn id="228" presetID="2" presetClass="entr" presetSubtype="6" fill="hold" nodeType="afterEffect">
                                  <p:stCondLst>
                                    <p:cond delay="0"/>
                                  </p:stCondLst>
                                  <p:childTnLst>
                                    <p:set>
                                      <p:cBhvr>
                                        <p:cTn id="229" dur="1" fill="hold">
                                          <p:stCondLst>
                                            <p:cond delay="0"/>
                                          </p:stCondLst>
                                        </p:cTn>
                                        <p:tgtEl>
                                          <p:spTgt spid="45116"/>
                                        </p:tgtEl>
                                        <p:attrNameLst>
                                          <p:attrName>style.visibility</p:attrName>
                                        </p:attrNameLst>
                                      </p:cBhvr>
                                      <p:to>
                                        <p:strVal val="visible"/>
                                      </p:to>
                                    </p:set>
                                    <p:anim calcmode="lin" valueType="num">
                                      <p:cBhvr additive="base">
                                        <p:cTn id="230" dur="2000" fill="hold"/>
                                        <p:tgtEl>
                                          <p:spTgt spid="45116"/>
                                        </p:tgtEl>
                                        <p:attrNameLst>
                                          <p:attrName>ppt_x</p:attrName>
                                        </p:attrNameLst>
                                      </p:cBhvr>
                                      <p:tavLst>
                                        <p:tav tm="0">
                                          <p:val>
                                            <p:strVal val="1+#ppt_w/2"/>
                                          </p:val>
                                        </p:tav>
                                        <p:tav tm="100000">
                                          <p:val>
                                            <p:strVal val="#ppt_x"/>
                                          </p:val>
                                        </p:tav>
                                      </p:tavLst>
                                    </p:anim>
                                    <p:anim calcmode="lin" valueType="num">
                                      <p:cBhvr additive="base">
                                        <p:cTn id="231" dur="2000" fill="hold"/>
                                        <p:tgtEl>
                                          <p:spTgt spid="45116"/>
                                        </p:tgtEl>
                                        <p:attrNameLst>
                                          <p:attrName>ppt_y</p:attrName>
                                        </p:attrNameLst>
                                      </p:cBhvr>
                                      <p:tavLst>
                                        <p:tav tm="0">
                                          <p:val>
                                            <p:strVal val="1+#ppt_h/2"/>
                                          </p:val>
                                        </p:tav>
                                        <p:tav tm="100000">
                                          <p:val>
                                            <p:strVal val="#ppt_y"/>
                                          </p:val>
                                        </p:tav>
                                      </p:tavLst>
                                    </p:anim>
                                  </p:childTnLst>
                                </p:cTn>
                              </p:par>
                              <p:par>
                                <p:cTn id="232" presetID="2" presetClass="entr" presetSubtype="6" fill="hold" nodeType="withEffect">
                                  <p:stCondLst>
                                    <p:cond delay="0"/>
                                  </p:stCondLst>
                                  <p:childTnLst>
                                    <p:set>
                                      <p:cBhvr>
                                        <p:cTn id="233" dur="1" fill="hold">
                                          <p:stCondLst>
                                            <p:cond delay="0"/>
                                          </p:stCondLst>
                                        </p:cTn>
                                        <p:tgtEl>
                                          <p:spTgt spid="46"/>
                                        </p:tgtEl>
                                        <p:attrNameLst>
                                          <p:attrName>style.visibility</p:attrName>
                                        </p:attrNameLst>
                                      </p:cBhvr>
                                      <p:to>
                                        <p:strVal val="visible"/>
                                      </p:to>
                                    </p:set>
                                    <p:anim calcmode="lin" valueType="num">
                                      <p:cBhvr additive="base">
                                        <p:cTn id="234" dur="2000" fill="hold"/>
                                        <p:tgtEl>
                                          <p:spTgt spid="46"/>
                                        </p:tgtEl>
                                        <p:attrNameLst>
                                          <p:attrName>ppt_x</p:attrName>
                                        </p:attrNameLst>
                                      </p:cBhvr>
                                      <p:tavLst>
                                        <p:tav tm="0">
                                          <p:val>
                                            <p:strVal val="1+#ppt_w/2"/>
                                          </p:val>
                                        </p:tav>
                                        <p:tav tm="100000">
                                          <p:val>
                                            <p:strVal val="#ppt_x"/>
                                          </p:val>
                                        </p:tav>
                                      </p:tavLst>
                                    </p:anim>
                                    <p:anim calcmode="lin" valueType="num">
                                      <p:cBhvr additive="base">
                                        <p:cTn id="235" dur="2000" fill="hold"/>
                                        <p:tgtEl>
                                          <p:spTgt spid="46"/>
                                        </p:tgtEl>
                                        <p:attrNameLst>
                                          <p:attrName>ppt_y</p:attrName>
                                        </p:attrNameLst>
                                      </p:cBhvr>
                                      <p:tavLst>
                                        <p:tav tm="0">
                                          <p:val>
                                            <p:strVal val="1+#ppt_h/2"/>
                                          </p:val>
                                        </p:tav>
                                        <p:tav tm="100000">
                                          <p:val>
                                            <p:strVal val="#ppt_y"/>
                                          </p:val>
                                        </p:tav>
                                      </p:tavLst>
                                    </p:anim>
                                  </p:childTnLst>
                                </p:cTn>
                              </p:par>
                              <p:par>
                                <p:cTn id="236" presetID="2" presetClass="entr" presetSubtype="6" fill="hold" nodeType="withEffect">
                                  <p:stCondLst>
                                    <p:cond delay="0"/>
                                  </p:stCondLst>
                                  <p:childTnLst>
                                    <p:set>
                                      <p:cBhvr>
                                        <p:cTn id="237" dur="1" fill="hold">
                                          <p:stCondLst>
                                            <p:cond delay="0"/>
                                          </p:stCondLst>
                                        </p:cTn>
                                        <p:tgtEl>
                                          <p:spTgt spid="47"/>
                                        </p:tgtEl>
                                        <p:attrNameLst>
                                          <p:attrName>style.visibility</p:attrName>
                                        </p:attrNameLst>
                                      </p:cBhvr>
                                      <p:to>
                                        <p:strVal val="visible"/>
                                      </p:to>
                                    </p:set>
                                    <p:anim calcmode="lin" valueType="num">
                                      <p:cBhvr additive="base">
                                        <p:cTn id="238" dur="2000" fill="hold"/>
                                        <p:tgtEl>
                                          <p:spTgt spid="47"/>
                                        </p:tgtEl>
                                        <p:attrNameLst>
                                          <p:attrName>ppt_x</p:attrName>
                                        </p:attrNameLst>
                                      </p:cBhvr>
                                      <p:tavLst>
                                        <p:tav tm="0">
                                          <p:val>
                                            <p:strVal val="1+#ppt_w/2"/>
                                          </p:val>
                                        </p:tav>
                                        <p:tav tm="100000">
                                          <p:val>
                                            <p:strVal val="#ppt_x"/>
                                          </p:val>
                                        </p:tav>
                                      </p:tavLst>
                                    </p:anim>
                                    <p:anim calcmode="lin" valueType="num">
                                      <p:cBhvr additive="base">
                                        <p:cTn id="239" dur="2000" fill="hold"/>
                                        <p:tgtEl>
                                          <p:spTgt spid="47"/>
                                        </p:tgtEl>
                                        <p:attrNameLst>
                                          <p:attrName>ppt_y</p:attrName>
                                        </p:attrNameLst>
                                      </p:cBhvr>
                                      <p:tavLst>
                                        <p:tav tm="0">
                                          <p:val>
                                            <p:strVal val="1+#ppt_h/2"/>
                                          </p:val>
                                        </p:tav>
                                        <p:tav tm="100000">
                                          <p:val>
                                            <p:strVal val="#ppt_y"/>
                                          </p:val>
                                        </p:tav>
                                      </p:tavLst>
                                    </p:anim>
                                  </p:childTnLst>
                                </p:cTn>
                              </p:par>
                              <p:par>
                                <p:cTn id="240" presetID="2" presetClass="entr" presetSubtype="6" fill="hold" nodeType="withEffect">
                                  <p:stCondLst>
                                    <p:cond delay="0"/>
                                  </p:stCondLst>
                                  <p:childTnLst>
                                    <p:set>
                                      <p:cBhvr>
                                        <p:cTn id="241" dur="1" fill="hold">
                                          <p:stCondLst>
                                            <p:cond delay="0"/>
                                          </p:stCondLst>
                                        </p:cTn>
                                        <p:tgtEl>
                                          <p:spTgt spid="45118"/>
                                        </p:tgtEl>
                                        <p:attrNameLst>
                                          <p:attrName>style.visibility</p:attrName>
                                        </p:attrNameLst>
                                      </p:cBhvr>
                                      <p:to>
                                        <p:strVal val="visible"/>
                                      </p:to>
                                    </p:set>
                                    <p:anim calcmode="lin" valueType="num">
                                      <p:cBhvr additive="base">
                                        <p:cTn id="242" dur="2000" fill="hold"/>
                                        <p:tgtEl>
                                          <p:spTgt spid="45118"/>
                                        </p:tgtEl>
                                        <p:attrNameLst>
                                          <p:attrName>ppt_x</p:attrName>
                                        </p:attrNameLst>
                                      </p:cBhvr>
                                      <p:tavLst>
                                        <p:tav tm="0">
                                          <p:val>
                                            <p:strVal val="1+#ppt_w/2"/>
                                          </p:val>
                                        </p:tav>
                                        <p:tav tm="100000">
                                          <p:val>
                                            <p:strVal val="#ppt_x"/>
                                          </p:val>
                                        </p:tav>
                                      </p:tavLst>
                                    </p:anim>
                                    <p:anim calcmode="lin" valueType="num">
                                      <p:cBhvr additive="base">
                                        <p:cTn id="243" dur="2000" fill="hold"/>
                                        <p:tgtEl>
                                          <p:spTgt spid="45118"/>
                                        </p:tgtEl>
                                        <p:attrNameLst>
                                          <p:attrName>ppt_y</p:attrName>
                                        </p:attrNameLst>
                                      </p:cBhvr>
                                      <p:tavLst>
                                        <p:tav tm="0">
                                          <p:val>
                                            <p:strVal val="1+#ppt_h/2"/>
                                          </p:val>
                                        </p:tav>
                                        <p:tav tm="100000">
                                          <p:val>
                                            <p:strVal val="#ppt_y"/>
                                          </p:val>
                                        </p:tav>
                                      </p:tavLst>
                                    </p:anim>
                                  </p:childTnLst>
                                </p:cTn>
                              </p:par>
                              <p:par>
                                <p:cTn id="244" presetID="2" presetClass="entr" presetSubtype="6" fill="hold" nodeType="withEffect">
                                  <p:stCondLst>
                                    <p:cond delay="0"/>
                                  </p:stCondLst>
                                  <p:childTnLst>
                                    <p:set>
                                      <p:cBhvr>
                                        <p:cTn id="245" dur="1" fill="hold">
                                          <p:stCondLst>
                                            <p:cond delay="0"/>
                                          </p:stCondLst>
                                        </p:cTn>
                                        <p:tgtEl>
                                          <p:spTgt spid="45120"/>
                                        </p:tgtEl>
                                        <p:attrNameLst>
                                          <p:attrName>style.visibility</p:attrName>
                                        </p:attrNameLst>
                                      </p:cBhvr>
                                      <p:to>
                                        <p:strVal val="visible"/>
                                      </p:to>
                                    </p:set>
                                    <p:anim calcmode="lin" valueType="num">
                                      <p:cBhvr additive="base">
                                        <p:cTn id="246" dur="2000" fill="hold"/>
                                        <p:tgtEl>
                                          <p:spTgt spid="45120"/>
                                        </p:tgtEl>
                                        <p:attrNameLst>
                                          <p:attrName>ppt_x</p:attrName>
                                        </p:attrNameLst>
                                      </p:cBhvr>
                                      <p:tavLst>
                                        <p:tav tm="0">
                                          <p:val>
                                            <p:strVal val="1+#ppt_w/2"/>
                                          </p:val>
                                        </p:tav>
                                        <p:tav tm="100000">
                                          <p:val>
                                            <p:strVal val="#ppt_x"/>
                                          </p:val>
                                        </p:tav>
                                      </p:tavLst>
                                    </p:anim>
                                    <p:anim calcmode="lin" valueType="num">
                                      <p:cBhvr additive="base">
                                        <p:cTn id="247" dur="2000" fill="hold"/>
                                        <p:tgtEl>
                                          <p:spTgt spid="45120"/>
                                        </p:tgtEl>
                                        <p:attrNameLst>
                                          <p:attrName>ppt_y</p:attrName>
                                        </p:attrNameLst>
                                      </p:cBhvr>
                                      <p:tavLst>
                                        <p:tav tm="0">
                                          <p:val>
                                            <p:strVal val="1+#ppt_h/2"/>
                                          </p:val>
                                        </p:tav>
                                        <p:tav tm="100000">
                                          <p:val>
                                            <p:strVal val="#ppt_y"/>
                                          </p:val>
                                        </p:tav>
                                      </p:tavLst>
                                    </p:anim>
                                  </p:childTnLst>
                                </p:cTn>
                              </p:par>
                              <p:par>
                                <p:cTn id="248" presetID="2" presetClass="entr" presetSubtype="6" fill="hold" nodeType="withEffect">
                                  <p:stCondLst>
                                    <p:cond delay="0"/>
                                  </p:stCondLst>
                                  <p:childTnLst>
                                    <p:set>
                                      <p:cBhvr>
                                        <p:cTn id="249" dur="1" fill="hold">
                                          <p:stCondLst>
                                            <p:cond delay="0"/>
                                          </p:stCondLst>
                                        </p:cTn>
                                        <p:tgtEl>
                                          <p:spTgt spid="45122"/>
                                        </p:tgtEl>
                                        <p:attrNameLst>
                                          <p:attrName>style.visibility</p:attrName>
                                        </p:attrNameLst>
                                      </p:cBhvr>
                                      <p:to>
                                        <p:strVal val="visible"/>
                                      </p:to>
                                    </p:set>
                                    <p:anim calcmode="lin" valueType="num">
                                      <p:cBhvr additive="base">
                                        <p:cTn id="250" dur="2000" fill="hold"/>
                                        <p:tgtEl>
                                          <p:spTgt spid="45122"/>
                                        </p:tgtEl>
                                        <p:attrNameLst>
                                          <p:attrName>ppt_x</p:attrName>
                                        </p:attrNameLst>
                                      </p:cBhvr>
                                      <p:tavLst>
                                        <p:tav tm="0">
                                          <p:val>
                                            <p:strVal val="1+#ppt_w/2"/>
                                          </p:val>
                                        </p:tav>
                                        <p:tav tm="100000">
                                          <p:val>
                                            <p:strVal val="#ppt_x"/>
                                          </p:val>
                                        </p:tav>
                                      </p:tavLst>
                                    </p:anim>
                                    <p:anim calcmode="lin" valueType="num">
                                      <p:cBhvr additive="base">
                                        <p:cTn id="251" dur="2000" fill="hold"/>
                                        <p:tgtEl>
                                          <p:spTgt spid="45122"/>
                                        </p:tgtEl>
                                        <p:attrNameLst>
                                          <p:attrName>ppt_y</p:attrName>
                                        </p:attrNameLst>
                                      </p:cBhvr>
                                      <p:tavLst>
                                        <p:tav tm="0">
                                          <p:val>
                                            <p:strVal val="1+#ppt_h/2"/>
                                          </p:val>
                                        </p:tav>
                                        <p:tav tm="100000">
                                          <p:val>
                                            <p:strVal val="#ppt_y"/>
                                          </p:val>
                                        </p:tav>
                                      </p:tavLst>
                                    </p:anim>
                                  </p:childTnLst>
                                </p:cTn>
                              </p:par>
                              <p:par>
                                <p:cTn id="252" presetID="2" presetClass="entr" presetSubtype="6" fill="hold" nodeType="withEffect">
                                  <p:stCondLst>
                                    <p:cond delay="0"/>
                                  </p:stCondLst>
                                  <p:childTnLst>
                                    <p:set>
                                      <p:cBhvr>
                                        <p:cTn id="253" dur="1" fill="hold">
                                          <p:stCondLst>
                                            <p:cond delay="0"/>
                                          </p:stCondLst>
                                        </p:cTn>
                                        <p:tgtEl>
                                          <p:spTgt spid="51"/>
                                        </p:tgtEl>
                                        <p:attrNameLst>
                                          <p:attrName>style.visibility</p:attrName>
                                        </p:attrNameLst>
                                      </p:cBhvr>
                                      <p:to>
                                        <p:strVal val="visible"/>
                                      </p:to>
                                    </p:set>
                                    <p:anim calcmode="lin" valueType="num">
                                      <p:cBhvr additive="base">
                                        <p:cTn id="254" dur="2000" fill="hold"/>
                                        <p:tgtEl>
                                          <p:spTgt spid="51"/>
                                        </p:tgtEl>
                                        <p:attrNameLst>
                                          <p:attrName>ppt_x</p:attrName>
                                        </p:attrNameLst>
                                      </p:cBhvr>
                                      <p:tavLst>
                                        <p:tav tm="0">
                                          <p:val>
                                            <p:strVal val="1+#ppt_w/2"/>
                                          </p:val>
                                        </p:tav>
                                        <p:tav tm="100000">
                                          <p:val>
                                            <p:strVal val="#ppt_x"/>
                                          </p:val>
                                        </p:tav>
                                      </p:tavLst>
                                    </p:anim>
                                    <p:anim calcmode="lin" valueType="num">
                                      <p:cBhvr additive="base">
                                        <p:cTn id="255" dur="2000" fill="hold"/>
                                        <p:tgtEl>
                                          <p:spTgt spid="51"/>
                                        </p:tgtEl>
                                        <p:attrNameLst>
                                          <p:attrName>ppt_y</p:attrName>
                                        </p:attrNameLst>
                                      </p:cBhvr>
                                      <p:tavLst>
                                        <p:tav tm="0">
                                          <p:val>
                                            <p:strVal val="1+#ppt_h/2"/>
                                          </p:val>
                                        </p:tav>
                                        <p:tav tm="100000">
                                          <p:val>
                                            <p:strVal val="#ppt_y"/>
                                          </p:val>
                                        </p:tav>
                                      </p:tavLst>
                                    </p:anim>
                                  </p:childTnLst>
                                </p:cTn>
                              </p:par>
                              <p:par>
                                <p:cTn id="256" presetID="19" presetClass="entr" presetSubtype="10" fill="hold" nodeType="withEffect">
                                  <p:stCondLst>
                                    <p:cond delay="0"/>
                                  </p:stCondLst>
                                  <p:childTnLst>
                                    <p:set>
                                      <p:cBhvr>
                                        <p:cTn id="257" dur="1" fill="hold">
                                          <p:stCondLst>
                                            <p:cond delay="0"/>
                                          </p:stCondLst>
                                        </p:cTn>
                                        <p:tgtEl>
                                          <p:spTgt spid="45116"/>
                                        </p:tgtEl>
                                        <p:attrNameLst>
                                          <p:attrName>style.visibility</p:attrName>
                                        </p:attrNameLst>
                                      </p:cBhvr>
                                      <p:to>
                                        <p:strVal val="visible"/>
                                      </p:to>
                                    </p:set>
                                    <p:anim calcmode="lin" valueType="num">
                                      <p:cBhvr>
                                        <p:cTn id="258" dur="2000" fill="hold"/>
                                        <p:tgtEl>
                                          <p:spTgt spid="45116"/>
                                        </p:tgtEl>
                                        <p:attrNameLst>
                                          <p:attrName>ppt_w</p:attrName>
                                        </p:attrNameLst>
                                      </p:cBhvr>
                                      <p:tavLst>
                                        <p:tav tm="0" fmla="#ppt_w*sin(2.5*pi*$)">
                                          <p:val>
                                            <p:fltVal val="0"/>
                                          </p:val>
                                        </p:tav>
                                        <p:tav tm="100000">
                                          <p:val>
                                            <p:fltVal val="1"/>
                                          </p:val>
                                        </p:tav>
                                      </p:tavLst>
                                    </p:anim>
                                    <p:anim calcmode="lin" valueType="num">
                                      <p:cBhvr>
                                        <p:cTn id="259" dur="2000" fill="hold"/>
                                        <p:tgtEl>
                                          <p:spTgt spid="45116"/>
                                        </p:tgtEl>
                                        <p:attrNameLst>
                                          <p:attrName>ppt_h</p:attrName>
                                        </p:attrNameLst>
                                      </p:cBhvr>
                                      <p:tavLst>
                                        <p:tav tm="0">
                                          <p:val>
                                            <p:strVal val="#ppt_h"/>
                                          </p:val>
                                        </p:tav>
                                        <p:tav tm="100000">
                                          <p:val>
                                            <p:strVal val="#ppt_h"/>
                                          </p:val>
                                        </p:tav>
                                      </p:tavLst>
                                    </p:anim>
                                  </p:childTnLst>
                                </p:cTn>
                              </p:par>
                              <p:par>
                                <p:cTn id="260" presetID="19" presetClass="entr" presetSubtype="10" fill="hold" nodeType="withEffect">
                                  <p:stCondLst>
                                    <p:cond delay="0"/>
                                  </p:stCondLst>
                                  <p:childTnLst>
                                    <p:set>
                                      <p:cBhvr>
                                        <p:cTn id="261" dur="1" fill="hold">
                                          <p:stCondLst>
                                            <p:cond delay="0"/>
                                          </p:stCondLst>
                                        </p:cTn>
                                        <p:tgtEl>
                                          <p:spTgt spid="46"/>
                                        </p:tgtEl>
                                        <p:attrNameLst>
                                          <p:attrName>style.visibility</p:attrName>
                                        </p:attrNameLst>
                                      </p:cBhvr>
                                      <p:to>
                                        <p:strVal val="visible"/>
                                      </p:to>
                                    </p:set>
                                    <p:anim calcmode="lin" valueType="num">
                                      <p:cBhvr>
                                        <p:cTn id="262" dur="2000" fill="hold"/>
                                        <p:tgtEl>
                                          <p:spTgt spid="46"/>
                                        </p:tgtEl>
                                        <p:attrNameLst>
                                          <p:attrName>ppt_w</p:attrName>
                                        </p:attrNameLst>
                                      </p:cBhvr>
                                      <p:tavLst>
                                        <p:tav tm="0" fmla="#ppt_w*sin(2.5*pi*$)">
                                          <p:val>
                                            <p:fltVal val="0"/>
                                          </p:val>
                                        </p:tav>
                                        <p:tav tm="100000">
                                          <p:val>
                                            <p:fltVal val="1"/>
                                          </p:val>
                                        </p:tav>
                                      </p:tavLst>
                                    </p:anim>
                                    <p:anim calcmode="lin" valueType="num">
                                      <p:cBhvr>
                                        <p:cTn id="263" dur="2000" fill="hold"/>
                                        <p:tgtEl>
                                          <p:spTgt spid="46"/>
                                        </p:tgtEl>
                                        <p:attrNameLst>
                                          <p:attrName>ppt_h</p:attrName>
                                        </p:attrNameLst>
                                      </p:cBhvr>
                                      <p:tavLst>
                                        <p:tav tm="0">
                                          <p:val>
                                            <p:strVal val="#ppt_h"/>
                                          </p:val>
                                        </p:tav>
                                        <p:tav tm="100000">
                                          <p:val>
                                            <p:strVal val="#ppt_h"/>
                                          </p:val>
                                        </p:tav>
                                      </p:tavLst>
                                    </p:anim>
                                  </p:childTnLst>
                                </p:cTn>
                              </p:par>
                              <p:par>
                                <p:cTn id="264" presetID="19" presetClass="entr" presetSubtype="10" fill="hold" nodeType="withEffect">
                                  <p:stCondLst>
                                    <p:cond delay="0"/>
                                  </p:stCondLst>
                                  <p:childTnLst>
                                    <p:set>
                                      <p:cBhvr>
                                        <p:cTn id="265" dur="1" fill="hold">
                                          <p:stCondLst>
                                            <p:cond delay="0"/>
                                          </p:stCondLst>
                                        </p:cTn>
                                        <p:tgtEl>
                                          <p:spTgt spid="47"/>
                                        </p:tgtEl>
                                        <p:attrNameLst>
                                          <p:attrName>style.visibility</p:attrName>
                                        </p:attrNameLst>
                                      </p:cBhvr>
                                      <p:to>
                                        <p:strVal val="visible"/>
                                      </p:to>
                                    </p:set>
                                    <p:anim calcmode="lin" valueType="num">
                                      <p:cBhvr>
                                        <p:cTn id="266" dur="2000" fill="hold"/>
                                        <p:tgtEl>
                                          <p:spTgt spid="47"/>
                                        </p:tgtEl>
                                        <p:attrNameLst>
                                          <p:attrName>ppt_w</p:attrName>
                                        </p:attrNameLst>
                                      </p:cBhvr>
                                      <p:tavLst>
                                        <p:tav tm="0" fmla="#ppt_w*sin(2.5*pi*$)">
                                          <p:val>
                                            <p:fltVal val="0"/>
                                          </p:val>
                                        </p:tav>
                                        <p:tav tm="100000">
                                          <p:val>
                                            <p:fltVal val="1"/>
                                          </p:val>
                                        </p:tav>
                                      </p:tavLst>
                                    </p:anim>
                                    <p:anim calcmode="lin" valueType="num">
                                      <p:cBhvr>
                                        <p:cTn id="267" dur="2000" fill="hold"/>
                                        <p:tgtEl>
                                          <p:spTgt spid="47"/>
                                        </p:tgtEl>
                                        <p:attrNameLst>
                                          <p:attrName>ppt_h</p:attrName>
                                        </p:attrNameLst>
                                      </p:cBhvr>
                                      <p:tavLst>
                                        <p:tav tm="0">
                                          <p:val>
                                            <p:strVal val="#ppt_h"/>
                                          </p:val>
                                        </p:tav>
                                        <p:tav tm="100000">
                                          <p:val>
                                            <p:strVal val="#ppt_h"/>
                                          </p:val>
                                        </p:tav>
                                      </p:tavLst>
                                    </p:anim>
                                  </p:childTnLst>
                                </p:cTn>
                              </p:par>
                              <p:par>
                                <p:cTn id="268" presetID="19" presetClass="entr" presetSubtype="10" fill="hold" nodeType="withEffect">
                                  <p:stCondLst>
                                    <p:cond delay="0"/>
                                  </p:stCondLst>
                                  <p:childTnLst>
                                    <p:set>
                                      <p:cBhvr>
                                        <p:cTn id="269" dur="1" fill="hold">
                                          <p:stCondLst>
                                            <p:cond delay="0"/>
                                          </p:stCondLst>
                                        </p:cTn>
                                        <p:tgtEl>
                                          <p:spTgt spid="45118"/>
                                        </p:tgtEl>
                                        <p:attrNameLst>
                                          <p:attrName>style.visibility</p:attrName>
                                        </p:attrNameLst>
                                      </p:cBhvr>
                                      <p:to>
                                        <p:strVal val="visible"/>
                                      </p:to>
                                    </p:set>
                                    <p:anim calcmode="lin" valueType="num">
                                      <p:cBhvr>
                                        <p:cTn id="270" dur="2000" fill="hold"/>
                                        <p:tgtEl>
                                          <p:spTgt spid="45118"/>
                                        </p:tgtEl>
                                        <p:attrNameLst>
                                          <p:attrName>ppt_w</p:attrName>
                                        </p:attrNameLst>
                                      </p:cBhvr>
                                      <p:tavLst>
                                        <p:tav tm="0" fmla="#ppt_w*sin(2.5*pi*$)">
                                          <p:val>
                                            <p:fltVal val="0"/>
                                          </p:val>
                                        </p:tav>
                                        <p:tav tm="100000">
                                          <p:val>
                                            <p:fltVal val="1"/>
                                          </p:val>
                                        </p:tav>
                                      </p:tavLst>
                                    </p:anim>
                                    <p:anim calcmode="lin" valueType="num">
                                      <p:cBhvr>
                                        <p:cTn id="271" dur="2000" fill="hold"/>
                                        <p:tgtEl>
                                          <p:spTgt spid="45118"/>
                                        </p:tgtEl>
                                        <p:attrNameLst>
                                          <p:attrName>ppt_h</p:attrName>
                                        </p:attrNameLst>
                                      </p:cBhvr>
                                      <p:tavLst>
                                        <p:tav tm="0">
                                          <p:val>
                                            <p:strVal val="#ppt_h"/>
                                          </p:val>
                                        </p:tav>
                                        <p:tav tm="100000">
                                          <p:val>
                                            <p:strVal val="#ppt_h"/>
                                          </p:val>
                                        </p:tav>
                                      </p:tavLst>
                                    </p:anim>
                                  </p:childTnLst>
                                </p:cTn>
                              </p:par>
                              <p:par>
                                <p:cTn id="272" presetID="19" presetClass="entr" presetSubtype="10" fill="hold" nodeType="withEffect">
                                  <p:stCondLst>
                                    <p:cond delay="0"/>
                                  </p:stCondLst>
                                  <p:childTnLst>
                                    <p:set>
                                      <p:cBhvr>
                                        <p:cTn id="273" dur="1" fill="hold">
                                          <p:stCondLst>
                                            <p:cond delay="0"/>
                                          </p:stCondLst>
                                        </p:cTn>
                                        <p:tgtEl>
                                          <p:spTgt spid="45120"/>
                                        </p:tgtEl>
                                        <p:attrNameLst>
                                          <p:attrName>style.visibility</p:attrName>
                                        </p:attrNameLst>
                                      </p:cBhvr>
                                      <p:to>
                                        <p:strVal val="visible"/>
                                      </p:to>
                                    </p:set>
                                    <p:anim calcmode="lin" valueType="num">
                                      <p:cBhvr>
                                        <p:cTn id="274" dur="2000" fill="hold"/>
                                        <p:tgtEl>
                                          <p:spTgt spid="45120"/>
                                        </p:tgtEl>
                                        <p:attrNameLst>
                                          <p:attrName>ppt_w</p:attrName>
                                        </p:attrNameLst>
                                      </p:cBhvr>
                                      <p:tavLst>
                                        <p:tav tm="0" fmla="#ppt_w*sin(2.5*pi*$)">
                                          <p:val>
                                            <p:fltVal val="0"/>
                                          </p:val>
                                        </p:tav>
                                        <p:tav tm="100000">
                                          <p:val>
                                            <p:fltVal val="1"/>
                                          </p:val>
                                        </p:tav>
                                      </p:tavLst>
                                    </p:anim>
                                    <p:anim calcmode="lin" valueType="num">
                                      <p:cBhvr>
                                        <p:cTn id="275" dur="2000" fill="hold"/>
                                        <p:tgtEl>
                                          <p:spTgt spid="45120"/>
                                        </p:tgtEl>
                                        <p:attrNameLst>
                                          <p:attrName>ppt_h</p:attrName>
                                        </p:attrNameLst>
                                      </p:cBhvr>
                                      <p:tavLst>
                                        <p:tav tm="0">
                                          <p:val>
                                            <p:strVal val="#ppt_h"/>
                                          </p:val>
                                        </p:tav>
                                        <p:tav tm="100000">
                                          <p:val>
                                            <p:strVal val="#ppt_h"/>
                                          </p:val>
                                        </p:tav>
                                      </p:tavLst>
                                    </p:anim>
                                  </p:childTnLst>
                                </p:cTn>
                              </p:par>
                              <p:par>
                                <p:cTn id="276" presetID="19" presetClass="entr" presetSubtype="10" fill="hold" nodeType="withEffect">
                                  <p:stCondLst>
                                    <p:cond delay="0"/>
                                  </p:stCondLst>
                                  <p:childTnLst>
                                    <p:set>
                                      <p:cBhvr>
                                        <p:cTn id="277" dur="1" fill="hold">
                                          <p:stCondLst>
                                            <p:cond delay="0"/>
                                          </p:stCondLst>
                                        </p:cTn>
                                        <p:tgtEl>
                                          <p:spTgt spid="45122"/>
                                        </p:tgtEl>
                                        <p:attrNameLst>
                                          <p:attrName>style.visibility</p:attrName>
                                        </p:attrNameLst>
                                      </p:cBhvr>
                                      <p:to>
                                        <p:strVal val="visible"/>
                                      </p:to>
                                    </p:set>
                                    <p:anim calcmode="lin" valueType="num">
                                      <p:cBhvr>
                                        <p:cTn id="278" dur="2000" fill="hold"/>
                                        <p:tgtEl>
                                          <p:spTgt spid="45122"/>
                                        </p:tgtEl>
                                        <p:attrNameLst>
                                          <p:attrName>ppt_w</p:attrName>
                                        </p:attrNameLst>
                                      </p:cBhvr>
                                      <p:tavLst>
                                        <p:tav tm="0" fmla="#ppt_w*sin(2.5*pi*$)">
                                          <p:val>
                                            <p:fltVal val="0"/>
                                          </p:val>
                                        </p:tav>
                                        <p:tav tm="100000">
                                          <p:val>
                                            <p:fltVal val="1"/>
                                          </p:val>
                                        </p:tav>
                                      </p:tavLst>
                                    </p:anim>
                                    <p:anim calcmode="lin" valueType="num">
                                      <p:cBhvr>
                                        <p:cTn id="279" dur="2000" fill="hold"/>
                                        <p:tgtEl>
                                          <p:spTgt spid="45122"/>
                                        </p:tgtEl>
                                        <p:attrNameLst>
                                          <p:attrName>ppt_h</p:attrName>
                                        </p:attrNameLst>
                                      </p:cBhvr>
                                      <p:tavLst>
                                        <p:tav tm="0">
                                          <p:val>
                                            <p:strVal val="#ppt_h"/>
                                          </p:val>
                                        </p:tav>
                                        <p:tav tm="100000">
                                          <p:val>
                                            <p:strVal val="#ppt_h"/>
                                          </p:val>
                                        </p:tav>
                                      </p:tavLst>
                                    </p:anim>
                                  </p:childTnLst>
                                </p:cTn>
                              </p:par>
                              <p:par>
                                <p:cTn id="280" presetID="19" presetClass="entr" presetSubtype="10" fill="hold" nodeType="withEffect">
                                  <p:stCondLst>
                                    <p:cond delay="0"/>
                                  </p:stCondLst>
                                  <p:childTnLst>
                                    <p:set>
                                      <p:cBhvr>
                                        <p:cTn id="281" dur="1" fill="hold">
                                          <p:stCondLst>
                                            <p:cond delay="0"/>
                                          </p:stCondLst>
                                        </p:cTn>
                                        <p:tgtEl>
                                          <p:spTgt spid="51"/>
                                        </p:tgtEl>
                                        <p:attrNameLst>
                                          <p:attrName>style.visibility</p:attrName>
                                        </p:attrNameLst>
                                      </p:cBhvr>
                                      <p:to>
                                        <p:strVal val="visible"/>
                                      </p:to>
                                    </p:set>
                                    <p:anim calcmode="lin" valueType="num">
                                      <p:cBhvr>
                                        <p:cTn id="282" dur="2000" fill="hold"/>
                                        <p:tgtEl>
                                          <p:spTgt spid="51"/>
                                        </p:tgtEl>
                                        <p:attrNameLst>
                                          <p:attrName>ppt_w</p:attrName>
                                        </p:attrNameLst>
                                      </p:cBhvr>
                                      <p:tavLst>
                                        <p:tav tm="0" fmla="#ppt_w*sin(2.5*pi*$)">
                                          <p:val>
                                            <p:fltVal val="0"/>
                                          </p:val>
                                        </p:tav>
                                        <p:tav tm="100000">
                                          <p:val>
                                            <p:fltVal val="1"/>
                                          </p:val>
                                        </p:tav>
                                      </p:tavLst>
                                    </p:anim>
                                    <p:anim calcmode="lin" valueType="num">
                                      <p:cBhvr>
                                        <p:cTn id="283" dur="2000" fill="hold"/>
                                        <p:tgtEl>
                                          <p:spTgt spid="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contras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grayscl/>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grayscl/>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0(10).png"/>
          <p:cNvPicPr>
            <a:picLocks noChangeAspect="1"/>
          </p:cNvPicPr>
          <p:nvPr/>
        </p:nvPicPr>
        <p:blipFill>
          <a:blip r:embed="rId4"/>
          <a:stretch>
            <a:fillRect/>
          </a:stretch>
        </p:blipFill>
        <p:spPr>
          <a:xfrm>
            <a:off x="5143504" y="642918"/>
            <a:ext cx="2143140" cy="1928826"/>
          </a:xfrm>
          <a:prstGeom prst="rect">
            <a:avLst/>
          </a:prstGeom>
        </p:spPr>
      </p:pic>
      <p:pic>
        <p:nvPicPr>
          <p:cNvPr id="15" name="14 Imagen" descr="0(9).png"/>
          <p:cNvPicPr>
            <a:picLocks noChangeAspect="1"/>
          </p:cNvPicPr>
          <p:nvPr/>
        </p:nvPicPr>
        <p:blipFill>
          <a:blip r:embed="rId5"/>
          <a:stretch>
            <a:fillRect/>
          </a:stretch>
        </p:blipFill>
        <p:spPr>
          <a:xfrm>
            <a:off x="1500166" y="785794"/>
            <a:ext cx="2500330" cy="250033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2000"/>
                                        <p:tgtEl>
                                          <p:spTgt spid="15"/>
                                        </p:tgtEl>
                                      </p:cBhvr>
                                    </p:animEffect>
                                  </p:childTnLst>
                                </p:cTn>
                              </p:par>
                            </p:childTnLst>
                          </p:cTn>
                        </p:par>
                        <p:par>
                          <p:cTn id="15" fill="hold">
                            <p:stCondLst>
                              <p:cond delay="4000"/>
                            </p:stCondLst>
                            <p:childTnLst>
                              <p:par>
                                <p:cTn id="16" presetID="17" presetClass="entr" presetSubtype="1"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2000" fill="hold"/>
                                        <p:tgtEl>
                                          <p:spTgt spid="25"/>
                                        </p:tgtEl>
                                        <p:attrNameLst>
                                          <p:attrName>ppt_x</p:attrName>
                                        </p:attrNameLst>
                                      </p:cBhvr>
                                      <p:tavLst>
                                        <p:tav tm="0">
                                          <p:val>
                                            <p:strVal val="#ppt_x"/>
                                          </p:val>
                                        </p:tav>
                                        <p:tav tm="100000">
                                          <p:val>
                                            <p:strVal val="#ppt_x"/>
                                          </p:val>
                                        </p:tav>
                                      </p:tavLst>
                                    </p:anim>
                                    <p:anim calcmode="lin" valueType="num">
                                      <p:cBhvr>
                                        <p:cTn id="19" dur="2000" fill="hold"/>
                                        <p:tgtEl>
                                          <p:spTgt spid="25"/>
                                        </p:tgtEl>
                                        <p:attrNameLst>
                                          <p:attrName>ppt_y</p:attrName>
                                        </p:attrNameLst>
                                      </p:cBhvr>
                                      <p:tavLst>
                                        <p:tav tm="0">
                                          <p:val>
                                            <p:strVal val="#ppt_y-#ppt_h/2"/>
                                          </p:val>
                                        </p:tav>
                                        <p:tav tm="100000">
                                          <p:val>
                                            <p:strVal val="#ppt_y"/>
                                          </p:val>
                                        </p:tav>
                                      </p:tavLst>
                                    </p:anim>
                                    <p:anim calcmode="lin" valueType="num">
                                      <p:cBhvr>
                                        <p:cTn id="20" dur="2000" fill="hold"/>
                                        <p:tgtEl>
                                          <p:spTgt spid="25"/>
                                        </p:tgtEl>
                                        <p:attrNameLst>
                                          <p:attrName>ppt_w</p:attrName>
                                        </p:attrNameLst>
                                      </p:cBhvr>
                                      <p:tavLst>
                                        <p:tav tm="0">
                                          <p:val>
                                            <p:strVal val="#ppt_w"/>
                                          </p:val>
                                        </p:tav>
                                        <p:tav tm="100000">
                                          <p:val>
                                            <p:strVal val="#ppt_w"/>
                                          </p:val>
                                        </p:tav>
                                      </p:tavLst>
                                    </p:anim>
                                    <p:anim calcmode="lin" valueType="num">
                                      <p:cBhvr>
                                        <p:cTn id="21" dur="2000" fill="hold"/>
                                        <p:tgtEl>
                                          <p:spTgt spid="25"/>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6" name="5 CuadroTexto"/>
          <p:cNvSpPr txBox="1"/>
          <p:nvPr/>
        </p:nvSpPr>
        <p:spPr>
          <a:xfrm>
            <a:off x="1714480" y="1714488"/>
            <a:ext cx="6072229" cy="4031873"/>
          </a:xfrm>
          <a:prstGeom prst="rect">
            <a:avLst/>
          </a:prstGeom>
          <a:noFill/>
        </p:spPr>
        <p:txBody>
          <a:bodyPr wrap="square" rtlCol="0">
            <a:spAutoFit/>
          </a:bodyPr>
          <a:lstStyle/>
          <a:p>
            <a:r>
              <a:rPr lang="es-ES" dirty="0" smtClean="0"/>
              <a:t/>
            </a:r>
            <a:br>
              <a:rPr lang="es-ES" dirty="0" smtClean="0"/>
            </a:br>
            <a:r>
              <a:rPr lang="es-ES" dirty="0" smtClean="0"/>
              <a:t/>
            </a:r>
            <a:br>
              <a:rPr lang="es-ES" dirty="0" smtClean="0"/>
            </a:br>
            <a:r>
              <a:rPr lang="es-ES" dirty="0" smtClean="0"/>
              <a:t>    </a:t>
            </a:r>
            <a:r>
              <a:rPr lang="es-ES" sz="2000" b="1" dirty="0" smtClean="0">
                <a:solidFill>
                  <a:schemeClr val="bg1"/>
                </a:solidFill>
              </a:rPr>
              <a:t>  Gracias a los sentidos nos comunicamos con el mundo. Podemos carecer de alguno de ellos, pero si es así, se produce una inevitable desconexión con el exterior. El olfato se ha considerado siempre el más bajo de los sentidos, del que se puede prescindir más tranquilamente porque altera nuestra percepción en menor medida que la vista o el tacto. Puede ser cierto, aunque sin olfato seríamos privados de ciertas emociones. Cuántas veces un aroma nos ha traído el recuerdo de alguna persona o de una época pasada de nuestra vida.</a:t>
            </a:r>
            <a:endParaRPr lang="es-ES" sz="2000" b="1" dirty="0">
              <a:solidFill>
                <a:schemeClr val="bg1"/>
              </a:solidFill>
            </a:endParaRPr>
          </a:p>
        </p:txBody>
      </p:sp>
      <p:sp>
        <p:nvSpPr>
          <p:cNvPr id="7" name="6 CuadroTexto"/>
          <p:cNvSpPr txBox="1"/>
          <p:nvPr/>
        </p:nvSpPr>
        <p:spPr>
          <a:xfrm>
            <a:off x="2857488" y="1285860"/>
            <a:ext cx="3793026" cy="584775"/>
          </a:xfrm>
          <a:prstGeom prst="rect">
            <a:avLst/>
          </a:prstGeom>
          <a:noFill/>
        </p:spPr>
        <p:txBody>
          <a:bodyPr wrap="none" rtlCol="0">
            <a:spAutoFit/>
          </a:bodyPr>
          <a:lstStyle/>
          <a:p>
            <a:r>
              <a:rPr lang="es-ES" sz="3200" b="1" dirty="0" smtClean="0">
                <a:solidFill>
                  <a:schemeClr val="bg1"/>
                </a:solidFill>
              </a:rPr>
              <a:t>El sentido del olfato</a:t>
            </a:r>
            <a:endParaRPr lang="es-ES" sz="3200" b="1" dirty="0">
              <a:solidFill>
                <a:schemeClr val="bg1"/>
              </a:solidFill>
            </a:endParaRPr>
          </a:p>
        </p:txBody>
      </p:sp>
    </p:spTree>
  </p:cSld>
  <p:clrMapOvr>
    <a:masterClrMapping/>
  </p:clrMapOvr>
  <p:transition advTm="42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rgbClr val="D9C3A5">
                <a:tint val="50000"/>
                <a:satMod val="180000"/>
              </a:srgbClr>
            </a:duotone>
            <a:lum bright="-20000" contras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 name="25 Imagen" descr="0(15).png"/>
          <p:cNvPicPr>
            <a:picLocks noChangeAspect="1"/>
          </p:cNvPicPr>
          <p:nvPr/>
        </p:nvPicPr>
        <p:blipFill>
          <a:blip r:embed="rId4"/>
          <a:stretch>
            <a:fillRect/>
          </a:stretch>
        </p:blipFill>
        <p:spPr>
          <a:xfrm>
            <a:off x="1785918" y="1285860"/>
            <a:ext cx="2071702" cy="2286016"/>
          </a:xfrm>
          <a:prstGeom prst="rect">
            <a:avLst/>
          </a:prstGeom>
        </p:spPr>
      </p:pic>
      <p:pic>
        <p:nvPicPr>
          <p:cNvPr id="27" name="26 Imagen" descr="0(31).png"/>
          <p:cNvPicPr>
            <a:picLocks noChangeAspect="1"/>
          </p:cNvPicPr>
          <p:nvPr/>
        </p:nvPicPr>
        <p:blipFill>
          <a:blip r:embed="rId5" cstate="print">
            <a:lum bright="-10000" contrast="20000"/>
          </a:blip>
          <a:stretch>
            <a:fillRect/>
          </a:stretch>
        </p:blipFill>
        <p:spPr>
          <a:xfrm>
            <a:off x="5286380" y="285728"/>
            <a:ext cx="1714512" cy="22505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2000"/>
                                        <p:tgtEl>
                                          <p:spTgt spid="26"/>
                                        </p:tgtEl>
                                      </p:cBhvr>
                                    </p:animEffect>
                                  </p:childTnLst>
                                </p:cTn>
                              </p:par>
                            </p:childTnLst>
                          </p:cTn>
                        </p:par>
                        <p:par>
                          <p:cTn id="15" fill="hold">
                            <p:stCondLst>
                              <p:cond delay="4000"/>
                            </p:stCondLst>
                            <p:childTnLst>
                              <p:par>
                                <p:cTn id="16" presetID="17" presetClass="entr" presetSubtype="1"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2000" fill="hold"/>
                                        <p:tgtEl>
                                          <p:spTgt spid="25"/>
                                        </p:tgtEl>
                                        <p:attrNameLst>
                                          <p:attrName>ppt_x</p:attrName>
                                        </p:attrNameLst>
                                      </p:cBhvr>
                                      <p:tavLst>
                                        <p:tav tm="0">
                                          <p:val>
                                            <p:strVal val="#ppt_x"/>
                                          </p:val>
                                        </p:tav>
                                        <p:tav tm="100000">
                                          <p:val>
                                            <p:strVal val="#ppt_x"/>
                                          </p:val>
                                        </p:tav>
                                      </p:tavLst>
                                    </p:anim>
                                    <p:anim calcmode="lin" valueType="num">
                                      <p:cBhvr>
                                        <p:cTn id="19" dur="2000" fill="hold"/>
                                        <p:tgtEl>
                                          <p:spTgt spid="25"/>
                                        </p:tgtEl>
                                        <p:attrNameLst>
                                          <p:attrName>ppt_y</p:attrName>
                                        </p:attrNameLst>
                                      </p:cBhvr>
                                      <p:tavLst>
                                        <p:tav tm="0">
                                          <p:val>
                                            <p:strVal val="#ppt_y-#ppt_h/2"/>
                                          </p:val>
                                        </p:tav>
                                        <p:tav tm="100000">
                                          <p:val>
                                            <p:strVal val="#ppt_y"/>
                                          </p:val>
                                        </p:tav>
                                      </p:tavLst>
                                    </p:anim>
                                    <p:anim calcmode="lin" valueType="num">
                                      <p:cBhvr>
                                        <p:cTn id="20" dur="2000" fill="hold"/>
                                        <p:tgtEl>
                                          <p:spTgt spid="25"/>
                                        </p:tgtEl>
                                        <p:attrNameLst>
                                          <p:attrName>ppt_w</p:attrName>
                                        </p:attrNameLst>
                                      </p:cBhvr>
                                      <p:tavLst>
                                        <p:tav tm="0">
                                          <p:val>
                                            <p:strVal val="#ppt_w"/>
                                          </p:val>
                                        </p:tav>
                                        <p:tav tm="100000">
                                          <p:val>
                                            <p:strVal val="#ppt_w"/>
                                          </p:val>
                                        </p:tav>
                                      </p:tavLst>
                                    </p:anim>
                                    <p:anim calcmode="lin" valueType="num">
                                      <p:cBhvr>
                                        <p:cTn id="21" dur="2000" fill="hold"/>
                                        <p:tgtEl>
                                          <p:spTgt spid="25"/>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714480" y="1714488"/>
            <a:ext cx="6000792" cy="4093428"/>
          </a:xfrm>
          <a:prstGeom prst="rect">
            <a:avLst/>
          </a:prstGeom>
          <a:noFill/>
        </p:spPr>
        <p:txBody>
          <a:bodyPr wrap="square" rtlCol="0">
            <a:spAutoFit/>
          </a:bodyPr>
          <a:lstStyle/>
          <a:p>
            <a:r>
              <a:rPr lang="es-ES" sz="2000" b="1" dirty="0" smtClean="0">
                <a:solidFill>
                  <a:schemeClr val="bg1"/>
                </a:solidFill>
              </a:rPr>
              <a:t>Esto es debido a que, de todos los sentidos, el olfato se caracteriza por ser el más rápido en poner a funcionar nuestro cerebro, transportándonos a un mundo de emociones y de sentimientos distinto y más profundos, que el que nos sugiere la visión de una imagen o la percepción de un objeto. </a:t>
            </a:r>
            <a:br>
              <a:rPr lang="es-ES" sz="2000" b="1" dirty="0" smtClean="0">
                <a:solidFill>
                  <a:schemeClr val="bg1"/>
                </a:solidFill>
              </a:rPr>
            </a:b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Por tanto, el perfume existe desde que existe el sentido del olfato. El hombre aprendió desde sus orígenes, a distinguir un "buen olor" de un "mal olor", aunque naturalmente no comenzó a experimentar con los aromas hasta mucho más tarde.</a:t>
            </a:r>
            <a:endParaRPr lang="es-ES" sz="2000" b="1" dirty="0">
              <a:solidFill>
                <a:schemeClr val="bg1"/>
              </a:solidFill>
            </a:endParaRPr>
          </a:p>
        </p:txBody>
      </p:sp>
    </p:spTree>
  </p:cSld>
  <p:clrMapOvr>
    <a:masterClrMapping/>
  </p:clrMapOvr>
  <p:transition advTm="42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p:spPr>
        <p:txBody>
          <a:bodyPr/>
          <a:lstStyle/>
          <a:p>
            <a:endParaRPr lang="es-ES" dirty="0"/>
          </a:p>
        </p:txBody>
      </p:sp>
      <p:pic>
        <p:nvPicPr>
          <p:cNvPr id="4" name="3 Marcador de contenido" descr="Antonio Banderas Fragrance - The Secret Perfume for Men 2.jpeg"/>
          <p:cNvPicPr>
            <a:picLocks noGrp="1" noChangeAspect="1"/>
          </p:cNvPicPr>
          <p:nvPr>
            <p:ph idx="1"/>
          </p:nvPr>
        </p:nvPicPr>
        <p:blipFill>
          <a:blip r:embed="rId2"/>
          <a:stretch>
            <a:fillRect/>
          </a:stretch>
        </p:blipFill>
        <p:spPr>
          <a:xfrm>
            <a:off x="0" y="0"/>
            <a:ext cx="9144000" cy="6858000"/>
          </a:xfrm>
        </p:spPr>
      </p:pic>
      <p:sp>
        <p:nvSpPr>
          <p:cNvPr id="7" name="6 Rectángulo"/>
          <p:cNvSpPr/>
          <p:nvPr/>
        </p:nvSpPr>
        <p:spPr>
          <a:xfrm rot="18857025">
            <a:off x="829207" y="1776597"/>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857025">
            <a:off x="3758164" y="4848431"/>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35569">
            <a:off x="832482" y="4773798"/>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35569">
            <a:off x="3761441" y="1773402"/>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57025">
            <a:off x="981607" y="1928997"/>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857025">
            <a:off x="3615289" y="4705556"/>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35569">
            <a:off x="975358" y="4702360"/>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35569">
            <a:off x="3618566" y="1916279"/>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35569">
            <a:off x="1118234" y="4559483"/>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857025">
            <a:off x="3472413" y="4562680"/>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735569">
            <a:off x="3475689" y="2059155"/>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57025">
            <a:off x="1134007" y="2081397"/>
            <a:ext cx="4449268" cy="200718"/>
          </a:xfrm>
          <a:prstGeom prst="rect">
            <a:avLst/>
          </a:prstGeom>
          <a:gradFill flip="none" rotWithShape="1">
            <a:gsLst>
              <a:gs pos="10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3 Marcador de contenido" descr="Antonio Banderas Fragrance - The Secret Perfume for Men 2.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1+#ppt_w/2"/>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3" presetClass="entr" presetSubtype="5"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3000"/>
                                        <p:tgtEl>
                                          <p:spTgt spid="7"/>
                                        </p:tgtEl>
                                      </p:cBhvr>
                                    </p:animEffect>
                                  </p:childTnLst>
                                </p:cTn>
                              </p:par>
                              <p:par>
                                <p:cTn id="23" presetID="3" presetClass="entr" presetSubtype="5" fill="hold" grpId="1"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3000"/>
                                        <p:tgtEl>
                                          <p:spTgt spid="11"/>
                                        </p:tgtEl>
                                      </p:cBhvr>
                                    </p:animEffect>
                                  </p:childTnLst>
                                </p:cTn>
                              </p:par>
                              <p:par>
                                <p:cTn id="26" presetID="3" presetClass="entr" presetSubtype="5" fill="hold" grpId="1"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linds(vertical)">
                                      <p:cBhvr>
                                        <p:cTn id="28" dur="3000"/>
                                        <p:tgtEl>
                                          <p:spTgt spid="18"/>
                                        </p:tgtEl>
                                      </p:cBhvr>
                                    </p:animEffect>
                                  </p:childTnLst>
                                </p:cTn>
                              </p:par>
                              <p:par>
                                <p:cTn id="29" presetID="2" presetClass="entr" presetSubtype="1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1+#ppt_h/2"/>
                                          </p:val>
                                        </p:tav>
                                        <p:tav tm="100000">
                                          <p:val>
                                            <p:strVal val="#ppt_y"/>
                                          </p:val>
                                        </p:tav>
                                      </p:tavLst>
                                    </p:anim>
                                  </p:childTnLst>
                                </p:cTn>
                              </p:par>
                              <p:par>
                                <p:cTn id="41" presetID="3" presetClass="entr" presetSubtype="5" fill="hold" grpId="1"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vertical)">
                                      <p:cBhvr>
                                        <p:cTn id="43" dur="3000"/>
                                        <p:tgtEl>
                                          <p:spTgt spid="10"/>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linds(vertical)">
                                      <p:cBhvr>
                                        <p:cTn id="46" dur="3000"/>
                                        <p:tgtEl>
                                          <p:spTgt spid="14"/>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blinds(vertical)">
                                      <p:cBhvr>
                                        <p:cTn id="49" dur="3000"/>
                                        <p:tgtEl>
                                          <p:spTgt spid="17"/>
                                        </p:tgtEl>
                                      </p:cBhvr>
                                    </p:animEffect>
                                  </p:childTnLst>
                                </p:cTn>
                              </p:par>
                              <p:par>
                                <p:cTn id="50" presetID="2" presetClass="entr" presetSubtype="9"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3000" fill="hold"/>
                                        <p:tgtEl>
                                          <p:spTgt spid="8"/>
                                        </p:tgtEl>
                                        <p:attrNameLst>
                                          <p:attrName>ppt_x</p:attrName>
                                        </p:attrNameLst>
                                      </p:cBhvr>
                                      <p:tavLst>
                                        <p:tav tm="0">
                                          <p:val>
                                            <p:strVal val="0-#ppt_w/2"/>
                                          </p:val>
                                        </p:tav>
                                        <p:tav tm="100000">
                                          <p:val>
                                            <p:strVal val="#ppt_x"/>
                                          </p:val>
                                        </p:tav>
                                      </p:tavLst>
                                    </p:anim>
                                    <p:anim calcmode="lin" valueType="num">
                                      <p:cBhvr additive="base">
                                        <p:cTn id="53" dur="3000" fill="hold"/>
                                        <p:tgtEl>
                                          <p:spTgt spid="8"/>
                                        </p:tgtEl>
                                        <p:attrNameLst>
                                          <p:attrName>ppt_y</p:attrName>
                                        </p:attrNameLst>
                                      </p:cBhvr>
                                      <p:tavLst>
                                        <p:tav tm="0">
                                          <p:val>
                                            <p:strVal val="0-#ppt_h/2"/>
                                          </p:val>
                                        </p:tav>
                                        <p:tav tm="100000">
                                          <p:val>
                                            <p:strVal val="#ppt_y"/>
                                          </p:val>
                                        </p:tav>
                                      </p:tavLst>
                                    </p:anim>
                                  </p:childTnLst>
                                </p:cTn>
                              </p:par>
                              <p:par>
                                <p:cTn id="54" presetID="2" presetClass="entr" presetSubtype="9"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3000" fill="hold"/>
                                        <p:tgtEl>
                                          <p:spTgt spid="12"/>
                                        </p:tgtEl>
                                        <p:attrNameLst>
                                          <p:attrName>ppt_x</p:attrName>
                                        </p:attrNameLst>
                                      </p:cBhvr>
                                      <p:tavLst>
                                        <p:tav tm="0">
                                          <p:val>
                                            <p:strVal val="0-#ppt_w/2"/>
                                          </p:val>
                                        </p:tav>
                                        <p:tav tm="100000">
                                          <p:val>
                                            <p:strVal val="#ppt_x"/>
                                          </p:val>
                                        </p:tav>
                                      </p:tavLst>
                                    </p:anim>
                                    <p:anim calcmode="lin" valueType="num">
                                      <p:cBhvr additive="base">
                                        <p:cTn id="57" dur="3000" fill="hold"/>
                                        <p:tgtEl>
                                          <p:spTgt spid="12"/>
                                        </p:tgtEl>
                                        <p:attrNameLst>
                                          <p:attrName>ppt_y</p:attrName>
                                        </p:attrNameLst>
                                      </p:cBhvr>
                                      <p:tavLst>
                                        <p:tav tm="0">
                                          <p:val>
                                            <p:strVal val="0-#ppt_h/2"/>
                                          </p:val>
                                        </p:tav>
                                        <p:tav tm="100000">
                                          <p:val>
                                            <p:strVal val="#ppt_y"/>
                                          </p:val>
                                        </p:tav>
                                      </p:tavLst>
                                    </p:anim>
                                  </p:childTnLst>
                                </p:cTn>
                              </p:par>
                              <p:par>
                                <p:cTn id="58" presetID="2" presetClass="entr" presetSubtype="9"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3000" fill="hold"/>
                                        <p:tgtEl>
                                          <p:spTgt spid="16"/>
                                        </p:tgtEl>
                                        <p:attrNameLst>
                                          <p:attrName>ppt_x</p:attrName>
                                        </p:attrNameLst>
                                      </p:cBhvr>
                                      <p:tavLst>
                                        <p:tav tm="0">
                                          <p:val>
                                            <p:strVal val="0-#ppt_w/2"/>
                                          </p:val>
                                        </p:tav>
                                        <p:tav tm="100000">
                                          <p:val>
                                            <p:strVal val="#ppt_x"/>
                                          </p:val>
                                        </p:tav>
                                      </p:tavLst>
                                    </p:anim>
                                    <p:anim calcmode="lin" valueType="num">
                                      <p:cBhvr additive="base">
                                        <p:cTn id="61" dur="3000" fill="hold"/>
                                        <p:tgtEl>
                                          <p:spTgt spid="16"/>
                                        </p:tgtEl>
                                        <p:attrNameLst>
                                          <p:attrName>ppt_y</p:attrName>
                                        </p:attrNameLst>
                                      </p:cBhvr>
                                      <p:tavLst>
                                        <p:tav tm="0">
                                          <p:val>
                                            <p:strVal val="0-#ppt_h/2"/>
                                          </p:val>
                                        </p:tav>
                                        <p:tav tm="100000">
                                          <p:val>
                                            <p:strVal val="#ppt_y"/>
                                          </p:val>
                                        </p:tav>
                                      </p:tavLst>
                                    </p:anim>
                                  </p:childTnLst>
                                </p:cTn>
                              </p:par>
                              <p:par>
                                <p:cTn id="62" presetID="3" presetClass="entr" presetSubtype="5"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vertical)">
                                      <p:cBhvr>
                                        <p:cTn id="64" dur="3000"/>
                                        <p:tgtEl>
                                          <p:spTgt spid="8"/>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blinds(vertical)">
                                      <p:cBhvr>
                                        <p:cTn id="70" dur="3000"/>
                                        <p:tgtEl>
                                          <p:spTgt spid="16"/>
                                        </p:tgtEl>
                                      </p:cBhvr>
                                    </p:animEffect>
                                  </p:childTnLst>
                                </p:cTn>
                              </p:par>
                              <p:par>
                                <p:cTn id="71" presetID="2" presetClass="entr" presetSubtype="3" fill="hold" grpId="0"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3000" fill="hold"/>
                                        <p:tgtEl>
                                          <p:spTgt spid="9"/>
                                        </p:tgtEl>
                                        <p:attrNameLst>
                                          <p:attrName>ppt_x</p:attrName>
                                        </p:attrNameLst>
                                      </p:cBhvr>
                                      <p:tavLst>
                                        <p:tav tm="0">
                                          <p:val>
                                            <p:strVal val="1+#ppt_w/2"/>
                                          </p:val>
                                        </p:tav>
                                        <p:tav tm="100000">
                                          <p:val>
                                            <p:strVal val="#ppt_x"/>
                                          </p:val>
                                        </p:tav>
                                      </p:tavLst>
                                    </p:anim>
                                    <p:anim calcmode="lin" valueType="num">
                                      <p:cBhvr additive="base">
                                        <p:cTn id="74" dur="3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3000" fill="hold"/>
                                        <p:tgtEl>
                                          <p:spTgt spid="13"/>
                                        </p:tgtEl>
                                        <p:attrNameLst>
                                          <p:attrName>ppt_x</p:attrName>
                                        </p:attrNameLst>
                                      </p:cBhvr>
                                      <p:tavLst>
                                        <p:tav tm="0">
                                          <p:val>
                                            <p:strVal val="1+#ppt_w/2"/>
                                          </p:val>
                                        </p:tav>
                                        <p:tav tm="100000">
                                          <p:val>
                                            <p:strVal val="#ppt_x"/>
                                          </p:val>
                                        </p:tav>
                                      </p:tavLst>
                                    </p:anim>
                                    <p:anim calcmode="lin" valueType="num">
                                      <p:cBhvr additive="base">
                                        <p:cTn id="78" dur="3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3000" fill="hold"/>
                                        <p:tgtEl>
                                          <p:spTgt spid="15"/>
                                        </p:tgtEl>
                                        <p:attrNameLst>
                                          <p:attrName>ppt_x</p:attrName>
                                        </p:attrNameLst>
                                      </p:cBhvr>
                                      <p:tavLst>
                                        <p:tav tm="0">
                                          <p:val>
                                            <p:strVal val="1+#ppt_w/2"/>
                                          </p:val>
                                        </p:tav>
                                        <p:tav tm="100000">
                                          <p:val>
                                            <p:strVal val="#ppt_x"/>
                                          </p:val>
                                        </p:tav>
                                      </p:tavLst>
                                    </p:anim>
                                    <p:anim calcmode="lin" valueType="num">
                                      <p:cBhvr additive="base">
                                        <p:cTn id="82" dur="3000" fill="hold"/>
                                        <p:tgtEl>
                                          <p:spTgt spid="15"/>
                                        </p:tgtEl>
                                        <p:attrNameLst>
                                          <p:attrName>ppt_y</p:attrName>
                                        </p:attrNameLst>
                                      </p:cBhvr>
                                      <p:tavLst>
                                        <p:tav tm="0">
                                          <p:val>
                                            <p:strVal val="0-#ppt_h/2"/>
                                          </p:val>
                                        </p:tav>
                                        <p:tav tm="100000">
                                          <p:val>
                                            <p:strVal val="#ppt_y"/>
                                          </p:val>
                                        </p:tav>
                                      </p:tavLst>
                                    </p:anim>
                                  </p:childTnLst>
                                </p:cTn>
                              </p:par>
                              <p:par>
                                <p:cTn id="83" presetID="3" presetClass="entr" presetSubtype="5"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Effect transition="in" filter="blinds(vertical)">
                                      <p:cBhvr>
                                        <p:cTn id="85" dur="3000"/>
                                        <p:tgtEl>
                                          <p:spTgt spid="9"/>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3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linds(vertical)">
                                      <p:cBhvr>
                                        <p:cTn id="91" dur="3000"/>
                                        <p:tgtEl>
                                          <p:spTgt spid="15"/>
                                        </p:tgtEl>
                                      </p:cBhvr>
                                    </p:animEffect>
                                  </p:childTnLst>
                                </p:cTn>
                              </p:par>
                            </p:childTnLst>
                          </p:cTn>
                        </p:par>
                        <p:par>
                          <p:cTn id="92" fill="hold">
                            <p:stCondLst>
                              <p:cond delay="3000"/>
                            </p:stCondLst>
                            <p:childTnLst>
                              <p:par>
                                <p:cTn id="93" presetID="2" presetClass="exit" presetSubtype="6" fill="hold" nodeType="after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1+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1+ppt_w/2"/>
                                          </p:val>
                                        </p:tav>
                                      </p:tavLst>
                                    </p:anim>
                                    <p:anim calcmode="lin" valueType="num">
                                      <p:cBhvr additive="base">
                                        <p:cTn id="103" dur="3000"/>
                                        <p:tgtEl>
                                          <p:spTgt spid="18"/>
                                        </p:tgtEl>
                                        <p:attrNameLst>
                                          <p:attrName>ppt_y</p:attrName>
                                        </p:attrNameLst>
                                      </p:cBhvr>
                                      <p:tavLst>
                                        <p:tav tm="0">
                                          <p:val>
                                            <p:strVal val="ppt_y"/>
                                          </p:val>
                                        </p:tav>
                                        <p:tav tm="100000">
                                          <p:val>
                                            <p:strVal val="1+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3" presetClass="exit" presetSubtype="10" fill="hold" nodeType="withEffect">
                                  <p:stCondLst>
                                    <p:cond delay="0"/>
                                  </p:stCondLst>
                                  <p:childTnLst>
                                    <p:animEffect transition="out" filter="blinds(horizontal)">
                                      <p:cBhvr>
                                        <p:cTn id="106" dur="3000"/>
                                        <p:tgtEl>
                                          <p:spTgt spid="7"/>
                                        </p:tgtEl>
                                      </p:cBhvr>
                                    </p:animEffect>
                                    <p:set>
                                      <p:cBhvr>
                                        <p:cTn id="107" dur="1" fill="hold">
                                          <p:stCondLst>
                                            <p:cond delay="2999"/>
                                          </p:stCondLst>
                                        </p:cTn>
                                        <p:tgtEl>
                                          <p:spTgt spid="7"/>
                                        </p:tgtEl>
                                        <p:attrNameLst>
                                          <p:attrName>style.visibility</p:attrName>
                                        </p:attrNameLst>
                                      </p:cBhvr>
                                      <p:to>
                                        <p:strVal val="hidden"/>
                                      </p:to>
                                    </p:set>
                                  </p:childTnLst>
                                </p:cTn>
                              </p:par>
                              <p:par>
                                <p:cTn id="108" presetID="3" presetClass="exit" presetSubtype="10" fill="hold" nodeType="withEffect">
                                  <p:stCondLst>
                                    <p:cond delay="0"/>
                                  </p:stCondLst>
                                  <p:childTnLst>
                                    <p:animEffect transition="out" filter="blinds(horizontal)">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3" presetClass="exit" presetSubtype="10" fill="hold" nodeType="withEffect">
                                  <p:stCondLst>
                                    <p:cond delay="0"/>
                                  </p:stCondLst>
                                  <p:childTnLst>
                                    <p:animEffect transition="out" filter="blinds(horizontal)">
                                      <p:cBhvr>
                                        <p:cTn id="112" dur="3000"/>
                                        <p:tgtEl>
                                          <p:spTgt spid="18"/>
                                        </p:tgtEl>
                                      </p:cBhvr>
                                    </p:animEffect>
                                    <p:set>
                                      <p:cBhvr>
                                        <p:cTn id="113" dur="1" fill="hold">
                                          <p:stCondLst>
                                            <p:cond delay="2999"/>
                                          </p:stCondLst>
                                        </p:cTn>
                                        <p:tgtEl>
                                          <p:spTgt spid="18"/>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0-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12"/>
                                        </p:tgtEl>
                                        <p:attrNameLst>
                                          <p:attrName>ppt_x</p:attrName>
                                        </p:attrNameLst>
                                      </p:cBhvr>
                                      <p:tavLst>
                                        <p:tav tm="0">
                                          <p:val>
                                            <p:strVal val="ppt_x"/>
                                          </p:val>
                                        </p:tav>
                                        <p:tav tm="100000">
                                          <p:val>
                                            <p:strVal val="0-ppt_w/2"/>
                                          </p:val>
                                        </p:tav>
                                      </p:tavLst>
                                    </p:anim>
                                    <p:anim calcmode="lin" valueType="num">
                                      <p:cBhvr additive="base">
                                        <p:cTn id="120" dur="3000"/>
                                        <p:tgtEl>
                                          <p:spTgt spid="12"/>
                                        </p:tgtEl>
                                        <p:attrNameLst>
                                          <p:attrName>ppt_y</p:attrName>
                                        </p:attrNameLst>
                                      </p:cBhvr>
                                      <p:tavLst>
                                        <p:tav tm="0">
                                          <p:val>
                                            <p:strVal val="ppt_y"/>
                                          </p:val>
                                        </p:tav>
                                        <p:tav tm="100000">
                                          <p:val>
                                            <p:strVal val="0-ppt_h/2"/>
                                          </p:val>
                                        </p:tav>
                                      </p:tavLst>
                                    </p:anim>
                                    <p:set>
                                      <p:cBhvr>
                                        <p:cTn id="121" dur="1" fill="hold">
                                          <p:stCondLst>
                                            <p:cond delay="2999"/>
                                          </p:stCondLst>
                                        </p:cTn>
                                        <p:tgtEl>
                                          <p:spTgt spid="12"/>
                                        </p:tgtEl>
                                        <p:attrNameLst>
                                          <p:attrName>style.visibility</p:attrName>
                                        </p:attrNameLst>
                                      </p:cBhvr>
                                      <p:to>
                                        <p:strVal val="hidden"/>
                                      </p:to>
                                    </p:set>
                                  </p:childTnLst>
                                </p:cTn>
                              </p:par>
                              <p:par>
                                <p:cTn id="122" presetID="2" presetClass="exit" presetSubtype="9"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0-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3" presetClass="exit" presetSubtype="10" fill="hold" nodeType="withEffect">
                                  <p:stCondLst>
                                    <p:cond delay="0"/>
                                  </p:stCondLst>
                                  <p:childTnLst>
                                    <p:animEffect transition="out" filter="blinds(horizontal)">
                                      <p:cBhvr>
                                        <p:cTn id="127" dur="3000"/>
                                        <p:tgtEl>
                                          <p:spTgt spid="8"/>
                                        </p:tgtEl>
                                      </p:cBhvr>
                                    </p:animEffect>
                                    <p:set>
                                      <p:cBhvr>
                                        <p:cTn id="128" dur="1" fill="hold">
                                          <p:stCondLst>
                                            <p:cond delay="2999"/>
                                          </p:stCondLst>
                                        </p:cTn>
                                        <p:tgtEl>
                                          <p:spTgt spid="8"/>
                                        </p:tgtEl>
                                        <p:attrNameLst>
                                          <p:attrName>style.visibility</p:attrName>
                                        </p:attrNameLst>
                                      </p:cBhvr>
                                      <p:to>
                                        <p:strVal val="hidden"/>
                                      </p:to>
                                    </p:set>
                                  </p:childTnLst>
                                </p:cTn>
                              </p:par>
                              <p:par>
                                <p:cTn id="129" presetID="3" presetClass="exit" presetSubtype="10" fill="hold" nodeType="withEffect">
                                  <p:stCondLst>
                                    <p:cond delay="0"/>
                                  </p:stCondLst>
                                  <p:childTnLst>
                                    <p:animEffect transition="out" filter="blinds(horizontal)">
                                      <p:cBhvr>
                                        <p:cTn id="130" dur="3000"/>
                                        <p:tgtEl>
                                          <p:spTgt spid="12"/>
                                        </p:tgtEl>
                                      </p:cBhvr>
                                    </p:animEffect>
                                    <p:set>
                                      <p:cBhvr>
                                        <p:cTn id="131" dur="1" fill="hold">
                                          <p:stCondLst>
                                            <p:cond delay="2999"/>
                                          </p:stCondLst>
                                        </p:cTn>
                                        <p:tgtEl>
                                          <p:spTgt spid="12"/>
                                        </p:tgtEl>
                                        <p:attrNameLst>
                                          <p:attrName>style.visibility</p:attrName>
                                        </p:attrNameLst>
                                      </p:cBhvr>
                                      <p:to>
                                        <p:strVal val="hidden"/>
                                      </p:to>
                                    </p:set>
                                  </p:childTnLst>
                                </p:cTn>
                              </p:par>
                              <p:par>
                                <p:cTn id="132" presetID="3" presetClass="exit" presetSubtype="10" fill="hold" nodeType="withEffect">
                                  <p:stCondLst>
                                    <p:cond delay="0"/>
                                  </p:stCondLst>
                                  <p:childTnLst>
                                    <p:animEffect transition="out" filter="blinds(horizontal)">
                                      <p:cBhvr>
                                        <p:cTn id="133" dur="3000"/>
                                        <p:tgtEl>
                                          <p:spTgt spid="16"/>
                                        </p:tgtEl>
                                      </p:cBhvr>
                                    </p:animEffect>
                                    <p:set>
                                      <p:cBhvr>
                                        <p:cTn id="134" dur="1" fill="hold">
                                          <p:stCondLst>
                                            <p:cond delay="2999"/>
                                          </p:stCondLst>
                                        </p:cTn>
                                        <p:tgtEl>
                                          <p:spTgt spid="16"/>
                                        </p:tgtEl>
                                        <p:attrNameLst>
                                          <p:attrName>style.visibility</p:attrName>
                                        </p:attrNameLst>
                                      </p:cBhvr>
                                      <p:to>
                                        <p:strVal val="hidden"/>
                                      </p:to>
                                    </p:set>
                                  </p:childTnLst>
                                </p:cTn>
                              </p:par>
                              <p:par>
                                <p:cTn id="135" presetID="2" presetClass="exit" presetSubtype="12" fill="hold" nodeType="withEffect">
                                  <p:stCondLst>
                                    <p:cond delay="0"/>
                                  </p:stCondLst>
                                  <p:childTnLst>
                                    <p:anim calcmode="lin" valueType="num">
                                      <p:cBhvr additive="base">
                                        <p:cTn id="136" dur="3000"/>
                                        <p:tgtEl>
                                          <p:spTgt spid="10"/>
                                        </p:tgtEl>
                                        <p:attrNameLst>
                                          <p:attrName>ppt_x</p:attrName>
                                        </p:attrNameLst>
                                      </p:cBhvr>
                                      <p:tavLst>
                                        <p:tav tm="0">
                                          <p:val>
                                            <p:strVal val="ppt_x"/>
                                          </p:val>
                                        </p:tav>
                                        <p:tav tm="100000">
                                          <p:val>
                                            <p:strVal val="0-ppt_w/2"/>
                                          </p:val>
                                        </p:tav>
                                      </p:tavLst>
                                    </p:anim>
                                    <p:anim calcmode="lin" valueType="num">
                                      <p:cBhvr additive="base">
                                        <p:cTn id="137" dur="3000"/>
                                        <p:tgtEl>
                                          <p:spTgt spid="10"/>
                                        </p:tgtEl>
                                        <p:attrNameLst>
                                          <p:attrName>ppt_y</p:attrName>
                                        </p:attrNameLst>
                                      </p:cBhvr>
                                      <p:tavLst>
                                        <p:tav tm="0">
                                          <p:val>
                                            <p:strVal val="ppt_y"/>
                                          </p:val>
                                        </p:tav>
                                        <p:tav tm="100000">
                                          <p:val>
                                            <p:strVal val="1+ppt_h/2"/>
                                          </p:val>
                                        </p:tav>
                                      </p:tavLst>
                                    </p:anim>
                                    <p:set>
                                      <p:cBhvr>
                                        <p:cTn id="138" dur="1" fill="hold">
                                          <p:stCondLst>
                                            <p:cond delay="2999"/>
                                          </p:stCondLst>
                                        </p:cTn>
                                        <p:tgtEl>
                                          <p:spTgt spid="10"/>
                                        </p:tgtEl>
                                        <p:attrNameLst>
                                          <p:attrName>style.visibility</p:attrName>
                                        </p:attrNameLst>
                                      </p:cBhvr>
                                      <p:to>
                                        <p:strVal val="hidden"/>
                                      </p:to>
                                    </p:set>
                                  </p:childTnLst>
                                </p:cTn>
                              </p:par>
                              <p:par>
                                <p:cTn id="139" presetID="2" presetClass="exit" presetSubtype="12" fill="hold"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0-ppt_w/2"/>
                                          </p:val>
                                        </p:tav>
                                      </p:tavLst>
                                    </p:anim>
                                    <p:anim calcmode="lin" valueType="num">
                                      <p:cBhvr additive="base">
                                        <p:cTn id="141" dur="3000"/>
                                        <p:tgtEl>
                                          <p:spTgt spid="14"/>
                                        </p:tgtEl>
                                        <p:attrNameLst>
                                          <p:attrName>ppt_y</p:attrName>
                                        </p:attrNameLst>
                                      </p:cBhvr>
                                      <p:tavLst>
                                        <p:tav tm="0">
                                          <p:val>
                                            <p:strVal val="ppt_y"/>
                                          </p:val>
                                        </p:tav>
                                        <p:tav tm="100000">
                                          <p:val>
                                            <p:strVal val="1+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12" fill="hold" nodeType="withEffect">
                                  <p:stCondLst>
                                    <p:cond delay="0"/>
                                  </p:stCondLst>
                                  <p:childTnLst>
                                    <p:anim calcmode="lin" valueType="num">
                                      <p:cBhvr additive="base">
                                        <p:cTn id="144" dur="3000"/>
                                        <p:tgtEl>
                                          <p:spTgt spid="17"/>
                                        </p:tgtEl>
                                        <p:attrNameLst>
                                          <p:attrName>ppt_x</p:attrName>
                                        </p:attrNameLst>
                                      </p:cBhvr>
                                      <p:tavLst>
                                        <p:tav tm="0">
                                          <p:val>
                                            <p:strVal val="ppt_x"/>
                                          </p:val>
                                        </p:tav>
                                        <p:tav tm="100000">
                                          <p:val>
                                            <p:strVal val="0-ppt_w/2"/>
                                          </p:val>
                                        </p:tav>
                                      </p:tavLst>
                                    </p:anim>
                                    <p:anim calcmode="lin" valueType="num">
                                      <p:cBhvr additive="base">
                                        <p:cTn id="145" dur="3000"/>
                                        <p:tgtEl>
                                          <p:spTgt spid="17"/>
                                        </p:tgtEl>
                                        <p:attrNameLst>
                                          <p:attrName>ppt_y</p:attrName>
                                        </p:attrNameLst>
                                      </p:cBhvr>
                                      <p:tavLst>
                                        <p:tav tm="0">
                                          <p:val>
                                            <p:strVal val="ppt_y"/>
                                          </p:val>
                                        </p:tav>
                                        <p:tav tm="100000">
                                          <p:val>
                                            <p:strVal val="1+ppt_h/2"/>
                                          </p:val>
                                        </p:tav>
                                      </p:tavLst>
                                    </p:anim>
                                    <p:set>
                                      <p:cBhvr>
                                        <p:cTn id="146" dur="1" fill="hold">
                                          <p:stCondLst>
                                            <p:cond delay="2999"/>
                                          </p:stCondLst>
                                        </p:cTn>
                                        <p:tgtEl>
                                          <p:spTgt spid="17"/>
                                        </p:tgtEl>
                                        <p:attrNameLst>
                                          <p:attrName>style.visibility</p:attrName>
                                        </p:attrNameLst>
                                      </p:cBhvr>
                                      <p:to>
                                        <p:strVal val="hidden"/>
                                      </p:to>
                                    </p:set>
                                  </p:childTnLst>
                                </p:cTn>
                              </p:par>
                              <p:par>
                                <p:cTn id="147" presetID="3" presetClass="exit" presetSubtype="10" fill="hold" nodeType="withEffect">
                                  <p:stCondLst>
                                    <p:cond delay="0"/>
                                  </p:stCondLst>
                                  <p:childTnLst>
                                    <p:animEffect transition="out" filter="blinds(horizontal)">
                                      <p:cBhvr>
                                        <p:cTn id="148" dur="3000"/>
                                        <p:tgtEl>
                                          <p:spTgt spid="10"/>
                                        </p:tgtEl>
                                      </p:cBhvr>
                                    </p:animEffect>
                                    <p:set>
                                      <p:cBhvr>
                                        <p:cTn id="149" dur="1" fill="hold">
                                          <p:stCondLst>
                                            <p:cond delay="2999"/>
                                          </p:stCondLst>
                                        </p:cTn>
                                        <p:tgtEl>
                                          <p:spTgt spid="10"/>
                                        </p:tgtEl>
                                        <p:attrNameLst>
                                          <p:attrName>style.visibility</p:attrName>
                                        </p:attrNameLst>
                                      </p:cBhvr>
                                      <p:to>
                                        <p:strVal val="hidden"/>
                                      </p:to>
                                    </p:set>
                                  </p:childTnLst>
                                </p:cTn>
                              </p:par>
                              <p:par>
                                <p:cTn id="150" presetID="3" presetClass="exit" presetSubtype="10" fill="hold" nodeType="withEffect">
                                  <p:stCondLst>
                                    <p:cond delay="0"/>
                                  </p:stCondLst>
                                  <p:childTnLst>
                                    <p:animEffect transition="out" filter="blinds(horizontal)">
                                      <p:cBhvr>
                                        <p:cTn id="151" dur="3000"/>
                                        <p:tgtEl>
                                          <p:spTgt spid="14"/>
                                        </p:tgtEl>
                                      </p:cBhvr>
                                    </p:animEffect>
                                    <p:set>
                                      <p:cBhvr>
                                        <p:cTn id="152" dur="1" fill="hold">
                                          <p:stCondLst>
                                            <p:cond delay="2999"/>
                                          </p:stCondLst>
                                        </p:cTn>
                                        <p:tgtEl>
                                          <p:spTgt spid="14"/>
                                        </p:tgtEl>
                                        <p:attrNameLst>
                                          <p:attrName>style.visibility</p:attrName>
                                        </p:attrNameLst>
                                      </p:cBhvr>
                                      <p:to>
                                        <p:strVal val="hidden"/>
                                      </p:to>
                                    </p:set>
                                  </p:childTnLst>
                                </p:cTn>
                              </p:par>
                              <p:par>
                                <p:cTn id="153" presetID="3" presetClass="exit" presetSubtype="10" fill="hold" nodeType="withEffect">
                                  <p:stCondLst>
                                    <p:cond delay="0"/>
                                  </p:stCondLst>
                                  <p:childTnLst>
                                    <p:animEffect transition="out" filter="blinds(horizontal)">
                                      <p:cBhvr>
                                        <p:cTn id="154" dur="3000"/>
                                        <p:tgtEl>
                                          <p:spTgt spid="17"/>
                                        </p:tgtEl>
                                      </p:cBhvr>
                                    </p:animEffect>
                                    <p:set>
                                      <p:cBhvr>
                                        <p:cTn id="155" dur="1" fill="hold">
                                          <p:stCondLst>
                                            <p:cond delay="2999"/>
                                          </p:stCondLst>
                                        </p:cTn>
                                        <p:tgtEl>
                                          <p:spTgt spid="17"/>
                                        </p:tgtEl>
                                        <p:attrNameLst>
                                          <p:attrName>style.visibility</p:attrName>
                                        </p:attrNameLst>
                                      </p:cBhvr>
                                      <p:to>
                                        <p:strVal val="hidden"/>
                                      </p:to>
                                    </p:set>
                                  </p:childTnLst>
                                </p:cTn>
                              </p:par>
                              <p:par>
                                <p:cTn id="156" presetID="3" presetClass="exit" presetSubtype="10" fill="hold" nodeType="withEffect">
                                  <p:stCondLst>
                                    <p:cond delay="0"/>
                                  </p:stCondLst>
                                  <p:childTnLst>
                                    <p:animEffect transition="out" filter="blinds(horizontal)">
                                      <p:cBhvr>
                                        <p:cTn id="157" dur="3000"/>
                                        <p:tgtEl>
                                          <p:spTgt spid="9"/>
                                        </p:tgtEl>
                                      </p:cBhvr>
                                    </p:animEffect>
                                    <p:set>
                                      <p:cBhvr>
                                        <p:cTn id="158" dur="1" fill="hold">
                                          <p:stCondLst>
                                            <p:cond delay="2999"/>
                                          </p:stCondLst>
                                        </p:cTn>
                                        <p:tgtEl>
                                          <p:spTgt spid="9"/>
                                        </p:tgtEl>
                                        <p:attrNameLst>
                                          <p:attrName>style.visibility</p:attrName>
                                        </p:attrNameLst>
                                      </p:cBhvr>
                                      <p:to>
                                        <p:strVal val="hidden"/>
                                      </p:to>
                                    </p:set>
                                  </p:childTnLst>
                                </p:cTn>
                              </p:par>
                              <p:par>
                                <p:cTn id="159" presetID="3" presetClass="exit" presetSubtype="10" fill="hold" nodeType="withEffect">
                                  <p:stCondLst>
                                    <p:cond delay="0"/>
                                  </p:stCondLst>
                                  <p:childTnLst>
                                    <p:animEffect transition="out" filter="blinds(horizontal)">
                                      <p:cBhvr>
                                        <p:cTn id="160" dur="3000"/>
                                        <p:tgtEl>
                                          <p:spTgt spid="13"/>
                                        </p:tgtEl>
                                      </p:cBhvr>
                                    </p:animEffect>
                                    <p:set>
                                      <p:cBhvr>
                                        <p:cTn id="161" dur="1" fill="hold">
                                          <p:stCondLst>
                                            <p:cond delay="2999"/>
                                          </p:stCondLst>
                                        </p:cTn>
                                        <p:tgtEl>
                                          <p:spTgt spid="13"/>
                                        </p:tgtEl>
                                        <p:attrNameLst>
                                          <p:attrName>style.visibility</p:attrName>
                                        </p:attrNameLst>
                                      </p:cBhvr>
                                      <p:to>
                                        <p:strVal val="hidden"/>
                                      </p:to>
                                    </p:set>
                                  </p:childTnLst>
                                </p:cTn>
                              </p:par>
                              <p:par>
                                <p:cTn id="162" presetID="3" presetClass="exit" presetSubtype="10" fill="hold" nodeType="withEffect">
                                  <p:stCondLst>
                                    <p:cond delay="0"/>
                                  </p:stCondLst>
                                  <p:childTnLst>
                                    <p:animEffect transition="out" filter="blinds(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1+ppt_w/2"/>
                                          </p:val>
                                        </p:tav>
                                      </p:tavLst>
                                    </p:anim>
                                    <p:anim calcmode="lin" valueType="num">
                                      <p:cBhvr additive="base">
                                        <p:cTn id="167" dur="3000"/>
                                        <p:tgtEl>
                                          <p:spTgt spid="9"/>
                                        </p:tgtEl>
                                        <p:attrNameLst>
                                          <p:attrName>ppt_y</p:attrName>
                                        </p:attrNameLst>
                                      </p:cBhvr>
                                      <p:tavLst>
                                        <p:tav tm="0">
                                          <p:val>
                                            <p:strVal val="ppt_y"/>
                                          </p:val>
                                        </p:tav>
                                        <p:tav tm="100000">
                                          <p:val>
                                            <p:strVal val="0-ppt_h/2"/>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1+ppt_w/2"/>
                                          </p:val>
                                        </p:tav>
                                      </p:tavLst>
                                    </p:anim>
                                    <p:anim calcmode="lin" valueType="num">
                                      <p:cBhvr additive="base">
                                        <p:cTn id="171" dur="3000"/>
                                        <p:tgtEl>
                                          <p:spTgt spid="13"/>
                                        </p:tgtEl>
                                        <p:attrNameLst>
                                          <p:attrName>ppt_y</p:attrName>
                                        </p:attrNameLst>
                                      </p:cBhvr>
                                      <p:tavLst>
                                        <p:tav tm="0">
                                          <p:val>
                                            <p:strVal val="ppt_y"/>
                                          </p:val>
                                        </p:tav>
                                        <p:tav tm="100000">
                                          <p:val>
                                            <p:strVal val="0-ppt_h/2"/>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15"/>
                                        </p:tgtEl>
                                        <p:attrNameLst>
                                          <p:attrName>ppt_x</p:attrName>
                                        </p:attrNameLst>
                                      </p:cBhvr>
                                      <p:tavLst>
                                        <p:tav tm="0">
                                          <p:val>
                                            <p:strVal val="ppt_x"/>
                                          </p:val>
                                        </p:tav>
                                        <p:tav tm="100000">
                                          <p:val>
                                            <p:strVal val="1+ppt_w/2"/>
                                          </p:val>
                                        </p:tav>
                                      </p:tavLst>
                                    </p:anim>
                                    <p:anim calcmode="lin" valueType="num">
                                      <p:cBhvr additive="base">
                                        <p:cTn id="175" dur="3000"/>
                                        <p:tgtEl>
                                          <p:spTgt spid="15"/>
                                        </p:tgtEl>
                                        <p:attrNameLst>
                                          <p:attrName>ppt_y</p:attrName>
                                        </p:attrNameLst>
                                      </p:cBhvr>
                                      <p:tavLst>
                                        <p:tav tm="0">
                                          <p:val>
                                            <p:strVal val="ppt_y"/>
                                          </p:val>
                                        </p:tav>
                                        <p:tav tm="100000">
                                          <p:val>
                                            <p:strVal val="0-ppt_h/2"/>
                                          </p:val>
                                        </p:tav>
                                      </p:tavLst>
                                    </p:anim>
                                    <p:set>
                                      <p:cBhvr>
                                        <p:cTn id="176" dur="1" fill="hold">
                                          <p:stCondLst>
                                            <p:cond delay="2999"/>
                                          </p:stCondLst>
                                        </p:cTn>
                                        <p:tgtEl>
                                          <p:spTgt spid="1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bright="-20000" contras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duotone>
                <a:prstClr val="black"/>
                <a:srgbClr val="C00000">
                  <a:tint val="45000"/>
                  <a:satMod val="400000"/>
                </a:srgbClr>
              </a:duotone>
              <a:lum bright="-3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2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duotone>
                <a:prstClr val="black"/>
                <a:srgbClr val="C0000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59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22).png"/>
          <p:cNvPicPr>
            <a:picLocks noChangeAspect="1"/>
          </p:cNvPicPr>
          <p:nvPr/>
        </p:nvPicPr>
        <p:blipFill>
          <a:blip r:embed="rId4">
            <a:lum contrast="10000"/>
          </a:blip>
          <a:stretch>
            <a:fillRect/>
          </a:stretch>
        </p:blipFill>
        <p:spPr>
          <a:xfrm>
            <a:off x="1785918" y="1071546"/>
            <a:ext cx="2095498" cy="2095498"/>
          </a:xfrm>
          <a:prstGeom prst="rect">
            <a:avLst/>
          </a:prstGeom>
        </p:spPr>
      </p:pic>
      <p:pic>
        <p:nvPicPr>
          <p:cNvPr id="11" name="10 Imagen" descr="0(50).png"/>
          <p:cNvPicPr>
            <a:picLocks noChangeAspect="1"/>
          </p:cNvPicPr>
          <p:nvPr/>
        </p:nvPicPr>
        <p:blipFill>
          <a:blip r:embed="rId5">
            <a:lum contrast="10000"/>
          </a:blip>
          <a:stretch>
            <a:fillRect/>
          </a:stretch>
        </p:blipFill>
        <p:spPr>
          <a:xfrm>
            <a:off x="5572132" y="0"/>
            <a:ext cx="1141374" cy="240502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285852" y="428604"/>
            <a:ext cx="6572296" cy="6186309"/>
          </a:xfrm>
          <a:prstGeom prst="rect">
            <a:avLst/>
          </a:prstGeom>
          <a:noFill/>
        </p:spPr>
        <p:txBody>
          <a:bodyPr wrap="square" rtlCol="0">
            <a:spAutoFit/>
          </a:bodyPr>
          <a:lstStyle/>
          <a:p>
            <a:r>
              <a:rPr lang="es-ES" dirty="0" smtClean="0"/>
              <a:t/>
            </a:r>
            <a:br>
              <a:rPr lang="es-ES" dirty="0" smtClean="0"/>
            </a:br>
            <a:r>
              <a:rPr lang="es-ES" dirty="0" smtClean="0"/>
              <a:t/>
            </a:r>
            <a:br>
              <a:rPr lang="es-ES" dirty="0" smtClean="0"/>
            </a:br>
            <a:r>
              <a:rPr lang="es-ES" dirty="0" smtClean="0"/>
              <a:t>      </a:t>
            </a:r>
            <a:r>
              <a:rPr lang="es-ES" sz="2000" b="1" dirty="0" smtClean="0">
                <a:solidFill>
                  <a:schemeClr val="bg1"/>
                </a:solidFill>
              </a:rPr>
              <a:t>Casi con toda seguridad que el perfume nació en estrecha relación con la religión, empleado como purificante del alma y también como ofrenda a los dioses. El incienso, que se lleva utilizando desde hace 5.000 años, se empleaba en las ceremonias religiosas y, al igual que hoy en día, se despedía a los muertos con flores. En la mayoría de los casos era el sacerdote el encargado de mezclar los aromas en las proporciones adecuadas. Prueba de su uso en rituales lo tenemos en los relieves egipcios y en la artesanía griega y romana. Desde la India se importaban hacia Egipto, Grecia y Roma grandes cantidades de sustancias aromáticas que eran muy valoradas, como las especias y el sándalo. Las fragancias pasaron de Oriente a Egipto, donde, los que disponían de agua vertían una pequeña cantidad en los baños, y al salir de ellos se untaban el cuerpo con más de veinte aceites diferentes, creyendo así, estar más cerca de los dioses.</a:t>
            </a:r>
            <a:endParaRPr lang="es-ES" sz="2000" b="1" dirty="0">
              <a:solidFill>
                <a:schemeClr val="bg1"/>
              </a:solidFill>
            </a:endParaRPr>
          </a:p>
        </p:txBody>
      </p:sp>
      <p:sp>
        <p:nvSpPr>
          <p:cNvPr id="6" name="5 CuadroTexto"/>
          <p:cNvSpPr txBox="1"/>
          <p:nvPr/>
        </p:nvSpPr>
        <p:spPr>
          <a:xfrm>
            <a:off x="2500298" y="428604"/>
            <a:ext cx="4051109" cy="584775"/>
          </a:xfrm>
          <a:prstGeom prst="rect">
            <a:avLst/>
          </a:prstGeom>
          <a:noFill/>
        </p:spPr>
        <p:txBody>
          <a:bodyPr wrap="none" rtlCol="0">
            <a:spAutoFit/>
          </a:bodyPr>
          <a:lstStyle/>
          <a:p>
            <a:r>
              <a:rPr lang="es-ES_tradnl" sz="3200" b="1" dirty="0" smtClean="0">
                <a:solidFill>
                  <a:schemeClr val="bg1"/>
                </a:solidFill>
              </a:rPr>
              <a:t>Historia  Del Perfume</a:t>
            </a:r>
            <a:endParaRPr lang="es-ES" sz="3200" b="1" dirty="0">
              <a:solidFill>
                <a:schemeClr val="bg1"/>
              </a:solidFill>
            </a:endParaRPr>
          </a:p>
        </p:txBody>
      </p:sp>
    </p:spTree>
  </p:cSld>
  <p:clrMapOvr>
    <a:masterClrMapping/>
  </p:clrMapOvr>
  <p:transition advTm="5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accent4">
                <a:tint val="45000"/>
                <a:satMod val="400000"/>
              </a:schemeClr>
            </a:duotone>
            <a:lum bright="1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duotone>
                <a:prstClr val="black"/>
                <a:schemeClr val="accent4">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28000">
                <a:srgbClr val="7030A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duotone>
                <a:prstClr val="black"/>
                <a:schemeClr val="accent4">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59000">
                <a:srgbClr val="7030A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4).png"/>
          <p:cNvPicPr>
            <a:picLocks noChangeAspect="1"/>
          </p:cNvPicPr>
          <p:nvPr/>
        </p:nvPicPr>
        <p:blipFill>
          <a:blip r:embed="rId4">
            <a:lum contrast="10000"/>
          </a:blip>
          <a:stretch>
            <a:fillRect/>
          </a:stretch>
        </p:blipFill>
        <p:spPr>
          <a:xfrm>
            <a:off x="5214942" y="428604"/>
            <a:ext cx="1838453" cy="2119314"/>
          </a:xfrm>
          <a:prstGeom prst="ellipse">
            <a:avLst/>
          </a:prstGeom>
        </p:spPr>
      </p:pic>
      <p:pic>
        <p:nvPicPr>
          <p:cNvPr id="11" name="10 Imagen" descr="0(5).png"/>
          <p:cNvPicPr>
            <a:picLocks noChangeAspect="1"/>
          </p:cNvPicPr>
          <p:nvPr/>
        </p:nvPicPr>
        <p:blipFill>
          <a:blip r:embed="rId5">
            <a:lum contrast="10000"/>
          </a:blip>
          <a:stretch>
            <a:fillRect/>
          </a:stretch>
        </p:blipFill>
        <p:spPr>
          <a:xfrm>
            <a:off x="1857356" y="142852"/>
            <a:ext cx="1812293" cy="314327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accent6">
                <a:tint val="45000"/>
                <a:satMod val="400000"/>
              </a:schemeClr>
            </a:duotone>
            <a:lum brigh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15).png"/>
          <p:cNvPicPr>
            <a:picLocks noChangeAspect="1"/>
          </p:cNvPicPr>
          <p:nvPr/>
        </p:nvPicPr>
        <p:blipFill>
          <a:blip r:embed="rId4"/>
          <a:stretch>
            <a:fillRect/>
          </a:stretch>
        </p:blipFill>
        <p:spPr>
          <a:xfrm>
            <a:off x="5143504" y="357166"/>
            <a:ext cx="2095498" cy="2452688"/>
          </a:xfrm>
          <a:prstGeom prst="rect">
            <a:avLst/>
          </a:prstGeom>
        </p:spPr>
      </p:pic>
      <p:pic>
        <p:nvPicPr>
          <p:cNvPr id="11" name="10 Imagen" descr="0(19).png"/>
          <p:cNvPicPr>
            <a:picLocks noChangeAspect="1"/>
          </p:cNvPicPr>
          <p:nvPr/>
        </p:nvPicPr>
        <p:blipFill>
          <a:blip r:embed="rId5" cstate="print"/>
          <a:stretch>
            <a:fillRect/>
          </a:stretch>
        </p:blipFill>
        <p:spPr>
          <a:xfrm>
            <a:off x="1857356" y="857232"/>
            <a:ext cx="1709952" cy="257176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6" name="5 CuadroTexto"/>
          <p:cNvSpPr txBox="1"/>
          <p:nvPr/>
        </p:nvSpPr>
        <p:spPr>
          <a:xfrm>
            <a:off x="1428728" y="302359"/>
            <a:ext cx="6357982" cy="6555641"/>
          </a:xfrm>
          <a:prstGeom prst="rect">
            <a:avLst/>
          </a:prstGeom>
          <a:noFill/>
        </p:spPr>
        <p:txBody>
          <a:bodyPr wrap="square" rtlCol="0">
            <a:spAutoFit/>
          </a:bodyPr>
          <a:lstStyle/>
          <a:p>
            <a:r>
              <a:rPr lang="es-ES" sz="2000" b="1" dirty="0" smtClean="0">
                <a:solidFill>
                  <a:schemeClr val="bg1"/>
                </a:solidFill>
              </a:rPr>
              <a:t>De Egipto pasaron a Grecia. Los gimnasios griegos contaban con una parte para el aseo personal, y allí se podían encontrar infinidad de productos fragantes de diferentes formas y colores: talcos que aplicaban en su piel, aceites, resinas mezcladas. Incluso fueron los primeros en comercializar estas sustancias en los mercados, naturalmente, entre un público muy seleccionado. Pero fueron los romanos los que, ocupados por un aseo personal diario, lanzaron el consumo de los perfumes a todos los escalones de la sociedad. La perfumería también se encuentra desde la antigüedad asociada a la ciencia médica. En Grecia, Hipócrates, padre de la medicina, utilizaba pequeños concentrados de perfume para combatir ciertas enfermedades. La capacidad curativa de las plantas o </a:t>
            </a:r>
            <a:r>
              <a:rPr lang="es-ES" sz="2000" b="1" dirty="0" err="1" smtClean="0">
                <a:solidFill>
                  <a:schemeClr val="bg1"/>
                </a:solidFill>
              </a:rPr>
              <a:t>aromaterapia</a:t>
            </a:r>
            <a:r>
              <a:rPr lang="es-ES" sz="2000" b="1" dirty="0" smtClean="0">
                <a:solidFill>
                  <a:schemeClr val="bg1"/>
                </a:solidFill>
              </a:rPr>
              <a:t> tiene su origen en este país, aunque posteriormente, en la Edad Media, los perfumes se siguieran utilizando para luchar contra las epidemias y como desinfectantes hasta bien tarde, como por ejemplo en la peste que azotó Londres a mediados del s. XVII. </a:t>
            </a:r>
            <a:endParaRPr lang="es-ES" sz="2000" b="1" dirty="0">
              <a:solidFill>
                <a:schemeClr val="bg1"/>
              </a:solidFill>
            </a:endParaRPr>
          </a:p>
        </p:txBody>
      </p:sp>
    </p:spTree>
  </p:cSld>
  <p:clrMapOvr>
    <a:masterClrMapping/>
  </p:clrMapOvr>
  <p:transition advTm="6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accent1">
                <a:tint val="45000"/>
                <a:satMod val="400000"/>
              </a:schemeClr>
            </a:duotone>
            <a:lum contras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duotone>
                <a:prstClr val="black"/>
                <a:schemeClr val="accent1">
                  <a:tint val="45000"/>
                  <a:satMod val="400000"/>
                </a:schemeClr>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duotone>
                <a:prstClr val="black"/>
                <a:schemeClr val="accent1">
                  <a:tint val="45000"/>
                  <a:satMod val="400000"/>
                </a:schemeClr>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png"/>
          <p:cNvPicPr>
            <a:picLocks noChangeAspect="1"/>
          </p:cNvPicPr>
          <p:nvPr/>
        </p:nvPicPr>
        <p:blipFill>
          <a:blip r:embed="rId4"/>
          <a:stretch>
            <a:fillRect/>
          </a:stretch>
        </p:blipFill>
        <p:spPr>
          <a:xfrm>
            <a:off x="5286380" y="214290"/>
            <a:ext cx="1928826" cy="2363758"/>
          </a:xfrm>
          <a:prstGeom prst="rect">
            <a:avLst/>
          </a:prstGeom>
        </p:spPr>
      </p:pic>
      <p:pic>
        <p:nvPicPr>
          <p:cNvPr id="11" name="10 Imagen" descr="0(3).png"/>
          <p:cNvPicPr>
            <a:picLocks noChangeAspect="1"/>
          </p:cNvPicPr>
          <p:nvPr/>
        </p:nvPicPr>
        <p:blipFill>
          <a:blip r:embed="rId5"/>
          <a:stretch>
            <a:fillRect/>
          </a:stretch>
        </p:blipFill>
        <p:spPr>
          <a:xfrm>
            <a:off x="1928794" y="1000108"/>
            <a:ext cx="1785950" cy="216478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childTnLst>
                                </p:cTn>
                              </p:par>
                            </p:childTnLst>
                          </p:cTn>
                        </p:par>
                        <p:par>
                          <p:cTn id="15" fill="hold">
                            <p:stCondLst>
                              <p:cond delay="4000"/>
                            </p:stCondLst>
                            <p:childTnLst>
                              <p:par>
                                <p:cTn id="16" presetID="17" presetClass="entr" presetSubtype="1"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2000" fill="hold"/>
                                        <p:tgtEl>
                                          <p:spTgt spid="25"/>
                                        </p:tgtEl>
                                        <p:attrNameLst>
                                          <p:attrName>ppt_x</p:attrName>
                                        </p:attrNameLst>
                                      </p:cBhvr>
                                      <p:tavLst>
                                        <p:tav tm="0">
                                          <p:val>
                                            <p:strVal val="#ppt_x"/>
                                          </p:val>
                                        </p:tav>
                                        <p:tav tm="100000">
                                          <p:val>
                                            <p:strVal val="#ppt_x"/>
                                          </p:val>
                                        </p:tav>
                                      </p:tavLst>
                                    </p:anim>
                                    <p:anim calcmode="lin" valueType="num">
                                      <p:cBhvr>
                                        <p:cTn id="19" dur="2000" fill="hold"/>
                                        <p:tgtEl>
                                          <p:spTgt spid="25"/>
                                        </p:tgtEl>
                                        <p:attrNameLst>
                                          <p:attrName>ppt_y</p:attrName>
                                        </p:attrNameLst>
                                      </p:cBhvr>
                                      <p:tavLst>
                                        <p:tav tm="0">
                                          <p:val>
                                            <p:strVal val="#ppt_y-#ppt_h/2"/>
                                          </p:val>
                                        </p:tav>
                                        <p:tav tm="100000">
                                          <p:val>
                                            <p:strVal val="#ppt_y"/>
                                          </p:val>
                                        </p:tav>
                                      </p:tavLst>
                                    </p:anim>
                                    <p:anim calcmode="lin" valueType="num">
                                      <p:cBhvr>
                                        <p:cTn id="20" dur="2000" fill="hold"/>
                                        <p:tgtEl>
                                          <p:spTgt spid="25"/>
                                        </p:tgtEl>
                                        <p:attrNameLst>
                                          <p:attrName>ppt_w</p:attrName>
                                        </p:attrNameLst>
                                      </p:cBhvr>
                                      <p:tavLst>
                                        <p:tav tm="0">
                                          <p:val>
                                            <p:strVal val="#ppt_w"/>
                                          </p:val>
                                        </p:tav>
                                        <p:tav tm="100000">
                                          <p:val>
                                            <p:strVal val="#ppt_w"/>
                                          </p:val>
                                        </p:tav>
                                      </p:tavLst>
                                    </p:anim>
                                    <p:anim calcmode="lin" valueType="num">
                                      <p:cBhvr>
                                        <p:cTn id="21" dur="2000" fill="hold"/>
                                        <p:tgtEl>
                                          <p:spTgt spid="25"/>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Marcador de contenido" descr="0(1).jpeg"/>
          <p:cNvPicPr>
            <a:picLocks noGrp="1" noChangeAspect="1"/>
          </p:cNvPicPr>
          <p:nvPr>
            <p:ph idx="1"/>
          </p:nvPr>
        </p:nvPicPr>
        <p:blipFill>
          <a:blip r:embed="rId2"/>
          <a:stretch>
            <a:fillRect/>
          </a:stretch>
        </p:blipFill>
        <p:spPr>
          <a:xfrm>
            <a:off x="0" y="0"/>
            <a:ext cx="9144000" cy="6858000"/>
          </a:xfrm>
        </p:spPr>
      </p:pic>
      <p:pic>
        <p:nvPicPr>
          <p:cNvPr id="11" name="10 Imagen" descr="pattern-16050GH.png"/>
          <p:cNvPicPr>
            <a:picLocks noChangeAspect="1"/>
          </p:cNvPicPr>
          <p:nvPr/>
        </p:nvPicPr>
        <p:blipFill>
          <a:blip r:embed="rId3"/>
          <a:stretch>
            <a:fillRect/>
          </a:stretch>
        </p:blipFill>
        <p:spPr>
          <a:xfrm>
            <a:off x="1643042" y="428604"/>
            <a:ext cx="6072206" cy="6072206"/>
          </a:xfrm>
          <a:prstGeom prst="donut">
            <a:avLst/>
          </a:prstGeom>
        </p:spPr>
      </p:pic>
      <p:pic>
        <p:nvPicPr>
          <p:cNvPr id="12" name="11 Imagen" descr="pattern-16050GH.png"/>
          <p:cNvPicPr>
            <a:picLocks noChangeAspect="1"/>
          </p:cNvPicPr>
          <p:nvPr/>
        </p:nvPicPr>
        <p:blipFill>
          <a:blip r:embed="rId3"/>
          <a:stretch>
            <a:fillRect/>
          </a:stretch>
        </p:blipFill>
        <p:spPr>
          <a:xfrm>
            <a:off x="3428992" y="2214554"/>
            <a:ext cx="2509830" cy="2509830"/>
          </a:xfrm>
          <a:prstGeom prst="donut">
            <a:avLst/>
          </a:prstGeom>
        </p:spPr>
      </p:pic>
      <p:pic>
        <p:nvPicPr>
          <p:cNvPr id="6" name="3 Marcador de contenido" descr="0(1).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3000" fill="hold"/>
                                        <p:tgtEl>
                                          <p:spTgt spid="11"/>
                                        </p:tgtEl>
                                        <p:attrNameLst>
                                          <p:attrName>ppt_w</p:attrName>
                                        </p:attrNameLst>
                                      </p:cBhvr>
                                      <p:tavLst>
                                        <p:tav tm="0">
                                          <p:val>
                                            <p:fltVal val="0"/>
                                          </p:val>
                                        </p:tav>
                                        <p:tav tm="100000">
                                          <p:val>
                                            <p:strVal val="#ppt_w"/>
                                          </p:val>
                                        </p:tav>
                                      </p:tavLst>
                                    </p:anim>
                                    <p:anim calcmode="lin" valueType="num">
                                      <p:cBhvr>
                                        <p:cTn id="11" dur="3000" fill="hold"/>
                                        <p:tgtEl>
                                          <p:spTgt spid="11"/>
                                        </p:tgtEl>
                                        <p:attrNameLst>
                                          <p:attrName>ppt_h</p:attrName>
                                        </p:attrNameLst>
                                      </p:cBhvr>
                                      <p:tavLst>
                                        <p:tav tm="0">
                                          <p:val>
                                            <p:fltVal val="0"/>
                                          </p:val>
                                        </p:tav>
                                        <p:tav tm="100000">
                                          <p:val>
                                            <p:strVal val="#ppt_h"/>
                                          </p:val>
                                        </p:tav>
                                      </p:tavLst>
                                    </p:anim>
                                    <p:anim calcmode="lin" valueType="num">
                                      <p:cBhvr>
                                        <p:cTn id="12" dur="3000" fill="hold"/>
                                        <p:tgtEl>
                                          <p:spTgt spid="11"/>
                                        </p:tgtEl>
                                        <p:attrNameLst>
                                          <p:attrName>ppt_x</p:attrName>
                                        </p:attrNameLst>
                                      </p:cBhvr>
                                      <p:tavLst>
                                        <p:tav tm="0">
                                          <p:val>
                                            <p:fltVal val="0.5"/>
                                          </p:val>
                                        </p:tav>
                                        <p:tav tm="100000">
                                          <p:val>
                                            <p:strVal val="#ppt_x"/>
                                          </p:val>
                                        </p:tav>
                                      </p:tavLst>
                                    </p:anim>
                                    <p:anim calcmode="lin" valueType="num">
                                      <p:cBhvr>
                                        <p:cTn id="13" dur="3000" fill="hold"/>
                                        <p:tgtEl>
                                          <p:spTgt spid="11"/>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3000" fill="hold"/>
                                        <p:tgtEl>
                                          <p:spTgt spid="12"/>
                                        </p:tgtEl>
                                        <p:attrNameLst>
                                          <p:attrName>ppt_w</p:attrName>
                                        </p:attrNameLst>
                                      </p:cBhvr>
                                      <p:tavLst>
                                        <p:tav tm="0">
                                          <p:val>
                                            <p:fltVal val="0"/>
                                          </p:val>
                                        </p:tav>
                                        <p:tav tm="100000">
                                          <p:val>
                                            <p:strVal val="#ppt_w"/>
                                          </p:val>
                                        </p:tav>
                                      </p:tavLst>
                                    </p:anim>
                                    <p:anim calcmode="lin" valueType="num">
                                      <p:cBhvr>
                                        <p:cTn id="17" dur="3000" fill="hold"/>
                                        <p:tgtEl>
                                          <p:spTgt spid="12"/>
                                        </p:tgtEl>
                                        <p:attrNameLst>
                                          <p:attrName>ppt_h</p:attrName>
                                        </p:attrNameLst>
                                      </p:cBhvr>
                                      <p:tavLst>
                                        <p:tav tm="0">
                                          <p:val>
                                            <p:fltVal val="0"/>
                                          </p:val>
                                        </p:tav>
                                        <p:tav tm="100000">
                                          <p:val>
                                            <p:strVal val="#ppt_h"/>
                                          </p:val>
                                        </p:tav>
                                      </p:tavLst>
                                    </p:anim>
                                    <p:anim calcmode="lin" valueType="num">
                                      <p:cBhvr>
                                        <p:cTn id="18" dur="3000" fill="hold"/>
                                        <p:tgtEl>
                                          <p:spTgt spid="12"/>
                                        </p:tgtEl>
                                        <p:attrNameLst>
                                          <p:attrName>ppt_x</p:attrName>
                                        </p:attrNameLst>
                                      </p:cBhvr>
                                      <p:tavLst>
                                        <p:tav tm="0">
                                          <p:val>
                                            <p:fltVal val="0.5"/>
                                          </p:val>
                                        </p:tav>
                                        <p:tav tm="100000">
                                          <p:val>
                                            <p:strVal val="#ppt_x"/>
                                          </p:val>
                                        </p:tav>
                                      </p:tavLst>
                                    </p:anim>
                                    <p:anim calcmode="lin" valueType="num">
                                      <p:cBhvr>
                                        <p:cTn id="19" dur="3000" fill="hold"/>
                                        <p:tgtEl>
                                          <p:spTgt spid="12"/>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11"/>
                                        </p:tgtEl>
                                        <p:attrNameLst>
                                          <p:attrName>ppt_w</p:attrName>
                                        </p:attrNameLst>
                                      </p:cBhvr>
                                      <p:tavLst>
                                        <p:tav tm="0">
                                          <p:val>
                                            <p:strVal val="ppt_w"/>
                                          </p:val>
                                        </p:tav>
                                        <p:tav tm="100000">
                                          <p:val>
                                            <p:fltVal val="0"/>
                                          </p:val>
                                        </p:tav>
                                      </p:tavLst>
                                    </p:anim>
                                    <p:anim calcmode="lin" valueType="num">
                                      <p:cBhvr>
                                        <p:cTn id="27" dur="3000"/>
                                        <p:tgtEl>
                                          <p:spTgt spid="11"/>
                                        </p:tgtEl>
                                        <p:attrNameLst>
                                          <p:attrName>ppt_h</p:attrName>
                                        </p:attrNameLst>
                                      </p:cBhvr>
                                      <p:tavLst>
                                        <p:tav tm="0">
                                          <p:val>
                                            <p:strVal val="ppt_h"/>
                                          </p:val>
                                        </p:tav>
                                        <p:tav tm="100000">
                                          <p:val>
                                            <p:fltVal val="0"/>
                                          </p:val>
                                        </p:tav>
                                      </p:tavLst>
                                    </p:anim>
                                    <p:anim calcmode="lin" valueType="num">
                                      <p:cBhvr>
                                        <p:cTn id="28" dur="3000"/>
                                        <p:tgtEl>
                                          <p:spTgt spid="11"/>
                                        </p:tgtEl>
                                        <p:attrNameLst>
                                          <p:attrName>ppt_x</p:attrName>
                                        </p:attrNameLst>
                                      </p:cBhvr>
                                      <p:tavLst>
                                        <p:tav tm="0">
                                          <p:val>
                                            <p:strVal val="ppt_x"/>
                                          </p:val>
                                        </p:tav>
                                        <p:tav tm="100000">
                                          <p:val>
                                            <p:fltVal val="0.5"/>
                                          </p:val>
                                        </p:tav>
                                      </p:tavLst>
                                    </p:anim>
                                    <p:anim calcmode="lin" valueType="num">
                                      <p:cBhvr>
                                        <p:cTn id="29" dur="3000"/>
                                        <p:tgtEl>
                                          <p:spTgt spid="11"/>
                                        </p:tgtEl>
                                        <p:attrNameLst>
                                          <p:attrName>ppt_y</p:attrName>
                                        </p:attrNameLst>
                                      </p:cBhvr>
                                      <p:tavLst>
                                        <p:tav tm="0">
                                          <p:val>
                                            <p:strVal val="ppt_y"/>
                                          </p:val>
                                        </p:tav>
                                        <p:tav tm="100000">
                                          <p:val>
                                            <p:fltVal val="0.5"/>
                                          </p:val>
                                        </p:tav>
                                      </p:tavLst>
                                    </p:anim>
                                    <p:set>
                                      <p:cBhvr>
                                        <p:cTn id="30" dur="1" fill="hold">
                                          <p:stCondLst>
                                            <p:cond delay="2999"/>
                                          </p:stCondLst>
                                        </p:cTn>
                                        <p:tgtEl>
                                          <p:spTgt spid="11"/>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12"/>
                                        </p:tgtEl>
                                        <p:attrNameLst>
                                          <p:attrName>ppt_w</p:attrName>
                                        </p:attrNameLst>
                                      </p:cBhvr>
                                      <p:tavLst>
                                        <p:tav tm="0">
                                          <p:val>
                                            <p:strVal val="ppt_w"/>
                                          </p:val>
                                        </p:tav>
                                        <p:tav tm="100000">
                                          <p:val>
                                            <p:fltVal val="0"/>
                                          </p:val>
                                        </p:tav>
                                      </p:tavLst>
                                    </p:anim>
                                    <p:anim calcmode="lin" valueType="num">
                                      <p:cBhvr>
                                        <p:cTn id="33" dur="3000"/>
                                        <p:tgtEl>
                                          <p:spTgt spid="12"/>
                                        </p:tgtEl>
                                        <p:attrNameLst>
                                          <p:attrName>ppt_h</p:attrName>
                                        </p:attrNameLst>
                                      </p:cBhvr>
                                      <p:tavLst>
                                        <p:tav tm="0">
                                          <p:val>
                                            <p:strVal val="ppt_h"/>
                                          </p:val>
                                        </p:tav>
                                        <p:tav tm="100000">
                                          <p:val>
                                            <p:fltVal val="0"/>
                                          </p:val>
                                        </p:tav>
                                      </p:tavLst>
                                    </p:anim>
                                    <p:anim calcmode="lin" valueType="num">
                                      <p:cBhvr>
                                        <p:cTn id="34" dur="3000"/>
                                        <p:tgtEl>
                                          <p:spTgt spid="12"/>
                                        </p:tgtEl>
                                        <p:attrNameLst>
                                          <p:attrName>ppt_x</p:attrName>
                                        </p:attrNameLst>
                                      </p:cBhvr>
                                      <p:tavLst>
                                        <p:tav tm="0">
                                          <p:val>
                                            <p:strVal val="ppt_x"/>
                                          </p:val>
                                        </p:tav>
                                        <p:tav tm="100000">
                                          <p:val>
                                            <p:fltVal val="0.5"/>
                                          </p:val>
                                        </p:tav>
                                      </p:tavLst>
                                    </p:anim>
                                    <p:anim calcmode="lin" valueType="num">
                                      <p:cBhvr>
                                        <p:cTn id="35" dur="3000"/>
                                        <p:tgtEl>
                                          <p:spTgt spid="12"/>
                                        </p:tgtEl>
                                        <p:attrNameLst>
                                          <p:attrName>ppt_y</p:attrName>
                                        </p:attrNameLst>
                                      </p:cBhvr>
                                      <p:tavLst>
                                        <p:tav tm="0">
                                          <p:val>
                                            <p:strVal val="ppt_y"/>
                                          </p:val>
                                        </p:tav>
                                        <p:tav tm="100000">
                                          <p:val>
                                            <p:fltVal val="0.5"/>
                                          </p:val>
                                        </p:tav>
                                      </p:tavLst>
                                    </p:anim>
                                    <p:set>
                                      <p:cBhvr>
                                        <p:cTn id="36" dur="1" fill="hold">
                                          <p:stCondLst>
                                            <p:cond delay="2999"/>
                                          </p:stCondLst>
                                        </p:cTn>
                                        <p:tgtEl>
                                          <p:spTgt spid="12"/>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357290" y="214290"/>
            <a:ext cx="6572296" cy="8063746"/>
          </a:xfrm>
          <a:prstGeom prst="rect">
            <a:avLst/>
          </a:prstGeom>
          <a:noFill/>
        </p:spPr>
        <p:txBody>
          <a:bodyPr wrap="square" rtlCol="0">
            <a:spAutoFit/>
          </a:bodyPr>
          <a:lstStyle/>
          <a:p>
            <a:r>
              <a:rPr lang="es-ES" dirty="0" smtClean="0"/>
              <a:t> </a:t>
            </a:r>
            <a:r>
              <a:rPr lang="es-ES" sz="2000" b="1" dirty="0" smtClean="0">
                <a:solidFill>
                  <a:schemeClr val="bg1"/>
                </a:solidFill>
              </a:rPr>
              <a:t>Paradójicamente con la llegada del Cristianismo y sus mensajes de humildad y pudor, el uso del perfume por parte de las mujeres (mayores consumidoras de perfume a lo largo de la historia) cayó en desuso. Esto, junto con la caída del Imperio Romano, marcaron un periodo de declive del desarrollo general (principalmente cultural) en occidente.  Fue de nuevo la civilización árabe la que comenzó a experimentar con perfumes tras la aparición de una nueva ciencia, la alquimia. La alquimia aplicada a esta materia pretendía arrebatar las propiedades a las plantas, extrayendo así su quintaesencia. De esta forma, la planta seleccionada era destilada infinidad de veces hasta que sus cualidades pasaban a otro estado.   Con la llegada de los árabes a España la perfumería se extendió al resto de Europa. Los países mediterráneos contaban con el clima adecuado para el cultivo de flores y plantas aromáticas, principalmente el jazmín, la lavanda y el limón, por lo que las costas de España, Francia e Italia se vieron de repente rodeadas de plantaciones cuyos frutos eran aprovechados por los árabes, haciendo del perfume la principal herramienta de su comercio. </a:t>
            </a:r>
            <a:br>
              <a:rPr lang="es-ES" sz="2000" b="1" dirty="0" smtClean="0">
                <a:solidFill>
                  <a:schemeClr val="bg1"/>
                </a:solidFill>
              </a:rPr>
            </a:b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a:t>
            </a:r>
            <a:br>
              <a:rPr lang="es-ES" sz="2000" b="1" dirty="0" smtClean="0">
                <a:solidFill>
                  <a:schemeClr val="bg1"/>
                </a:solidFill>
              </a:rPr>
            </a:br>
            <a:endParaRPr lang="es-ES" b="1" dirty="0">
              <a:solidFill>
                <a:schemeClr val="bg1"/>
              </a:solidFill>
            </a:endParaRPr>
          </a:p>
        </p:txBody>
      </p:sp>
    </p:spTree>
  </p:cSld>
  <p:clrMapOvr>
    <a:masterClrMapping/>
  </p:clrMapOvr>
  <p:transition advTm="69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brigh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28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59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0(6).png"/>
          <p:cNvPicPr>
            <a:picLocks noChangeAspect="1"/>
          </p:cNvPicPr>
          <p:nvPr/>
        </p:nvPicPr>
        <p:blipFill>
          <a:blip r:embed="rId4"/>
          <a:stretch>
            <a:fillRect/>
          </a:stretch>
        </p:blipFill>
        <p:spPr>
          <a:xfrm>
            <a:off x="1357290" y="571480"/>
            <a:ext cx="2619360" cy="2619360"/>
          </a:xfrm>
          <a:prstGeom prst="rect">
            <a:avLst/>
          </a:prstGeom>
        </p:spPr>
      </p:pic>
      <p:pic>
        <p:nvPicPr>
          <p:cNvPr id="13" name="12 Imagen" descr="0(16).png"/>
          <p:cNvPicPr>
            <a:picLocks noChangeAspect="1"/>
          </p:cNvPicPr>
          <p:nvPr/>
        </p:nvPicPr>
        <p:blipFill>
          <a:blip r:embed="rId5"/>
          <a:stretch>
            <a:fillRect/>
          </a:stretch>
        </p:blipFill>
        <p:spPr>
          <a:xfrm>
            <a:off x="4857752" y="214290"/>
            <a:ext cx="2571768" cy="257176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2000"/>
                                        <p:tgtEl>
                                          <p:spTgt spid="12"/>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accent6">
                <a:tint val="45000"/>
                <a:satMod val="400000"/>
              </a:schemeClr>
            </a:duotone>
            <a:lum brigh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0(11).png"/>
          <p:cNvPicPr>
            <a:picLocks noChangeAspect="1"/>
          </p:cNvPicPr>
          <p:nvPr/>
        </p:nvPicPr>
        <p:blipFill>
          <a:blip r:embed="rId4"/>
          <a:stretch>
            <a:fillRect/>
          </a:stretch>
        </p:blipFill>
        <p:spPr>
          <a:xfrm>
            <a:off x="1643042" y="928670"/>
            <a:ext cx="2143140" cy="2238374"/>
          </a:xfrm>
          <a:prstGeom prst="rect">
            <a:avLst/>
          </a:prstGeom>
        </p:spPr>
      </p:pic>
      <p:pic>
        <p:nvPicPr>
          <p:cNvPr id="13" name="12 Imagen" descr="0(14).png"/>
          <p:cNvPicPr>
            <a:picLocks noChangeAspect="1"/>
          </p:cNvPicPr>
          <p:nvPr/>
        </p:nvPicPr>
        <p:blipFill>
          <a:blip r:embed="rId5"/>
          <a:stretch>
            <a:fillRect/>
          </a:stretch>
        </p:blipFill>
        <p:spPr>
          <a:xfrm>
            <a:off x="5000628" y="214290"/>
            <a:ext cx="2286016" cy="221460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2000"/>
                                        <p:tgtEl>
                                          <p:spTgt spid="12"/>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1"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285852" y="214290"/>
            <a:ext cx="6429420" cy="6555641"/>
          </a:xfrm>
          <a:prstGeom prst="rect">
            <a:avLst/>
          </a:prstGeom>
          <a:noFill/>
        </p:spPr>
        <p:txBody>
          <a:bodyPr wrap="square" rtlCol="0">
            <a:spAutoFit/>
          </a:bodyPr>
          <a:lstStyle/>
          <a:p>
            <a:r>
              <a:rPr lang="es-ES" dirty="0" smtClean="0"/>
              <a:t> </a:t>
            </a:r>
            <a:r>
              <a:rPr lang="es-ES" sz="2000" b="1" dirty="0" smtClean="0">
                <a:solidFill>
                  <a:schemeClr val="bg1"/>
                </a:solidFill>
              </a:rPr>
              <a:t>Por oriente, el perfume es introducido en Japón a través de China, que ya contaba en el s. VI con grandes artesanos de la jardinería natural que destinaban parte de sus cosechas al prensado de pétalos para la fabricación de perfumes. En este país se le concede al perfume un gran poder, y el sentido del olfato, siempre desplazado frente a los otros cuatro, es colocado en la posición que le corresponde. Una de las artes obligatorias que recoge el  </a:t>
            </a:r>
            <a:r>
              <a:rPr lang="es-ES" sz="2000" b="1" dirty="0" err="1" smtClean="0">
                <a:solidFill>
                  <a:schemeClr val="bg1"/>
                </a:solidFill>
              </a:rPr>
              <a:t>Kamasutra</a:t>
            </a:r>
            <a:r>
              <a:rPr lang="es-ES" sz="2000" b="1" dirty="0" smtClean="0">
                <a:solidFill>
                  <a:schemeClr val="bg1"/>
                </a:solidFill>
              </a:rPr>
              <a:t> es, precisamente, perfumarse, para así formar una sólida alianza entre olor y amor, favorecedora del encuentro erótico entre sexos.</a:t>
            </a:r>
            <a:br>
              <a:rPr lang="es-ES" sz="2000" b="1" dirty="0" smtClean="0">
                <a:solidFill>
                  <a:schemeClr val="bg1"/>
                </a:solidFill>
              </a:rPr>
            </a:br>
            <a:r>
              <a:rPr lang="es-ES" sz="2000" b="1" dirty="0" smtClean="0">
                <a:solidFill>
                  <a:schemeClr val="bg1"/>
                </a:solidFill>
              </a:rPr>
              <a:t>Aunque en la Edad Media la utilización del perfume quedara relegada gracias a la iglesia, si se siguió usando entre las clases sociales más favorecidas. Como la higiene personal dejaba mucho que desear, las mujeres se perfumaban con fuertes y persistentes aromas, como el ámbar, que alejaban, aparentemente, el mal olor. En los castillos se aromatizaban algunas estancias, naciendo así el primer ambientador de la historia.</a:t>
            </a:r>
            <a:endParaRPr lang="es-ES" sz="2000" b="1" dirty="0">
              <a:solidFill>
                <a:schemeClr val="bg1"/>
              </a:solidFill>
            </a:endParaRPr>
          </a:p>
        </p:txBody>
      </p:sp>
    </p:spTree>
  </p:cSld>
  <p:clrMapOvr>
    <a:masterClrMapping/>
  </p:clrMapOvr>
  <p:transition advTm="6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bright="10000" contras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grayscl/>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grayscl/>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2).png"/>
          <p:cNvPicPr>
            <a:picLocks noChangeAspect="1"/>
          </p:cNvPicPr>
          <p:nvPr/>
        </p:nvPicPr>
        <p:blipFill>
          <a:blip r:embed="rId4"/>
          <a:srcRect l="28500" r="27999"/>
          <a:stretch>
            <a:fillRect/>
          </a:stretch>
        </p:blipFill>
        <p:spPr>
          <a:xfrm>
            <a:off x="2071670" y="571480"/>
            <a:ext cx="1457861" cy="2786082"/>
          </a:xfrm>
          <a:prstGeom prst="rect">
            <a:avLst/>
          </a:prstGeom>
        </p:spPr>
      </p:pic>
      <p:pic>
        <p:nvPicPr>
          <p:cNvPr id="11" name="10 Imagen" descr="0(40).png"/>
          <p:cNvPicPr>
            <a:picLocks noChangeAspect="1"/>
          </p:cNvPicPr>
          <p:nvPr/>
        </p:nvPicPr>
        <p:blipFill>
          <a:blip r:embed="rId5"/>
          <a:stretch>
            <a:fillRect/>
          </a:stretch>
        </p:blipFill>
        <p:spPr>
          <a:xfrm>
            <a:off x="5357818" y="428604"/>
            <a:ext cx="1608230" cy="20002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Marcador de contenido" descr="0(1).jpg"/>
          <p:cNvPicPr>
            <a:picLocks noGrp="1" noChangeAspect="1"/>
          </p:cNvPicPr>
          <p:nvPr>
            <p:ph idx="1"/>
          </p:nvPr>
        </p:nvPicPr>
        <p:blipFill>
          <a:blip r:embed="rId2"/>
          <a:stretch>
            <a:fillRect/>
          </a:stretch>
        </p:blipFill>
        <p:spPr>
          <a:xfrm>
            <a:off x="0" y="6691"/>
            <a:ext cx="9144000" cy="6851309"/>
          </a:xfrm>
        </p:spPr>
      </p:pic>
      <p:sp>
        <p:nvSpPr>
          <p:cNvPr id="5" name="4 Anillo"/>
          <p:cNvSpPr/>
          <p:nvPr/>
        </p:nvSpPr>
        <p:spPr>
          <a:xfrm>
            <a:off x="0"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20"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472"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56"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142976"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42872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14512"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000232"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85984"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57176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143240"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357586"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92905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214842"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00562"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786314"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507209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35781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643570"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929354"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215074"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500826"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50085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786578"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7072330"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358114"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643834"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929586"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8215370"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8501090" y="2000240"/>
            <a:ext cx="785786" cy="2786082"/>
          </a:xfrm>
          <a:prstGeom prst="donu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7" name="3 Marcador de contenido" descr="0(1).jpg"/>
          <p:cNvPicPr>
            <a:picLocks noChangeAspect="1"/>
          </p:cNvPicPr>
          <p:nvPr/>
        </p:nvPicPr>
        <p:blipFill>
          <a:blip r:embed="rId2"/>
          <a:stretch>
            <a:fillRect/>
          </a:stretch>
        </p:blipFill>
        <p:spPr>
          <a:xfrm>
            <a:off x="0" y="6691"/>
            <a:ext cx="9358346" cy="6851309"/>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0-#ppt_w/2"/>
                                          </p:val>
                                        </p:tav>
                                        <p:tav tm="100000">
                                          <p:val>
                                            <p:strVal val="#ppt_x"/>
                                          </p:val>
                                        </p:tav>
                                      </p:tavLst>
                                    </p:anim>
                                    <p:anim calcmode="lin" valueType="num">
                                      <p:cBhvr additive="base">
                                        <p:cTn id="127" dur="3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0-#ppt_w/2"/>
                                          </p:val>
                                        </p:tav>
                                        <p:tav tm="100000">
                                          <p:val>
                                            <p:strVal val="#ppt_x"/>
                                          </p:val>
                                        </p:tav>
                                      </p:tavLst>
                                    </p:anim>
                                    <p:anim calcmode="lin" valueType="num">
                                      <p:cBhvr additive="base">
                                        <p:cTn id="131" dur="3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8"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0-#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2"/>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3"/>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14"/>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1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16"/>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1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19"/>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0"/>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2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25"/>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6"/>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7"/>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8"/>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29"/>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0"/>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1"/>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2"/>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3"/>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4"/>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5"/>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6"/>
                                        </p:tgtEl>
                                        <p:attrNameLst>
                                          <p:attrName>r</p:attrName>
                                        </p:attrNameLst>
                                      </p:cBhvr>
                                    </p:animRot>
                                  </p:childTnLst>
                                </p:cTn>
                              </p:par>
                            </p:childTnLst>
                          </p:cTn>
                        </p:par>
                        <p:par>
                          <p:cTn id="200" fill="hold">
                            <p:stCondLst>
                              <p:cond delay="3000"/>
                            </p:stCondLst>
                            <p:childTnLst>
                              <p:par>
                                <p:cTn id="201" presetID="2" presetClass="exit" presetSubtype="4" fill="hold" grpId="2" nodeType="after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ppt_x"/>
                                          </p:val>
                                        </p:tav>
                                      </p:tavLst>
                                    </p:anim>
                                    <p:anim calcmode="lin" valueType="num">
                                      <p:cBhvr additive="base">
                                        <p:cTn id="203" dur="3000"/>
                                        <p:tgtEl>
                                          <p:spTgt spid="5"/>
                                        </p:tgtEl>
                                        <p:attrNameLst>
                                          <p:attrName>ppt_y</p:attrName>
                                        </p:attrNameLst>
                                      </p:cBhvr>
                                      <p:tavLst>
                                        <p:tav tm="0">
                                          <p:val>
                                            <p:strVal val="ppt_y"/>
                                          </p:val>
                                        </p:tav>
                                        <p:tav tm="100000">
                                          <p:val>
                                            <p:strVal val="1+ppt_h/2"/>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ppt_x"/>
                                          </p:val>
                                        </p:tav>
                                      </p:tavLst>
                                    </p:anim>
                                    <p:anim calcmode="lin" valueType="num">
                                      <p:cBhvr additive="base">
                                        <p:cTn id="207" dur="3000"/>
                                        <p:tgtEl>
                                          <p:spTgt spid="6"/>
                                        </p:tgtEl>
                                        <p:attrNameLst>
                                          <p:attrName>ppt_y</p:attrName>
                                        </p:attrNameLst>
                                      </p:cBhvr>
                                      <p:tavLst>
                                        <p:tav tm="0">
                                          <p:val>
                                            <p:strVal val="ppt_y"/>
                                          </p:val>
                                        </p:tav>
                                        <p:tav tm="100000">
                                          <p:val>
                                            <p:strVal val="0-ppt_h/2"/>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3000"/>
                                        <p:tgtEl>
                                          <p:spTgt spid="7"/>
                                        </p:tgtEl>
                                        <p:attrNameLst>
                                          <p:attrName>ppt_x</p:attrName>
                                        </p:attrNameLst>
                                      </p:cBhvr>
                                      <p:tavLst>
                                        <p:tav tm="0">
                                          <p:val>
                                            <p:strVal val="ppt_x"/>
                                          </p:val>
                                        </p:tav>
                                        <p:tav tm="100000">
                                          <p:val>
                                            <p:strVal val="ppt_x"/>
                                          </p:val>
                                        </p:tav>
                                      </p:tavLst>
                                    </p:anim>
                                    <p:anim calcmode="lin" valueType="num">
                                      <p:cBhvr additive="base">
                                        <p:cTn id="211" dur="3000"/>
                                        <p:tgtEl>
                                          <p:spTgt spid="7"/>
                                        </p:tgtEl>
                                        <p:attrNameLst>
                                          <p:attrName>ppt_y</p:attrName>
                                        </p:attrNameLst>
                                      </p:cBhvr>
                                      <p:tavLst>
                                        <p:tav tm="0">
                                          <p:val>
                                            <p:strVal val="ppt_y"/>
                                          </p:val>
                                        </p:tav>
                                        <p:tav tm="100000">
                                          <p:val>
                                            <p:strVal val="1+ppt_h/2"/>
                                          </p:val>
                                        </p:tav>
                                      </p:tavLst>
                                    </p:anim>
                                    <p:set>
                                      <p:cBhvr>
                                        <p:cTn id="212" dur="1" fill="hold">
                                          <p:stCondLst>
                                            <p:cond delay="2999"/>
                                          </p:stCondLst>
                                        </p:cTn>
                                        <p:tgtEl>
                                          <p:spTgt spid="7"/>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ppt_x"/>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3000"/>
                                        <p:tgtEl>
                                          <p:spTgt spid="9"/>
                                        </p:tgtEl>
                                        <p:attrNameLst>
                                          <p:attrName>ppt_x</p:attrName>
                                        </p:attrNameLst>
                                      </p:cBhvr>
                                      <p:tavLst>
                                        <p:tav tm="0">
                                          <p:val>
                                            <p:strVal val="ppt_x"/>
                                          </p:val>
                                        </p:tav>
                                        <p:tav tm="100000">
                                          <p:val>
                                            <p:strVal val="ppt_x"/>
                                          </p:val>
                                        </p:tav>
                                      </p:tavLst>
                                    </p:anim>
                                    <p:anim calcmode="lin" valueType="num">
                                      <p:cBhvr additive="base">
                                        <p:cTn id="219" dur="3000"/>
                                        <p:tgtEl>
                                          <p:spTgt spid="9"/>
                                        </p:tgtEl>
                                        <p:attrNameLst>
                                          <p:attrName>ppt_y</p:attrName>
                                        </p:attrNameLst>
                                      </p:cBhvr>
                                      <p:tavLst>
                                        <p:tav tm="0">
                                          <p:val>
                                            <p:strVal val="ppt_y"/>
                                          </p:val>
                                        </p:tav>
                                        <p:tav tm="100000">
                                          <p:val>
                                            <p:strVal val="1+ppt_h/2"/>
                                          </p:val>
                                        </p:tav>
                                      </p:tavLst>
                                    </p:anim>
                                    <p:set>
                                      <p:cBhvr>
                                        <p:cTn id="220" dur="1" fill="hold">
                                          <p:stCondLst>
                                            <p:cond delay="2999"/>
                                          </p:stCondLst>
                                        </p:cTn>
                                        <p:tgtEl>
                                          <p:spTgt spid="9"/>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3000"/>
                                        <p:tgtEl>
                                          <p:spTgt spid="10"/>
                                        </p:tgtEl>
                                        <p:attrNameLst>
                                          <p:attrName>ppt_x</p:attrName>
                                        </p:attrNameLst>
                                      </p:cBhvr>
                                      <p:tavLst>
                                        <p:tav tm="0">
                                          <p:val>
                                            <p:strVal val="ppt_x"/>
                                          </p:val>
                                        </p:tav>
                                        <p:tav tm="100000">
                                          <p:val>
                                            <p:strVal val="ppt_x"/>
                                          </p:val>
                                        </p:tav>
                                      </p:tavLst>
                                    </p:anim>
                                    <p:anim calcmode="lin" valueType="num">
                                      <p:cBhvr additive="base">
                                        <p:cTn id="223" dur="3000"/>
                                        <p:tgtEl>
                                          <p:spTgt spid="10"/>
                                        </p:tgtEl>
                                        <p:attrNameLst>
                                          <p:attrName>ppt_y</p:attrName>
                                        </p:attrNameLst>
                                      </p:cBhvr>
                                      <p:tavLst>
                                        <p:tav tm="0">
                                          <p:val>
                                            <p:strVal val="ppt_y"/>
                                          </p:val>
                                        </p:tav>
                                        <p:tav tm="100000">
                                          <p:val>
                                            <p:strVal val="0-ppt_h/2"/>
                                          </p:val>
                                        </p:tav>
                                      </p:tavLst>
                                    </p:anim>
                                    <p:set>
                                      <p:cBhvr>
                                        <p:cTn id="224" dur="1" fill="hold">
                                          <p:stCondLst>
                                            <p:cond delay="2999"/>
                                          </p:stCondLst>
                                        </p:cTn>
                                        <p:tgtEl>
                                          <p:spTgt spid="10"/>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3000"/>
                                        <p:tgtEl>
                                          <p:spTgt spid="11"/>
                                        </p:tgtEl>
                                        <p:attrNameLst>
                                          <p:attrName>ppt_x</p:attrName>
                                        </p:attrNameLst>
                                      </p:cBhvr>
                                      <p:tavLst>
                                        <p:tav tm="0">
                                          <p:val>
                                            <p:strVal val="ppt_x"/>
                                          </p:val>
                                        </p:tav>
                                        <p:tav tm="100000">
                                          <p:val>
                                            <p:strVal val="ppt_x"/>
                                          </p:val>
                                        </p:tav>
                                      </p:tavLst>
                                    </p:anim>
                                    <p:anim calcmode="lin" valueType="num">
                                      <p:cBhvr additive="base">
                                        <p:cTn id="227" dur="3000"/>
                                        <p:tgtEl>
                                          <p:spTgt spid="11"/>
                                        </p:tgtEl>
                                        <p:attrNameLst>
                                          <p:attrName>ppt_y</p:attrName>
                                        </p:attrNameLst>
                                      </p:cBhvr>
                                      <p:tavLst>
                                        <p:tav tm="0">
                                          <p:val>
                                            <p:strVal val="ppt_y"/>
                                          </p:val>
                                        </p:tav>
                                        <p:tav tm="100000">
                                          <p:val>
                                            <p:strVal val="1+ppt_h/2"/>
                                          </p:val>
                                        </p:tav>
                                      </p:tavLst>
                                    </p:anim>
                                    <p:set>
                                      <p:cBhvr>
                                        <p:cTn id="228" dur="1" fill="hold">
                                          <p:stCondLst>
                                            <p:cond delay="2999"/>
                                          </p:stCondLst>
                                        </p:cTn>
                                        <p:tgtEl>
                                          <p:spTgt spid="11"/>
                                        </p:tgtEl>
                                        <p:attrNameLst>
                                          <p:attrName>style.visibility</p:attrName>
                                        </p:attrNameLst>
                                      </p:cBhvr>
                                      <p:to>
                                        <p:strVal val="hidden"/>
                                      </p:to>
                                    </p:set>
                                  </p:childTnLst>
                                </p:cTn>
                              </p:par>
                              <p:par>
                                <p:cTn id="229" presetID="2" presetClass="exit" presetSubtype="1" fill="hold" grpId="2" nodeType="withEffect">
                                  <p:stCondLst>
                                    <p:cond delay="0"/>
                                  </p:stCondLst>
                                  <p:childTnLst>
                                    <p:anim calcmode="lin" valueType="num">
                                      <p:cBhvr additive="base">
                                        <p:cTn id="230" dur="3000"/>
                                        <p:tgtEl>
                                          <p:spTgt spid="12"/>
                                        </p:tgtEl>
                                        <p:attrNameLst>
                                          <p:attrName>ppt_x</p:attrName>
                                        </p:attrNameLst>
                                      </p:cBhvr>
                                      <p:tavLst>
                                        <p:tav tm="0">
                                          <p:val>
                                            <p:strVal val="ppt_x"/>
                                          </p:val>
                                        </p:tav>
                                        <p:tav tm="100000">
                                          <p:val>
                                            <p:strVal val="ppt_x"/>
                                          </p:val>
                                        </p:tav>
                                      </p:tavLst>
                                    </p:anim>
                                    <p:anim calcmode="lin" valueType="num">
                                      <p:cBhvr additive="base">
                                        <p:cTn id="231" dur="3000"/>
                                        <p:tgtEl>
                                          <p:spTgt spid="12"/>
                                        </p:tgtEl>
                                        <p:attrNameLst>
                                          <p:attrName>ppt_y</p:attrName>
                                        </p:attrNameLst>
                                      </p:cBhvr>
                                      <p:tavLst>
                                        <p:tav tm="0">
                                          <p:val>
                                            <p:strVal val="ppt_y"/>
                                          </p:val>
                                        </p:tav>
                                        <p:tav tm="100000">
                                          <p:val>
                                            <p:strVal val="0-ppt_h/2"/>
                                          </p:val>
                                        </p:tav>
                                      </p:tavLst>
                                    </p:anim>
                                    <p:set>
                                      <p:cBhvr>
                                        <p:cTn id="232" dur="1" fill="hold">
                                          <p:stCondLst>
                                            <p:cond delay="2999"/>
                                          </p:stCondLst>
                                        </p:cTn>
                                        <p:tgtEl>
                                          <p:spTgt spid="12"/>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ppt_x"/>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3000"/>
                                        <p:tgtEl>
                                          <p:spTgt spid="14"/>
                                        </p:tgtEl>
                                        <p:attrNameLst>
                                          <p:attrName>ppt_x</p:attrName>
                                        </p:attrNameLst>
                                      </p:cBhvr>
                                      <p:tavLst>
                                        <p:tav tm="0">
                                          <p:val>
                                            <p:strVal val="ppt_x"/>
                                          </p:val>
                                        </p:tav>
                                        <p:tav tm="100000">
                                          <p:val>
                                            <p:strVal val="ppt_x"/>
                                          </p:val>
                                        </p:tav>
                                      </p:tavLst>
                                    </p:anim>
                                    <p:anim calcmode="lin" valueType="num">
                                      <p:cBhvr additive="base">
                                        <p:cTn id="239" dur="3000"/>
                                        <p:tgtEl>
                                          <p:spTgt spid="14"/>
                                        </p:tgtEl>
                                        <p:attrNameLst>
                                          <p:attrName>ppt_y</p:attrName>
                                        </p:attrNameLst>
                                      </p:cBhvr>
                                      <p:tavLst>
                                        <p:tav tm="0">
                                          <p:val>
                                            <p:strVal val="ppt_y"/>
                                          </p:val>
                                        </p:tav>
                                        <p:tav tm="100000">
                                          <p:val>
                                            <p:strVal val="0-ppt_h/2"/>
                                          </p:val>
                                        </p:tav>
                                      </p:tavLst>
                                    </p:anim>
                                    <p:set>
                                      <p:cBhvr>
                                        <p:cTn id="240" dur="1" fill="hold">
                                          <p:stCondLst>
                                            <p:cond delay="2999"/>
                                          </p:stCondLst>
                                        </p:cTn>
                                        <p:tgtEl>
                                          <p:spTgt spid="14"/>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15"/>
                                        </p:tgtEl>
                                        <p:attrNameLst>
                                          <p:attrName>ppt_x</p:attrName>
                                        </p:attrNameLst>
                                      </p:cBhvr>
                                      <p:tavLst>
                                        <p:tav tm="0">
                                          <p:val>
                                            <p:strVal val="ppt_x"/>
                                          </p:val>
                                        </p:tav>
                                        <p:tav tm="100000">
                                          <p:val>
                                            <p:strVal val="ppt_x"/>
                                          </p:val>
                                        </p:tav>
                                      </p:tavLst>
                                    </p:anim>
                                    <p:anim calcmode="lin" valueType="num">
                                      <p:cBhvr additive="base">
                                        <p:cTn id="243" dur="3000"/>
                                        <p:tgtEl>
                                          <p:spTgt spid="15"/>
                                        </p:tgtEl>
                                        <p:attrNameLst>
                                          <p:attrName>ppt_y</p:attrName>
                                        </p:attrNameLst>
                                      </p:cBhvr>
                                      <p:tavLst>
                                        <p:tav tm="0">
                                          <p:val>
                                            <p:strVal val="ppt_y"/>
                                          </p:val>
                                        </p:tav>
                                        <p:tav tm="100000">
                                          <p:val>
                                            <p:strVal val="1+ppt_h/2"/>
                                          </p:val>
                                        </p:tav>
                                      </p:tavLst>
                                    </p:anim>
                                    <p:set>
                                      <p:cBhvr>
                                        <p:cTn id="244" dur="1" fill="hold">
                                          <p:stCondLst>
                                            <p:cond delay="2999"/>
                                          </p:stCondLst>
                                        </p:cTn>
                                        <p:tgtEl>
                                          <p:spTgt spid="15"/>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3000"/>
                                        <p:tgtEl>
                                          <p:spTgt spid="16"/>
                                        </p:tgtEl>
                                        <p:attrNameLst>
                                          <p:attrName>ppt_x</p:attrName>
                                        </p:attrNameLst>
                                      </p:cBhvr>
                                      <p:tavLst>
                                        <p:tav tm="0">
                                          <p:val>
                                            <p:strVal val="ppt_x"/>
                                          </p:val>
                                        </p:tav>
                                        <p:tav tm="100000">
                                          <p:val>
                                            <p:strVal val="ppt_x"/>
                                          </p:val>
                                        </p:tav>
                                      </p:tavLst>
                                    </p:anim>
                                    <p:anim calcmode="lin" valueType="num">
                                      <p:cBhvr additive="base">
                                        <p:cTn id="247" dur="3000"/>
                                        <p:tgtEl>
                                          <p:spTgt spid="16"/>
                                        </p:tgtEl>
                                        <p:attrNameLst>
                                          <p:attrName>ppt_y</p:attrName>
                                        </p:attrNameLst>
                                      </p:cBhvr>
                                      <p:tavLst>
                                        <p:tav tm="0">
                                          <p:val>
                                            <p:strVal val="ppt_y"/>
                                          </p:val>
                                        </p:tav>
                                        <p:tav tm="100000">
                                          <p:val>
                                            <p:strVal val="0-ppt_h/2"/>
                                          </p:val>
                                        </p:tav>
                                      </p:tavLst>
                                    </p:anim>
                                    <p:set>
                                      <p:cBhvr>
                                        <p:cTn id="248" dur="1" fill="hold">
                                          <p:stCondLst>
                                            <p:cond delay="2999"/>
                                          </p:stCondLst>
                                        </p:cTn>
                                        <p:tgtEl>
                                          <p:spTgt spid="16"/>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3000"/>
                                        <p:tgtEl>
                                          <p:spTgt spid="17"/>
                                        </p:tgtEl>
                                        <p:attrNameLst>
                                          <p:attrName>ppt_x</p:attrName>
                                        </p:attrNameLst>
                                      </p:cBhvr>
                                      <p:tavLst>
                                        <p:tav tm="0">
                                          <p:val>
                                            <p:strVal val="ppt_x"/>
                                          </p:val>
                                        </p:tav>
                                        <p:tav tm="100000">
                                          <p:val>
                                            <p:strVal val="ppt_x"/>
                                          </p:val>
                                        </p:tav>
                                      </p:tavLst>
                                    </p:anim>
                                    <p:anim calcmode="lin" valueType="num">
                                      <p:cBhvr additive="base">
                                        <p:cTn id="251" dur="3000"/>
                                        <p:tgtEl>
                                          <p:spTgt spid="17"/>
                                        </p:tgtEl>
                                        <p:attrNameLst>
                                          <p:attrName>ppt_y</p:attrName>
                                        </p:attrNameLst>
                                      </p:cBhvr>
                                      <p:tavLst>
                                        <p:tav tm="0">
                                          <p:val>
                                            <p:strVal val="ppt_y"/>
                                          </p:val>
                                        </p:tav>
                                        <p:tav tm="100000">
                                          <p:val>
                                            <p:strVal val="1+ppt_h/2"/>
                                          </p:val>
                                        </p:tav>
                                      </p:tavLst>
                                    </p:anim>
                                    <p:set>
                                      <p:cBhvr>
                                        <p:cTn id="252" dur="1" fill="hold">
                                          <p:stCondLst>
                                            <p:cond delay="2999"/>
                                          </p:stCondLst>
                                        </p:cTn>
                                        <p:tgtEl>
                                          <p:spTgt spid="17"/>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ppt_x"/>
                                          </p:val>
                                        </p:tav>
                                      </p:tavLst>
                                    </p:anim>
                                    <p:anim calcmode="lin" valueType="num">
                                      <p:cBhvr additive="base">
                                        <p:cTn id="255" dur="3000"/>
                                        <p:tgtEl>
                                          <p:spTgt spid="18"/>
                                        </p:tgtEl>
                                        <p:attrNameLst>
                                          <p:attrName>ppt_y</p:attrName>
                                        </p:attrNameLst>
                                      </p:cBhvr>
                                      <p:tavLst>
                                        <p:tav tm="0">
                                          <p:val>
                                            <p:strVal val="ppt_y"/>
                                          </p:val>
                                        </p:tav>
                                        <p:tav tm="100000">
                                          <p:val>
                                            <p:strVal val="0-ppt_h/2"/>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ppt_x"/>
                                          </p:val>
                                        </p:tav>
                                      </p:tavLst>
                                    </p:anim>
                                    <p:anim calcmode="lin" valueType="num">
                                      <p:cBhvr additive="base">
                                        <p:cTn id="259" dur="3000"/>
                                        <p:tgtEl>
                                          <p:spTgt spid="19"/>
                                        </p:tgtEl>
                                        <p:attrNameLst>
                                          <p:attrName>ppt_y</p:attrName>
                                        </p:attrNameLst>
                                      </p:cBhvr>
                                      <p:tavLst>
                                        <p:tav tm="0">
                                          <p:val>
                                            <p:strVal val="ppt_y"/>
                                          </p:val>
                                        </p:tav>
                                        <p:tav tm="100000">
                                          <p:val>
                                            <p:strVal val="1+ppt_h/2"/>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ppt_x"/>
                                          </p:val>
                                        </p:tav>
                                      </p:tavLst>
                                    </p:anim>
                                    <p:anim calcmode="lin" valueType="num">
                                      <p:cBhvr additive="base">
                                        <p:cTn id="263" dur="3000"/>
                                        <p:tgtEl>
                                          <p:spTgt spid="20"/>
                                        </p:tgtEl>
                                        <p:attrNameLst>
                                          <p:attrName>ppt_y</p:attrName>
                                        </p:attrNameLst>
                                      </p:cBhvr>
                                      <p:tavLst>
                                        <p:tav tm="0">
                                          <p:val>
                                            <p:strVal val="ppt_y"/>
                                          </p:val>
                                        </p:tav>
                                        <p:tav tm="100000">
                                          <p:val>
                                            <p:strVal val="0-ppt_h/2"/>
                                          </p:val>
                                        </p:tav>
                                      </p:tavLst>
                                    </p:anim>
                                    <p:set>
                                      <p:cBhvr>
                                        <p:cTn id="264" dur="1" fill="hold">
                                          <p:stCondLst>
                                            <p:cond delay="2999"/>
                                          </p:stCondLst>
                                        </p:cTn>
                                        <p:tgtEl>
                                          <p:spTgt spid="20"/>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3000"/>
                                        <p:tgtEl>
                                          <p:spTgt spid="21"/>
                                        </p:tgtEl>
                                        <p:attrNameLst>
                                          <p:attrName>ppt_x</p:attrName>
                                        </p:attrNameLst>
                                      </p:cBhvr>
                                      <p:tavLst>
                                        <p:tav tm="0">
                                          <p:val>
                                            <p:strVal val="ppt_x"/>
                                          </p:val>
                                        </p:tav>
                                        <p:tav tm="100000">
                                          <p:val>
                                            <p:strVal val="ppt_x"/>
                                          </p:val>
                                        </p:tav>
                                      </p:tavLst>
                                    </p:anim>
                                    <p:anim calcmode="lin" valueType="num">
                                      <p:cBhvr additive="base">
                                        <p:cTn id="267" dur="3000"/>
                                        <p:tgtEl>
                                          <p:spTgt spid="21"/>
                                        </p:tgtEl>
                                        <p:attrNameLst>
                                          <p:attrName>ppt_y</p:attrName>
                                        </p:attrNameLst>
                                      </p:cBhvr>
                                      <p:tavLst>
                                        <p:tav tm="0">
                                          <p:val>
                                            <p:strVal val="ppt_y"/>
                                          </p:val>
                                        </p:tav>
                                        <p:tav tm="100000">
                                          <p:val>
                                            <p:strVal val="1+ppt_h/2"/>
                                          </p:val>
                                        </p:tav>
                                      </p:tavLst>
                                    </p:anim>
                                    <p:set>
                                      <p:cBhvr>
                                        <p:cTn id="268" dur="1" fill="hold">
                                          <p:stCondLst>
                                            <p:cond delay="2999"/>
                                          </p:stCondLst>
                                        </p:cTn>
                                        <p:tgtEl>
                                          <p:spTgt spid="21"/>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22"/>
                                        </p:tgtEl>
                                        <p:attrNameLst>
                                          <p:attrName>ppt_x</p:attrName>
                                        </p:attrNameLst>
                                      </p:cBhvr>
                                      <p:tavLst>
                                        <p:tav tm="0">
                                          <p:val>
                                            <p:strVal val="ppt_x"/>
                                          </p:val>
                                        </p:tav>
                                        <p:tav tm="100000">
                                          <p:val>
                                            <p:strVal val="ppt_x"/>
                                          </p:val>
                                        </p:tav>
                                      </p:tavLst>
                                    </p:anim>
                                    <p:anim calcmode="lin" valueType="num">
                                      <p:cBhvr additive="base">
                                        <p:cTn id="271" dur="3000"/>
                                        <p:tgtEl>
                                          <p:spTgt spid="22"/>
                                        </p:tgtEl>
                                        <p:attrNameLst>
                                          <p:attrName>ppt_y</p:attrName>
                                        </p:attrNameLst>
                                      </p:cBhvr>
                                      <p:tavLst>
                                        <p:tav tm="0">
                                          <p:val>
                                            <p:strVal val="ppt_y"/>
                                          </p:val>
                                        </p:tav>
                                        <p:tav tm="100000">
                                          <p:val>
                                            <p:strVal val="0-ppt_h/2"/>
                                          </p:val>
                                        </p:tav>
                                      </p:tavLst>
                                    </p:anim>
                                    <p:set>
                                      <p:cBhvr>
                                        <p:cTn id="272" dur="1" fill="hold">
                                          <p:stCondLst>
                                            <p:cond delay="2999"/>
                                          </p:stCondLst>
                                        </p:cTn>
                                        <p:tgtEl>
                                          <p:spTgt spid="22"/>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3000"/>
                                        <p:tgtEl>
                                          <p:spTgt spid="23"/>
                                        </p:tgtEl>
                                        <p:attrNameLst>
                                          <p:attrName>ppt_x</p:attrName>
                                        </p:attrNameLst>
                                      </p:cBhvr>
                                      <p:tavLst>
                                        <p:tav tm="0">
                                          <p:val>
                                            <p:strVal val="ppt_x"/>
                                          </p:val>
                                        </p:tav>
                                        <p:tav tm="100000">
                                          <p:val>
                                            <p:strVal val="ppt_x"/>
                                          </p:val>
                                        </p:tav>
                                      </p:tavLst>
                                    </p:anim>
                                    <p:anim calcmode="lin" valueType="num">
                                      <p:cBhvr additive="base">
                                        <p:cTn id="275" dur="3000"/>
                                        <p:tgtEl>
                                          <p:spTgt spid="23"/>
                                        </p:tgtEl>
                                        <p:attrNameLst>
                                          <p:attrName>ppt_y</p:attrName>
                                        </p:attrNameLst>
                                      </p:cBhvr>
                                      <p:tavLst>
                                        <p:tav tm="0">
                                          <p:val>
                                            <p:strVal val="ppt_y"/>
                                          </p:val>
                                        </p:tav>
                                        <p:tav tm="100000">
                                          <p:val>
                                            <p:strVal val="1+ppt_h/2"/>
                                          </p:val>
                                        </p:tav>
                                      </p:tavLst>
                                    </p:anim>
                                    <p:set>
                                      <p:cBhvr>
                                        <p:cTn id="276" dur="1" fill="hold">
                                          <p:stCondLst>
                                            <p:cond delay="2999"/>
                                          </p:stCondLst>
                                        </p:cTn>
                                        <p:tgtEl>
                                          <p:spTgt spid="23"/>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24"/>
                                        </p:tgtEl>
                                        <p:attrNameLst>
                                          <p:attrName>ppt_x</p:attrName>
                                        </p:attrNameLst>
                                      </p:cBhvr>
                                      <p:tavLst>
                                        <p:tav tm="0">
                                          <p:val>
                                            <p:strVal val="ppt_x"/>
                                          </p:val>
                                        </p:tav>
                                        <p:tav tm="100000">
                                          <p:val>
                                            <p:strVal val="ppt_x"/>
                                          </p:val>
                                        </p:tav>
                                      </p:tavLst>
                                    </p:anim>
                                    <p:anim calcmode="lin" valueType="num">
                                      <p:cBhvr additive="base">
                                        <p:cTn id="279" dur="3000"/>
                                        <p:tgtEl>
                                          <p:spTgt spid="24"/>
                                        </p:tgtEl>
                                        <p:attrNameLst>
                                          <p:attrName>ppt_y</p:attrName>
                                        </p:attrNameLst>
                                      </p:cBhvr>
                                      <p:tavLst>
                                        <p:tav tm="0">
                                          <p:val>
                                            <p:strVal val="ppt_y"/>
                                          </p:val>
                                        </p:tav>
                                        <p:tav tm="100000">
                                          <p:val>
                                            <p:strVal val="0-ppt_h/2"/>
                                          </p:val>
                                        </p:tav>
                                      </p:tavLst>
                                    </p:anim>
                                    <p:set>
                                      <p:cBhvr>
                                        <p:cTn id="280" dur="1" fill="hold">
                                          <p:stCondLst>
                                            <p:cond delay="2999"/>
                                          </p:stCondLst>
                                        </p:cTn>
                                        <p:tgtEl>
                                          <p:spTgt spid="24"/>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3000"/>
                                        <p:tgtEl>
                                          <p:spTgt spid="25"/>
                                        </p:tgtEl>
                                        <p:attrNameLst>
                                          <p:attrName>ppt_x</p:attrName>
                                        </p:attrNameLst>
                                      </p:cBhvr>
                                      <p:tavLst>
                                        <p:tav tm="0">
                                          <p:val>
                                            <p:strVal val="ppt_x"/>
                                          </p:val>
                                        </p:tav>
                                        <p:tav tm="100000">
                                          <p:val>
                                            <p:strVal val="ppt_x"/>
                                          </p:val>
                                        </p:tav>
                                      </p:tavLst>
                                    </p:anim>
                                    <p:anim calcmode="lin" valueType="num">
                                      <p:cBhvr additive="base">
                                        <p:cTn id="283" dur="3000"/>
                                        <p:tgtEl>
                                          <p:spTgt spid="25"/>
                                        </p:tgtEl>
                                        <p:attrNameLst>
                                          <p:attrName>ppt_y</p:attrName>
                                        </p:attrNameLst>
                                      </p:cBhvr>
                                      <p:tavLst>
                                        <p:tav tm="0">
                                          <p:val>
                                            <p:strVal val="ppt_y"/>
                                          </p:val>
                                        </p:tav>
                                        <p:tav tm="100000">
                                          <p:val>
                                            <p:strVal val="1+ppt_h/2"/>
                                          </p:val>
                                        </p:tav>
                                      </p:tavLst>
                                    </p:anim>
                                    <p:set>
                                      <p:cBhvr>
                                        <p:cTn id="284" dur="1" fill="hold">
                                          <p:stCondLst>
                                            <p:cond delay="2999"/>
                                          </p:stCondLst>
                                        </p:cTn>
                                        <p:tgtEl>
                                          <p:spTgt spid="25"/>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26"/>
                                        </p:tgtEl>
                                        <p:attrNameLst>
                                          <p:attrName>ppt_x</p:attrName>
                                        </p:attrNameLst>
                                      </p:cBhvr>
                                      <p:tavLst>
                                        <p:tav tm="0">
                                          <p:val>
                                            <p:strVal val="ppt_x"/>
                                          </p:val>
                                        </p:tav>
                                        <p:tav tm="100000">
                                          <p:val>
                                            <p:strVal val="ppt_x"/>
                                          </p:val>
                                        </p:tav>
                                      </p:tavLst>
                                    </p:anim>
                                    <p:anim calcmode="lin" valueType="num">
                                      <p:cBhvr additive="base">
                                        <p:cTn id="287" dur="3000"/>
                                        <p:tgtEl>
                                          <p:spTgt spid="26"/>
                                        </p:tgtEl>
                                        <p:attrNameLst>
                                          <p:attrName>ppt_y</p:attrName>
                                        </p:attrNameLst>
                                      </p:cBhvr>
                                      <p:tavLst>
                                        <p:tav tm="0">
                                          <p:val>
                                            <p:strVal val="ppt_y"/>
                                          </p:val>
                                        </p:tav>
                                        <p:tav tm="100000">
                                          <p:val>
                                            <p:strVal val="0-ppt_h/2"/>
                                          </p:val>
                                        </p:tav>
                                      </p:tavLst>
                                    </p:anim>
                                    <p:set>
                                      <p:cBhvr>
                                        <p:cTn id="288" dur="1" fill="hold">
                                          <p:stCondLst>
                                            <p:cond delay="2999"/>
                                          </p:stCondLst>
                                        </p:cTn>
                                        <p:tgtEl>
                                          <p:spTgt spid="26"/>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3000"/>
                                        <p:tgtEl>
                                          <p:spTgt spid="27"/>
                                        </p:tgtEl>
                                        <p:attrNameLst>
                                          <p:attrName>ppt_x</p:attrName>
                                        </p:attrNameLst>
                                      </p:cBhvr>
                                      <p:tavLst>
                                        <p:tav tm="0">
                                          <p:val>
                                            <p:strVal val="ppt_x"/>
                                          </p:val>
                                        </p:tav>
                                        <p:tav tm="100000">
                                          <p:val>
                                            <p:strVal val="ppt_x"/>
                                          </p:val>
                                        </p:tav>
                                      </p:tavLst>
                                    </p:anim>
                                    <p:anim calcmode="lin" valueType="num">
                                      <p:cBhvr additive="base">
                                        <p:cTn id="291" dur="3000"/>
                                        <p:tgtEl>
                                          <p:spTgt spid="27"/>
                                        </p:tgtEl>
                                        <p:attrNameLst>
                                          <p:attrName>ppt_y</p:attrName>
                                        </p:attrNameLst>
                                      </p:cBhvr>
                                      <p:tavLst>
                                        <p:tav tm="0">
                                          <p:val>
                                            <p:strVal val="ppt_y"/>
                                          </p:val>
                                        </p:tav>
                                        <p:tav tm="100000">
                                          <p:val>
                                            <p:strVal val="1+ppt_h/2"/>
                                          </p:val>
                                        </p:tav>
                                      </p:tavLst>
                                    </p:anim>
                                    <p:set>
                                      <p:cBhvr>
                                        <p:cTn id="292" dur="1" fill="hold">
                                          <p:stCondLst>
                                            <p:cond delay="2999"/>
                                          </p:stCondLst>
                                        </p:cTn>
                                        <p:tgtEl>
                                          <p:spTgt spid="27"/>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28"/>
                                        </p:tgtEl>
                                        <p:attrNameLst>
                                          <p:attrName>ppt_x</p:attrName>
                                        </p:attrNameLst>
                                      </p:cBhvr>
                                      <p:tavLst>
                                        <p:tav tm="0">
                                          <p:val>
                                            <p:strVal val="ppt_x"/>
                                          </p:val>
                                        </p:tav>
                                        <p:tav tm="100000">
                                          <p:val>
                                            <p:strVal val="ppt_x"/>
                                          </p:val>
                                        </p:tav>
                                      </p:tavLst>
                                    </p:anim>
                                    <p:anim calcmode="lin" valueType="num">
                                      <p:cBhvr additive="base">
                                        <p:cTn id="295" dur="3000"/>
                                        <p:tgtEl>
                                          <p:spTgt spid="28"/>
                                        </p:tgtEl>
                                        <p:attrNameLst>
                                          <p:attrName>ppt_y</p:attrName>
                                        </p:attrNameLst>
                                      </p:cBhvr>
                                      <p:tavLst>
                                        <p:tav tm="0">
                                          <p:val>
                                            <p:strVal val="ppt_y"/>
                                          </p:val>
                                        </p:tav>
                                        <p:tav tm="100000">
                                          <p:val>
                                            <p:strVal val="0-ppt_h/2"/>
                                          </p:val>
                                        </p:tav>
                                      </p:tavLst>
                                    </p:anim>
                                    <p:set>
                                      <p:cBhvr>
                                        <p:cTn id="296" dur="1" fill="hold">
                                          <p:stCondLst>
                                            <p:cond delay="2999"/>
                                          </p:stCondLst>
                                        </p:cTn>
                                        <p:tgtEl>
                                          <p:spTgt spid="28"/>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3000"/>
                                        <p:tgtEl>
                                          <p:spTgt spid="29"/>
                                        </p:tgtEl>
                                        <p:attrNameLst>
                                          <p:attrName>ppt_x</p:attrName>
                                        </p:attrNameLst>
                                      </p:cBhvr>
                                      <p:tavLst>
                                        <p:tav tm="0">
                                          <p:val>
                                            <p:strVal val="ppt_x"/>
                                          </p:val>
                                        </p:tav>
                                        <p:tav tm="100000">
                                          <p:val>
                                            <p:strVal val="ppt_x"/>
                                          </p:val>
                                        </p:tav>
                                      </p:tavLst>
                                    </p:anim>
                                    <p:anim calcmode="lin" valueType="num">
                                      <p:cBhvr additive="base">
                                        <p:cTn id="299" dur="3000"/>
                                        <p:tgtEl>
                                          <p:spTgt spid="29"/>
                                        </p:tgtEl>
                                        <p:attrNameLst>
                                          <p:attrName>ppt_y</p:attrName>
                                        </p:attrNameLst>
                                      </p:cBhvr>
                                      <p:tavLst>
                                        <p:tav tm="0">
                                          <p:val>
                                            <p:strVal val="ppt_y"/>
                                          </p:val>
                                        </p:tav>
                                        <p:tav tm="100000">
                                          <p:val>
                                            <p:strVal val="1+ppt_h/2"/>
                                          </p:val>
                                        </p:tav>
                                      </p:tavLst>
                                    </p:anim>
                                    <p:set>
                                      <p:cBhvr>
                                        <p:cTn id="300" dur="1" fill="hold">
                                          <p:stCondLst>
                                            <p:cond delay="2999"/>
                                          </p:stCondLst>
                                        </p:cTn>
                                        <p:tgtEl>
                                          <p:spTgt spid="29"/>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30"/>
                                        </p:tgtEl>
                                        <p:attrNameLst>
                                          <p:attrName>ppt_x</p:attrName>
                                        </p:attrNameLst>
                                      </p:cBhvr>
                                      <p:tavLst>
                                        <p:tav tm="0">
                                          <p:val>
                                            <p:strVal val="ppt_x"/>
                                          </p:val>
                                        </p:tav>
                                        <p:tav tm="100000">
                                          <p:val>
                                            <p:strVal val="ppt_x"/>
                                          </p:val>
                                        </p:tav>
                                      </p:tavLst>
                                    </p:anim>
                                    <p:anim calcmode="lin" valueType="num">
                                      <p:cBhvr additive="base">
                                        <p:cTn id="303" dur="3000"/>
                                        <p:tgtEl>
                                          <p:spTgt spid="30"/>
                                        </p:tgtEl>
                                        <p:attrNameLst>
                                          <p:attrName>ppt_y</p:attrName>
                                        </p:attrNameLst>
                                      </p:cBhvr>
                                      <p:tavLst>
                                        <p:tav tm="0">
                                          <p:val>
                                            <p:strVal val="ppt_y"/>
                                          </p:val>
                                        </p:tav>
                                        <p:tav tm="100000">
                                          <p:val>
                                            <p:strVal val="0-ppt_h/2"/>
                                          </p:val>
                                        </p:tav>
                                      </p:tavLst>
                                    </p:anim>
                                    <p:set>
                                      <p:cBhvr>
                                        <p:cTn id="304" dur="1" fill="hold">
                                          <p:stCondLst>
                                            <p:cond delay="2999"/>
                                          </p:stCondLst>
                                        </p:cTn>
                                        <p:tgtEl>
                                          <p:spTgt spid="30"/>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3000"/>
                                        <p:tgtEl>
                                          <p:spTgt spid="31"/>
                                        </p:tgtEl>
                                        <p:attrNameLst>
                                          <p:attrName>ppt_x</p:attrName>
                                        </p:attrNameLst>
                                      </p:cBhvr>
                                      <p:tavLst>
                                        <p:tav tm="0">
                                          <p:val>
                                            <p:strVal val="ppt_x"/>
                                          </p:val>
                                        </p:tav>
                                        <p:tav tm="100000">
                                          <p:val>
                                            <p:strVal val="ppt_x"/>
                                          </p:val>
                                        </p:tav>
                                      </p:tavLst>
                                    </p:anim>
                                    <p:anim calcmode="lin" valueType="num">
                                      <p:cBhvr additive="base">
                                        <p:cTn id="307" dur="3000"/>
                                        <p:tgtEl>
                                          <p:spTgt spid="31"/>
                                        </p:tgtEl>
                                        <p:attrNameLst>
                                          <p:attrName>ppt_y</p:attrName>
                                        </p:attrNameLst>
                                      </p:cBhvr>
                                      <p:tavLst>
                                        <p:tav tm="0">
                                          <p:val>
                                            <p:strVal val="ppt_y"/>
                                          </p:val>
                                        </p:tav>
                                        <p:tav tm="100000">
                                          <p:val>
                                            <p:strVal val="1+ppt_h/2"/>
                                          </p:val>
                                        </p:tav>
                                      </p:tavLst>
                                    </p:anim>
                                    <p:set>
                                      <p:cBhvr>
                                        <p:cTn id="308" dur="1" fill="hold">
                                          <p:stCondLst>
                                            <p:cond delay="2999"/>
                                          </p:stCondLst>
                                        </p:cTn>
                                        <p:tgtEl>
                                          <p:spTgt spid="31"/>
                                        </p:tgtEl>
                                        <p:attrNameLst>
                                          <p:attrName>style.visibility</p:attrName>
                                        </p:attrNameLst>
                                      </p:cBhvr>
                                      <p:to>
                                        <p:strVal val="hidden"/>
                                      </p:to>
                                    </p:set>
                                  </p:childTnLst>
                                </p:cTn>
                              </p:par>
                              <p:par>
                                <p:cTn id="309" presetID="2" presetClass="exit" presetSubtype="1" fill="hold" grpId="2" nodeType="withEffect">
                                  <p:stCondLst>
                                    <p:cond delay="0"/>
                                  </p:stCondLst>
                                  <p:childTnLst>
                                    <p:anim calcmode="lin" valueType="num">
                                      <p:cBhvr additive="base">
                                        <p:cTn id="310" dur="3000"/>
                                        <p:tgtEl>
                                          <p:spTgt spid="32"/>
                                        </p:tgtEl>
                                        <p:attrNameLst>
                                          <p:attrName>ppt_x</p:attrName>
                                        </p:attrNameLst>
                                      </p:cBhvr>
                                      <p:tavLst>
                                        <p:tav tm="0">
                                          <p:val>
                                            <p:strVal val="ppt_x"/>
                                          </p:val>
                                        </p:tav>
                                        <p:tav tm="100000">
                                          <p:val>
                                            <p:strVal val="ppt_x"/>
                                          </p:val>
                                        </p:tav>
                                      </p:tavLst>
                                    </p:anim>
                                    <p:anim calcmode="lin" valueType="num">
                                      <p:cBhvr additive="base">
                                        <p:cTn id="311" dur="3000"/>
                                        <p:tgtEl>
                                          <p:spTgt spid="32"/>
                                        </p:tgtEl>
                                        <p:attrNameLst>
                                          <p:attrName>ppt_y</p:attrName>
                                        </p:attrNameLst>
                                      </p:cBhvr>
                                      <p:tavLst>
                                        <p:tav tm="0">
                                          <p:val>
                                            <p:strVal val="ppt_y"/>
                                          </p:val>
                                        </p:tav>
                                        <p:tav tm="100000">
                                          <p:val>
                                            <p:strVal val="0-ppt_h/2"/>
                                          </p:val>
                                        </p:tav>
                                      </p:tavLst>
                                    </p:anim>
                                    <p:set>
                                      <p:cBhvr>
                                        <p:cTn id="312" dur="1" fill="hold">
                                          <p:stCondLst>
                                            <p:cond delay="2999"/>
                                          </p:stCondLst>
                                        </p:cTn>
                                        <p:tgtEl>
                                          <p:spTgt spid="32"/>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3000"/>
                                        <p:tgtEl>
                                          <p:spTgt spid="33"/>
                                        </p:tgtEl>
                                        <p:attrNameLst>
                                          <p:attrName>ppt_x</p:attrName>
                                        </p:attrNameLst>
                                      </p:cBhvr>
                                      <p:tavLst>
                                        <p:tav tm="0">
                                          <p:val>
                                            <p:strVal val="ppt_x"/>
                                          </p:val>
                                        </p:tav>
                                        <p:tav tm="100000">
                                          <p:val>
                                            <p:strVal val="ppt_x"/>
                                          </p:val>
                                        </p:tav>
                                      </p:tavLst>
                                    </p:anim>
                                    <p:anim calcmode="lin" valueType="num">
                                      <p:cBhvr additive="base">
                                        <p:cTn id="315" dur="3000"/>
                                        <p:tgtEl>
                                          <p:spTgt spid="33"/>
                                        </p:tgtEl>
                                        <p:attrNameLst>
                                          <p:attrName>ppt_y</p:attrName>
                                        </p:attrNameLst>
                                      </p:cBhvr>
                                      <p:tavLst>
                                        <p:tav tm="0">
                                          <p:val>
                                            <p:strVal val="ppt_y"/>
                                          </p:val>
                                        </p:tav>
                                        <p:tav tm="100000">
                                          <p:val>
                                            <p:strVal val="1+ppt_h/2"/>
                                          </p:val>
                                        </p:tav>
                                      </p:tavLst>
                                    </p:anim>
                                    <p:set>
                                      <p:cBhvr>
                                        <p:cTn id="316" dur="1" fill="hold">
                                          <p:stCondLst>
                                            <p:cond delay="2999"/>
                                          </p:stCondLst>
                                        </p:cTn>
                                        <p:tgtEl>
                                          <p:spTgt spid="33"/>
                                        </p:tgtEl>
                                        <p:attrNameLst>
                                          <p:attrName>style.visibility</p:attrName>
                                        </p:attrNameLst>
                                      </p:cBhvr>
                                      <p:to>
                                        <p:strVal val="hidden"/>
                                      </p:to>
                                    </p:set>
                                  </p:childTnLst>
                                </p:cTn>
                              </p:par>
                              <p:par>
                                <p:cTn id="317" presetID="2" presetClass="exit" presetSubtype="1" fill="hold" grpId="2" nodeType="withEffect">
                                  <p:stCondLst>
                                    <p:cond delay="0"/>
                                  </p:stCondLst>
                                  <p:childTnLst>
                                    <p:anim calcmode="lin" valueType="num">
                                      <p:cBhvr additive="base">
                                        <p:cTn id="318" dur="3000"/>
                                        <p:tgtEl>
                                          <p:spTgt spid="34"/>
                                        </p:tgtEl>
                                        <p:attrNameLst>
                                          <p:attrName>ppt_x</p:attrName>
                                        </p:attrNameLst>
                                      </p:cBhvr>
                                      <p:tavLst>
                                        <p:tav tm="0">
                                          <p:val>
                                            <p:strVal val="ppt_x"/>
                                          </p:val>
                                        </p:tav>
                                        <p:tav tm="100000">
                                          <p:val>
                                            <p:strVal val="ppt_x"/>
                                          </p:val>
                                        </p:tav>
                                      </p:tavLst>
                                    </p:anim>
                                    <p:anim calcmode="lin" valueType="num">
                                      <p:cBhvr additive="base">
                                        <p:cTn id="319" dur="3000"/>
                                        <p:tgtEl>
                                          <p:spTgt spid="34"/>
                                        </p:tgtEl>
                                        <p:attrNameLst>
                                          <p:attrName>ppt_y</p:attrName>
                                        </p:attrNameLst>
                                      </p:cBhvr>
                                      <p:tavLst>
                                        <p:tav tm="0">
                                          <p:val>
                                            <p:strVal val="ppt_y"/>
                                          </p:val>
                                        </p:tav>
                                        <p:tav tm="100000">
                                          <p:val>
                                            <p:strVal val="0-ppt_h/2"/>
                                          </p:val>
                                        </p:tav>
                                      </p:tavLst>
                                    </p:anim>
                                    <p:set>
                                      <p:cBhvr>
                                        <p:cTn id="320" dur="1" fill="hold">
                                          <p:stCondLst>
                                            <p:cond delay="2999"/>
                                          </p:stCondLst>
                                        </p:cTn>
                                        <p:tgtEl>
                                          <p:spTgt spid="34"/>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3000"/>
                                        <p:tgtEl>
                                          <p:spTgt spid="35"/>
                                        </p:tgtEl>
                                        <p:attrNameLst>
                                          <p:attrName>ppt_x</p:attrName>
                                        </p:attrNameLst>
                                      </p:cBhvr>
                                      <p:tavLst>
                                        <p:tav tm="0">
                                          <p:val>
                                            <p:strVal val="ppt_x"/>
                                          </p:val>
                                        </p:tav>
                                        <p:tav tm="100000">
                                          <p:val>
                                            <p:strVal val="ppt_x"/>
                                          </p:val>
                                        </p:tav>
                                      </p:tavLst>
                                    </p:anim>
                                    <p:anim calcmode="lin" valueType="num">
                                      <p:cBhvr additive="base">
                                        <p:cTn id="323" dur="3000"/>
                                        <p:tgtEl>
                                          <p:spTgt spid="35"/>
                                        </p:tgtEl>
                                        <p:attrNameLst>
                                          <p:attrName>ppt_y</p:attrName>
                                        </p:attrNameLst>
                                      </p:cBhvr>
                                      <p:tavLst>
                                        <p:tav tm="0">
                                          <p:val>
                                            <p:strVal val="ppt_y"/>
                                          </p:val>
                                        </p:tav>
                                        <p:tav tm="100000">
                                          <p:val>
                                            <p:strVal val="1+ppt_h/2"/>
                                          </p:val>
                                        </p:tav>
                                      </p:tavLst>
                                    </p:anim>
                                    <p:set>
                                      <p:cBhvr>
                                        <p:cTn id="324" dur="1" fill="hold">
                                          <p:stCondLst>
                                            <p:cond delay="2999"/>
                                          </p:stCondLst>
                                        </p:cTn>
                                        <p:tgtEl>
                                          <p:spTgt spid="35"/>
                                        </p:tgtEl>
                                        <p:attrNameLst>
                                          <p:attrName>style.visibility</p:attrName>
                                        </p:attrNameLst>
                                      </p:cBhvr>
                                      <p:to>
                                        <p:strVal val="hidden"/>
                                      </p:to>
                                    </p:set>
                                  </p:childTnLst>
                                </p:cTn>
                              </p:par>
                              <p:par>
                                <p:cTn id="325" presetID="2" presetClass="exit" presetSubtype="1" fill="hold" grpId="2" nodeType="withEffect">
                                  <p:stCondLst>
                                    <p:cond delay="0"/>
                                  </p:stCondLst>
                                  <p:childTnLst>
                                    <p:anim calcmode="lin" valueType="num">
                                      <p:cBhvr additive="base">
                                        <p:cTn id="326" dur="3000"/>
                                        <p:tgtEl>
                                          <p:spTgt spid="36"/>
                                        </p:tgtEl>
                                        <p:attrNameLst>
                                          <p:attrName>ppt_x</p:attrName>
                                        </p:attrNameLst>
                                      </p:cBhvr>
                                      <p:tavLst>
                                        <p:tav tm="0">
                                          <p:val>
                                            <p:strVal val="ppt_x"/>
                                          </p:val>
                                        </p:tav>
                                        <p:tav tm="100000">
                                          <p:val>
                                            <p:strVal val="ppt_x"/>
                                          </p:val>
                                        </p:tav>
                                      </p:tavLst>
                                    </p:anim>
                                    <p:anim calcmode="lin" valueType="num">
                                      <p:cBhvr additive="base">
                                        <p:cTn id="327" dur="3000"/>
                                        <p:tgtEl>
                                          <p:spTgt spid="36"/>
                                        </p:tgtEl>
                                        <p:attrNameLst>
                                          <p:attrName>ppt_y</p:attrName>
                                        </p:attrNameLst>
                                      </p:cBhvr>
                                      <p:tavLst>
                                        <p:tav tm="0">
                                          <p:val>
                                            <p:strVal val="ppt_y"/>
                                          </p:val>
                                        </p:tav>
                                        <p:tav tm="100000">
                                          <p:val>
                                            <p:strVal val="0-ppt_h/2"/>
                                          </p:val>
                                        </p:tav>
                                      </p:tavLst>
                                    </p:anim>
                                    <p:set>
                                      <p:cBhvr>
                                        <p:cTn id="328" dur="1" fill="hold">
                                          <p:stCondLst>
                                            <p:cond delay="2999"/>
                                          </p:stCondLst>
                                        </p:cTn>
                                        <p:tgtEl>
                                          <p:spTgt spid="36"/>
                                        </p:tgtEl>
                                        <p:attrNameLst>
                                          <p:attrName>style.visibility</p:attrName>
                                        </p:attrNameLst>
                                      </p:cBhvr>
                                      <p:to>
                                        <p:strVal val="hidden"/>
                                      </p:to>
                                    </p:set>
                                  </p:childTnLst>
                                </p:cTn>
                              </p:par>
                              <p:par>
                                <p:cTn id="329" presetID="5" presetClass="exit" presetSubtype="10" fill="hold" grpId="3" nodeType="withEffect">
                                  <p:stCondLst>
                                    <p:cond delay="0"/>
                                  </p:stCondLst>
                                  <p:childTnLst>
                                    <p:animEffect transition="out" filter="checkerboard(across)">
                                      <p:cBhvr>
                                        <p:cTn id="330" dur="3000"/>
                                        <p:tgtEl>
                                          <p:spTgt spid="5"/>
                                        </p:tgtEl>
                                      </p:cBhvr>
                                    </p:animEffect>
                                    <p:set>
                                      <p:cBhvr>
                                        <p:cTn id="331" dur="1" fill="hold">
                                          <p:stCondLst>
                                            <p:cond delay="2999"/>
                                          </p:stCondLst>
                                        </p:cTn>
                                        <p:tgtEl>
                                          <p:spTgt spid="5"/>
                                        </p:tgtEl>
                                        <p:attrNameLst>
                                          <p:attrName>style.visibility</p:attrName>
                                        </p:attrNameLst>
                                      </p:cBhvr>
                                      <p:to>
                                        <p:strVal val="hidden"/>
                                      </p:to>
                                    </p:set>
                                  </p:childTnLst>
                                </p:cTn>
                              </p:par>
                              <p:par>
                                <p:cTn id="332" presetID="5" presetClass="exit" presetSubtype="10" fill="hold" grpId="3" nodeType="withEffect">
                                  <p:stCondLst>
                                    <p:cond delay="0"/>
                                  </p:stCondLst>
                                  <p:childTnLst>
                                    <p:animEffect transition="out" filter="checkerboard(across)">
                                      <p:cBhvr>
                                        <p:cTn id="333" dur="3000"/>
                                        <p:tgtEl>
                                          <p:spTgt spid="6"/>
                                        </p:tgtEl>
                                      </p:cBhvr>
                                    </p:animEffect>
                                    <p:set>
                                      <p:cBhvr>
                                        <p:cTn id="334" dur="1" fill="hold">
                                          <p:stCondLst>
                                            <p:cond delay="2999"/>
                                          </p:stCondLst>
                                        </p:cTn>
                                        <p:tgtEl>
                                          <p:spTgt spid="6"/>
                                        </p:tgtEl>
                                        <p:attrNameLst>
                                          <p:attrName>style.visibility</p:attrName>
                                        </p:attrNameLst>
                                      </p:cBhvr>
                                      <p:to>
                                        <p:strVal val="hidden"/>
                                      </p:to>
                                    </p:set>
                                  </p:childTnLst>
                                </p:cTn>
                              </p:par>
                              <p:par>
                                <p:cTn id="335" presetID="5" presetClass="exit" presetSubtype="10" fill="hold" grpId="3" nodeType="withEffect">
                                  <p:stCondLst>
                                    <p:cond delay="0"/>
                                  </p:stCondLst>
                                  <p:childTnLst>
                                    <p:animEffect transition="out" filter="checkerboard(across)">
                                      <p:cBhvr>
                                        <p:cTn id="336" dur="3000"/>
                                        <p:tgtEl>
                                          <p:spTgt spid="7"/>
                                        </p:tgtEl>
                                      </p:cBhvr>
                                    </p:animEffect>
                                    <p:set>
                                      <p:cBhvr>
                                        <p:cTn id="337" dur="1" fill="hold">
                                          <p:stCondLst>
                                            <p:cond delay="2999"/>
                                          </p:stCondLst>
                                        </p:cTn>
                                        <p:tgtEl>
                                          <p:spTgt spid="7"/>
                                        </p:tgtEl>
                                        <p:attrNameLst>
                                          <p:attrName>style.visibility</p:attrName>
                                        </p:attrNameLst>
                                      </p:cBhvr>
                                      <p:to>
                                        <p:strVal val="hidden"/>
                                      </p:to>
                                    </p:set>
                                  </p:childTnLst>
                                </p:cTn>
                              </p:par>
                              <p:par>
                                <p:cTn id="338" presetID="5" presetClass="exit" presetSubtype="10" fill="hold" grpId="3" nodeType="withEffect">
                                  <p:stCondLst>
                                    <p:cond delay="0"/>
                                  </p:stCondLst>
                                  <p:childTnLst>
                                    <p:animEffect transition="out" filter="checkerboard(across)">
                                      <p:cBhvr>
                                        <p:cTn id="339" dur="3000"/>
                                        <p:tgtEl>
                                          <p:spTgt spid="8"/>
                                        </p:tgtEl>
                                      </p:cBhvr>
                                    </p:animEffect>
                                    <p:set>
                                      <p:cBhvr>
                                        <p:cTn id="340" dur="1" fill="hold">
                                          <p:stCondLst>
                                            <p:cond delay="2999"/>
                                          </p:stCondLst>
                                        </p:cTn>
                                        <p:tgtEl>
                                          <p:spTgt spid="8"/>
                                        </p:tgtEl>
                                        <p:attrNameLst>
                                          <p:attrName>style.visibility</p:attrName>
                                        </p:attrNameLst>
                                      </p:cBhvr>
                                      <p:to>
                                        <p:strVal val="hidden"/>
                                      </p:to>
                                    </p:set>
                                  </p:childTnLst>
                                </p:cTn>
                              </p:par>
                              <p:par>
                                <p:cTn id="341" presetID="5" presetClass="exit" presetSubtype="10" fill="hold" grpId="3" nodeType="withEffect">
                                  <p:stCondLst>
                                    <p:cond delay="0"/>
                                  </p:stCondLst>
                                  <p:childTnLst>
                                    <p:animEffect transition="out" filter="checkerboard(across)">
                                      <p:cBhvr>
                                        <p:cTn id="342" dur="3000"/>
                                        <p:tgtEl>
                                          <p:spTgt spid="9"/>
                                        </p:tgtEl>
                                      </p:cBhvr>
                                    </p:animEffect>
                                    <p:set>
                                      <p:cBhvr>
                                        <p:cTn id="343" dur="1" fill="hold">
                                          <p:stCondLst>
                                            <p:cond delay="2999"/>
                                          </p:stCondLst>
                                        </p:cTn>
                                        <p:tgtEl>
                                          <p:spTgt spid="9"/>
                                        </p:tgtEl>
                                        <p:attrNameLst>
                                          <p:attrName>style.visibility</p:attrName>
                                        </p:attrNameLst>
                                      </p:cBhvr>
                                      <p:to>
                                        <p:strVal val="hidden"/>
                                      </p:to>
                                    </p:set>
                                  </p:childTnLst>
                                </p:cTn>
                              </p:par>
                              <p:par>
                                <p:cTn id="344" presetID="5" presetClass="exit" presetSubtype="10" fill="hold" grpId="3" nodeType="withEffect">
                                  <p:stCondLst>
                                    <p:cond delay="0"/>
                                  </p:stCondLst>
                                  <p:childTnLst>
                                    <p:animEffect transition="out" filter="checkerboard(across)">
                                      <p:cBhvr>
                                        <p:cTn id="345" dur="3000"/>
                                        <p:tgtEl>
                                          <p:spTgt spid="10"/>
                                        </p:tgtEl>
                                      </p:cBhvr>
                                    </p:animEffect>
                                    <p:set>
                                      <p:cBhvr>
                                        <p:cTn id="346" dur="1" fill="hold">
                                          <p:stCondLst>
                                            <p:cond delay="2999"/>
                                          </p:stCondLst>
                                        </p:cTn>
                                        <p:tgtEl>
                                          <p:spTgt spid="10"/>
                                        </p:tgtEl>
                                        <p:attrNameLst>
                                          <p:attrName>style.visibility</p:attrName>
                                        </p:attrNameLst>
                                      </p:cBhvr>
                                      <p:to>
                                        <p:strVal val="hidden"/>
                                      </p:to>
                                    </p:set>
                                  </p:childTnLst>
                                </p:cTn>
                              </p:par>
                              <p:par>
                                <p:cTn id="347" presetID="5" presetClass="exit" presetSubtype="10" fill="hold" grpId="3" nodeType="withEffect">
                                  <p:stCondLst>
                                    <p:cond delay="0"/>
                                  </p:stCondLst>
                                  <p:childTnLst>
                                    <p:animEffect transition="out" filter="checkerboard(across)">
                                      <p:cBhvr>
                                        <p:cTn id="348" dur="3000"/>
                                        <p:tgtEl>
                                          <p:spTgt spid="11"/>
                                        </p:tgtEl>
                                      </p:cBhvr>
                                    </p:animEffect>
                                    <p:set>
                                      <p:cBhvr>
                                        <p:cTn id="349" dur="1" fill="hold">
                                          <p:stCondLst>
                                            <p:cond delay="2999"/>
                                          </p:stCondLst>
                                        </p:cTn>
                                        <p:tgtEl>
                                          <p:spTgt spid="11"/>
                                        </p:tgtEl>
                                        <p:attrNameLst>
                                          <p:attrName>style.visibility</p:attrName>
                                        </p:attrNameLst>
                                      </p:cBhvr>
                                      <p:to>
                                        <p:strVal val="hidden"/>
                                      </p:to>
                                    </p:set>
                                  </p:childTnLst>
                                </p:cTn>
                              </p:par>
                              <p:par>
                                <p:cTn id="350" presetID="5" presetClass="exit" presetSubtype="10" fill="hold" grpId="3" nodeType="withEffect">
                                  <p:stCondLst>
                                    <p:cond delay="0"/>
                                  </p:stCondLst>
                                  <p:childTnLst>
                                    <p:animEffect transition="out" filter="checkerboard(across)">
                                      <p:cBhvr>
                                        <p:cTn id="351" dur="3000"/>
                                        <p:tgtEl>
                                          <p:spTgt spid="12"/>
                                        </p:tgtEl>
                                      </p:cBhvr>
                                    </p:animEffect>
                                    <p:set>
                                      <p:cBhvr>
                                        <p:cTn id="352" dur="1" fill="hold">
                                          <p:stCondLst>
                                            <p:cond delay="2999"/>
                                          </p:stCondLst>
                                        </p:cTn>
                                        <p:tgtEl>
                                          <p:spTgt spid="12"/>
                                        </p:tgtEl>
                                        <p:attrNameLst>
                                          <p:attrName>style.visibility</p:attrName>
                                        </p:attrNameLst>
                                      </p:cBhvr>
                                      <p:to>
                                        <p:strVal val="hidden"/>
                                      </p:to>
                                    </p:set>
                                  </p:childTnLst>
                                </p:cTn>
                              </p:par>
                              <p:par>
                                <p:cTn id="353" presetID="5" presetClass="exit" presetSubtype="10" fill="hold" grpId="3" nodeType="withEffect">
                                  <p:stCondLst>
                                    <p:cond delay="0"/>
                                  </p:stCondLst>
                                  <p:childTnLst>
                                    <p:animEffect transition="out" filter="checkerboard(across)">
                                      <p:cBhvr>
                                        <p:cTn id="354" dur="3000"/>
                                        <p:tgtEl>
                                          <p:spTgt spid="13"/>
                                        </p:tgtEl>
                                      </p:cBhvr>
                                    </p:animEffect>
                                    <p:set>
                                      <p:cBhvr>
                                        <p:cTn id="355" dur="1" fill="hold">
                                          <p:stCondLst>
                                            <p:cond delay="2999"/>
                                          </p:stCondLst>
                                        </p:cTn>
                                        <p:tgtEl>
                                          <p:spTgt spid="13"/>
                                        </p:tgtEl>
                                        <p:attrNameLst>
                                          <p:attrName>style.visibility</p:attrName>
                                        </p:attrNameLst>
                                      </p:cBhvr>
                                      <p:to>
                                        <p:strVal val="hidden"/>
                                      </p:to>
                                    </p:set>
                                  </p:childTnLst>
                                </p:cTn>
                              </p:par>
                              <p:par>
                                <p:cTn id="356" presetID="5" presetClass="exit" presetSubtype="10" fill="hold" grpId="3" nodeType="withEffect">
                                  <p:stCondLst>
                                    <p:cond delay="0"/>
                                  </p:stCondLst>
                                  <p:childTnLst>
                                    <p:animEffect transition="out" filter="checkerboard(across)">
                                      <p:cBhvr>
                                        <p:cTn id="357" dur="3000"/>
                                        <p:tgtEl>
                                          <p:spTgt spid="14"/>
                                        </p:tgtEl>
                                      </p:cBhvr>
                                    </p:animEffect>
                                    <p:set>
                                      <p:cBhvr>
                                        <p:cTn id="358" dur="1" fill="hold">
                                          <p:stCondLst>
                                            <p:cond delay="2999"/>
                                          </p:stCondLst>
                                        </p:cTn>
                                        <p:tgtEl>
                                          <p:spTgt spid="14"/>
                                        </p:tgtEl>
                                        <p:attrNameLst>
                                          <p:attrName>style.visibility</p:attrName>
                                        </p:attrNameLst>
                                      </p:cBhvr>
                                      <p:to>
                                        <p:strVal val="hidden"/>
                                      </p:to>
                                    </p:set>
                                  </p:childTnLst>
                                </p:cTn>
                              </p:par>
                              <p:par>
                                <p:cTn id="359" presetID="5" presetClass="exit" presetSubtype="10" fill="hold" grpId="3" nodeType="withEffect">
                                  <p:stCondLst>
                                    <p:cond delay="0"/>
                                  </p:stCondLst>
                                  <p:childTnLst>
                                    <p:animEffect transition="out" filter="checkerboard(across)">
                                      <p:cBhvr>
                                        <p:cTn id="360" dur="3000"/>
                                        <p:tgtEl>
                                          <p:spTgt spid="15"/>
                                        </p:tgtEl>
                                      </p:cBhvr>
                                    </p:animEffect>
                                    <p:set>
                                      <p:cBhvr>
                                        <p:cTn id="361" dur="1" fill="hold">
                                          <p:stCondLst>
                                            <p:cond delay="2999"/>
                                          </p:stCondLst>
                                        </p:cTn>
                                        <p:tgtEl>
                                          <p:spTgt spid="15"/>
                                        </p:tgtEl>
                                        <p:attrNameLst>
                                          <p:attrName>style.visibility</p:attrName>
                                        </p:attrNameLst>
                                      </p:cBhvr>
                                      <p:to>
                                        <p:strVal val="hidden"/>
                                      </p:to>
                                    </p:set>
                                  </p:childTnLst>
                                </p:cTn>
                              </p:par>
                              <p:par>
                                <p:cTn id="362" presetID="5" presetClass="exit" presetSubtype="10" fill="hold" grpId="3" nodeType="withEffect">
                                  <p:stCondLst>
                                    <p:cond delay="0"/>
                                  </p:stCondLst>
                                  <p:childTnLst>
                                    <p:animEffect transition="out" filter="checkerboard(across)">
                                      <p:cBhvr>
                                        <p:cTn id="363" dur="3000"/>
                                        <p:tgtEl>
                                          <p:spTgt spid="16"/>
                                        </p:tgtEl>
                                      </p:cBhvr>
                                    </p:animEffect>
                                    <p:set>
                                      <p:cBhvr>
                                        <p:cTn id="364" dur="1" fill="hold">
                                          <p:stCondLst>
                                            <p:cond delay="2999"/>
                                          </p:stCondLst>
                                        </p:cTn>
                                        <p:tgtEl>
                                          <p:spTgt spid="16"/>
                                        </p:tgtEl>
                                        <p:attrNameLst>
                                          <p:attrName>style.visibility</p:attrName>
                                        </p:attrNameLst>
                                      </p:cBhvr>
                                      <p:to>
                                        <p:strVal val="hidden"/>
                                      </p:to>
                                    </p:set>
                                  </p:childTnLst>
                                </p:cTn>
                              </p:par>
                              <p:par>
                                <p:cTn id="365" presetID="5" presetClass="exit" presetSubtype="10" fill="hold" grpId="3" nodeType="withEffect">
                                  <p:stCondLst>
                                    <p:cond delay="0"/>
                                  </p:stCondLst>
                                  <p:childTnLst>
                                    <p:animEffect transition="out" filter="checkerboard(across)">
                                      <p:cBhvr>
                                        <p:cTn id="366" dur="3000"/>
                                        <p:tgtEl>
                                          <p:spTgt spid="17"/>
                                        </p:tgtEl>
                                      </p:cBhvr>
                                    </p:animEffect>
                                    <p:set>
                                      <p:cBhvr>
                                        <p:cTn id="367" dur="1" fill="hold">
                                          <p:stCondLst>
                                            <p:cond delay="2999"/>
                                          </p:stCondLst>
                                        </p:cTn>
                                        <p:tgtEl>
                                          <p:spTgt spid="17"/>
                                        </p:tgtEl>
                                        <p:attrNameLst>
                                          <p:attrName>style.visibility</p:attrName>
                                        </p:attrNameLst>
                                      </p:cBhvr>
                                      <p:to>
                                        <p:strVal val="hidden"/>
                                      </p:to>
                                    </p:set>
                                  </p:childTnLst>
                                </p:cTn>
                              </p:par>
                              <p:par>
                                <p:cTn id="368" presetID="5" presetClass="exit" presetSubtype="10" fill="hold" grpId="3" nodeType="withEffect">
                                  <p:stCondLst>
                                    <p:cond delay="0"/>
                                  </p:stCondLst>
                                  <p:childTnLst>
                                    <p:animEffect transition="out" filter="checkerboard(across)">
                                      <p:cBhvr>
                                        <p:cTn id="369" dur="3000"/>
                                        <p:tgtEl>
                                          <p:spTgt spid="18"/>
                                        </p:tgtEl>
                                      </p:cBhvr>
                                    </p:animEffect>
                                    <p:set>
                                      <p:cBhvr>
                                        <p:cTn id="370" dur="1" fill="hold">
                                          <p:stCondLst>
                                            <p:cond delay="2999"/>
                                          </p:stCondLst>
                                        </p:cTn>
                                        <p:tgtEl>
                                          <p:spTgt spid="18"/>
                                        </p:tgtEl>
                                        <p:attrNameLst>
                                          <p:attrName>style.visibility</p:attrName>
                                        </p:attrNameLst>
                                      </p:cBhvr>
                                      <p:to>
                                        <p:strVal val="hidden"/>
                                      </p:to>
                                    </p:set>
                                  </p:childTnLst>
                                </p:cTn>
                              </p:par>
                              <p:par>
                                <p:cTn id="371" presetID="5" presetClass="exit" presetSubtype="10" fill="hold" grpId="3" nodeType="withEffect">
                                  <p:stCondLst>
                                    <p:cond delay="0"/>
                                  </p:stCondLst>
                                  <p:childTnLst>
                                    <p:animEffect transition="out" filter="checkerboard(across)">
                                      <p:cBhvr>
                                        <p:cTn id="372" dur="3000"/>
                                        <p:tgtEl>
                                          <p:spTgt spid="19"/>
                                        </p:tgtEl>
                                      </p:cBhvr>
                                    </p:animEffect>
                                    <p:set>
                                      <p:cBhvr>
                                        <p:cTn id="373" dur="1" fill="hold">
                                          <p:stCondLst>
                                            <p:cond delay="2999"/>
                                          </p:stCondLst>
                                        </p:cTn>
                                        <p:tgtEl>
                                          <p:spTgt spid="19"/>
                                        </p:tgtEl>
                                        <p:attrNameLst>
                                          <p:attrName>style.visibility</p:attrName>
                                        </p:attrNameLst>
                                      </p:cBhvr>
                                      <p:to>
                                        <p:strVal val="hidden"/>
                                      </p:to>
                                    </p:set>
                                  </p:childTnLst>
                                </p:cTn>
                              </p:par>
                              <p:par>
                                <p:cTn id="374" presetID="5" presetClass="exit" presetSubtype="10" fill="hold" grpId="3" nodeType="withEffect">
                                  <p:stCondLst>
                                    <p:cond delay="0"/>
                                  </p:stCondLst>
                                  <p:childTnLst>
                                    <p:animEffect transition="out" filter="checkerboard(across)">
                                      <p:cBhvr>
                                        <p:cTn id="375" dur="3000"/>
                                        <p:tgtEl>
                                          <p:spTgt spid="20"/>
                                        </p:tgtEl>
                                      </p:cBhvr>
                                    </p:animEffect>
                                    <p:set>
                                      <p:cBhvr>
                                        <p:cTn id="376" dur="1" fill="hold">
                                          <p:stCondLst>
                                            <p:cond delay="2999"/>
                                          </p:stCondLst>
                                        </p:cTn>
                                        <p:tgtEl>
                                          <p:spTgt spid="20"/>
                                        </p:tgtEl>
                                        <p:attrNameLst>
                                          <p:attrName>style.visibility</p:attrName>
                                        </p:attrNameLst>
                                      </p:cBhvr>
                                      <p:to>
                                        <p:strVal val="hidden"/>
                                      </p:to>
                                    </p:set>
                                  </p:childTnLst>
                                </p:cTn>
                              </p:par>
                              <p:par>
                                <p:cTn id="377" presetID="5" presetClass="exit" presetSubtype="10" fill="hold" grpId="3" nodeType="withEffect">
                                  <p:stCondLst>
                                    <p:cond delay="0"/>
                                  </p:stCondLst>
                                  <p:childTnLst>
                                    <p:animEffect transition="out" filter="checkerboard(across)">
                                      <p:cBhvr>
                                        <p:cTn id="378" dur="3000"/>
                                        <p:tgtEl>
                                          <p:spTgt spid="21"/>
                                        </p:tgtEl>
                                      </p:cBhvr>
                                    </p:animEffect>
                                    <p:set>
                                      <p:cBhvr>
                                        <p:cTn id="379" dur="1" fill="hold">
                                          <p:stCondLst>
                                            <p:cond delay="2999"/>
                                          </p:stCondLst>
                                        </p:cTn>
                                        <p:tgtEl>
                                          <p:spTgt spid="21"/>
                                        </p:tgtEl>
                                        <p:attrNameLst>
                                          <p:attrName>style.visibility</p:attrName>
                                        </p:attrNameLst>
                                      </p:cBhvr>
                                      <p:to>
                                        <p:strVal val="hidden"/>
                                      </p:to>
                                    </p:set>
                                  </p:childTnLst>
                                </p:cTn>
                              </p:par>
                              <p:par>
                                <p:cTn id="380" presetID="5" presetClass="exit" presetSubtype="10" fill="hold" grpId="3" nodeType="withEffect">
                                  <p:stCondLst>
                                    <p:cond delay="0"/>
                                  </p:stCondLst>
                                  <p:childTnLst>
                                    <p:animEffect transition="out" filter="checkerboard(across)">
                                      <p:cBhvr>
                                        <p:cTn id="381" dur="3000"/>
                                        <p:tgtEl>
                                          <p:spTgt spid="22"/>
                                        </p:tgtEl>
                                      </p:cBhvr>
                                    </p:animEffect>
                                    <p:set>
                                      <p:cBhvr>
                                        <p:cTn id="382" dur="1" fill="hold">
                                          <p:stCondLst>
                                            <p:cond delay="2999"/>
                                          </p:stCondLst>
                                        </p:cTn>
                                        <p:tgtEl>
                                          <p:spTgt spid="22"/>
                                        </p:tgtEl>
                                        <p:attrNameLst>
                                          <p:attrName>style.visibility</p:attrName>
                                        </p:attrNameLst>
                                      </p:cBhvr>
                                      <p:to>
                                        <p:strVal val="hidden"/>
                                      </p:to>
                                    </p:set>
                                  </p:childTnLst>
                                </p:cTn>
                              </p:par>
                              <p:par>
                                <p:cTn id="383" presetID="5" presetClass="exit" presetSubtype="10" fill="hold" grpId="3" nodeType="withEffect">
                                  <p:stCondLst>
                                    <p:cond delay="0"/>
                                  </p:stCondLst>
                                  <p:childTnLst>
                                    <p:animEffect transition="out" filter="checkerboard(across)">
                                      <p:cBhvr>
                                        <p:cTn id="384" dur="3000"/>
                                        <p:tgtEl>
                                          <p:spTgt spid="23"/>
                                        </p:tgtEl>
                                      </p:cBhvr>
                                    </p:animEffect>
                                    <p:set>
                                      <p:cBhvr>
                                        <p:cTn id="385" dur="1" fill="hold">
                                          <p:stCondLst>
                                            <p:cond delay="2999"/>
                                          </p:stCondLst>
                                        </p:cTn>
                                        <p:tgtEl>
                                          <p:spTgt spid="23"/>
                                        </p:tgtEl>
                                        <p:attrNameLst>
                                          <p:attrName>style.visibility</p:attrName>
                                        </p:attrNameLst>
                                      </p:cBhvr>
                                      <p:to>
                                        <p:strVal val="hidden"/>
                                      </p:to>
                                    </p:set>
                                  </p:childTnLst>
                                </p:cTn>
                              </p:par>
                              <p:par>
                                <p:cTn id="386" presetID="5" presetClass="exit" presetSubtype="10" fill="hold" grpId="3" nodeType="withEffect">
                                  <p:stCondLst>
                                    <p:cond delay="0"/>
                                  </p:stCondLst>
                                  <p:childTnLst>
                                    <p:animEffect transition="out" filter="checkerboard(across)">
                                      <p:cBhvr>
                                        <p:cTn id="387" dur="3000"/>
                                        <p:tgtEl>
                                          <p:spTgt spid="24"/>
                                        </p:tgtEl>
                                      </p:cBhvr>
                                    </p:animEffect>
                                    <p:set>
                                      <p:cBhvr>
                                        <p:cTn id="388" dur="1" fill="hold">
                                          <p:stCondLst>
                                            <p:cond delay="2999"/>
                                          </p:stCondLst>
                                        </p:cTn>
                                        <p:tgtEl>
                                          <p:spTgt spid="24"/>
                                        </p:tgtEl>
                                        <p:attrNameLst>
                                          <p:attrName>style.visibility</p:attrName>
                                        </p:attrNameLst>
                                      </p:cBhvr>
                                      <p:to>
                                        <p:strVal val="hidden"/>
                                      </p:to>
                                    </p:set>
                                  </p:childTnLst>
                                </p:cTn>
                              </p:par>
                              <p:par>
                                <p:cTn id="389" presetID="5" presetClass="exit" presetSubtype="10" fill="hold" grpId="3" nodeType="withEffect">
                                  <p:stCondLst>
                                    <p:cond delay="0"/>
                                  </p:stCondLst>
                                  <p:childTnLst>
                                    <p:animEffect transition="out" filter="checkerboard(across)">
                                      <p:cBhvr>
                                        <p:cTn id="390" dur="3000"/>
                                        <p:tgtEl>
                                          <p:spTgt spid="25"/>
                                        </p:tgtEl>
                                      </p:cBhvr>
                                    </p:animEffect>
                                    <p:set>
                                      <p:cBhvr>
                                        <p:cTn id="391" dur="1" fill="hold">
                                          <p:stCondLst>
                                            <p:cond delay="2999"/>
                                          </p:stCondLst>
                                        </p:cTn>
                                        <p:tgtEl>
                                          <p:spTgt spid="25"/>
                                        </p:tgtEl>
                                        <p:attrNameLst>
                                          <p:attrName>style.visibility</p:attrName>
                                        </p:attrNameLst>
                                      </p:cBhvr>
                                      <p:to>
                                        <p:strVal val="hidden"/>
                                      </p:to>
                                    </p:set>
                                  </p:childTnLst>
                                </p:cTn>
                              </p:par>
                              <p:par>
                                <p:cTn id="392" presetID="5" presetClass="exit" presetSubtype="10" fill="hold" grpId="3" nodeType="withEffect">
                                  <p:stCondLst>
                                    <p:cond delay="0"/>
                                  </p:stCondLst>
                                  <p:childTnLst>
                                    <p:animEffect transition="out" filter="checkerboard(across)">
                                      <p:cBhvr>
                                        <p:cTn id="393" dur="3000"/>
                                        <p:tgtEl>
                                          <p:spTgt spid="26"/>
                                        </p:tgtEl>
                                      </p:cBhvr>
                                    </p:animEffect>
                                    <p:set>
                                      <p:cBhvr>
                                        <p:cTn id="394" dur="1" fill="hold">
                                          <p:stCondLst>
                                            <p:cond delay="2999"/>
                                          </p:stCondLst>
                                        </p:cTn>
                                        <p:tgtEl>
                                          <p:spTgt spid="26"/>
                                        </p:tgtEl>
                                        <p:attrNameLst>
                                          <p:attrName>style.visibility</p:attrName>
                                        </p:attrNameLst>
                                      </p:cBhvr>
                                      <p:to>
                                        <p:strVal val="hidden"/>
                                      </p:to>
                                    </p:set>
                                  </p:childTnLst>
                                </p:cTn>
                              </p:par>
                              <p:par>
                                <p:cTn id="395" presetID="5" presetClass="exit" presetSubtype="10" fill="hold" grpId="3" nodeType="withEffect">
                                  <p:stCondLst>
                                    <p:cond delay="0"/>
                                  </p:stCondLst>
                                  <p:childTnLst>
                                    <p:animEffect transition="out" filter="checkerboard(across)">
                                      <p:cBhvr>
                                        <p:cTn id="396" dur="3000"/>
                                        <p:tgtEl>
                                          <p:spTgt spid="27"/>
                                        </p:tgtEl>
                                      </p:cBhvr>
                                    </p:animEffect>
                                    <p:set>
                                      <p:cBhvr>
                                        <p:cTn id="397" dur="1" fill="hold">
                                          <p:stCondLst>
                                            <p:cond delay="2999"/>
                                          </p:stCondLst>
                                        </p:cTn>
                                        <p:tgtEl>
                                          <p:spTgt spid="27"/>
                                        </p:tgtEl>
                                        <p:attrNameLst>
                                          <p:attrName>style.visibility</p:attrName>
                                        </p:attrNameLst>
                                      </p:cBhvr>
                                      <p:to>
                                        <p:strVal val="hidden"/>
                                      </p:to>
                                    </p:set>
                                  </p:childTnLst>
                                </p:cTn>
                              </p:par>
                              <p:par>
                                <p:cTn id="398" presetID="5" presetClass="exit" presetSubtype="10" fill="hold" grpId="3" nodeType="withEffect">
                                  <p:stCondLst>
                                    <p:cond delay="0"/>
                                  </p:stCondLst>
                                  <p:childTnLst>
                                    <p:animEffect transition="out" filter="checkerboard(across)">
                                      <p:cBhvr>
                                        <p:cTn id="399" dur="3000"/>
                                        <p:tgtEl>
                                          <p:spTgt spid="28"/>
                                        </p:tgtEl>
                                      </p:cBhvr>
                                    </p:animEffect>
                                    <p:set>
                                      <p:cBhvr>
                                        <p:cTn id="400" dur="1" fill="hold">
                                          <p:stCondLst>
                                            <p:cond delay="2999"/>
                                          </p:stCondLst>
                                        </p:cTn>
                                        <p:tgtEl>
                                          <p:spTgt spid="28"/>
                                        </p:tgtEl>
                                        <p:attrNameLst>
                                          <p:attrName>style.visibility</p:attrName>
                                        </p:attrNameLst>
                                      </p:cBhvr>
                                      <p:to>
                                        <p:strVal val="hidden"/>
                                      </p:to>
                                    </p:set>
                                  </p:childTnLst>
                                </p:cTn>
                              </p:par>
                              <p:par>
                                <p:cTn id="401" presetID="5" presetClass="exit" presetSubtype="10" fill="hold" grpId="3" nodeType="withEffect">
                                  <p:stCondLst>
                                    <p:cond delay="0"/>
                                  </p:stCondLst>
                                  <p:childTnLst>
                                    <p:animEffect transition="out" filter="checkerboard(across)">
                                      <p:cBhvr>
                                        <p:cTn id="402" dur="3000"/>
                                        <p:tgtEl>
                                          <p:spTgt spid="29"/>
                                        </p:tgtEl>
                                      </p:cBhvr>
                                    </p:animEffect>
                                    <p:set>
                                      <p:cBhvr>
                                        <p:cTn id="403" dur="1" fill="hold">
                                          <p:stCondLst>
                                            <p:cond delay="2999"/>
                                          </p:stCondLst>
                                        </p:cTn>
                                        <p:tgtEl>
                                          <p:spTgt spid="29"/>
                                        </p:tgtEl>
                                        <p:attrNameLst>
                                          <p:attrName>style.visibility</p:attrName>
                                        </p:attrNameLst>
                                      </p:cBhvr>
                                      <p:to>
                                        <p:strVal val="hidden"/>
                                      </p:to>
                                    </p:set>
                                  </p:childTnLst>
                                </p:cTn>
                              </p:par>
                              <p:par>
                                <p:cTn id="404" presetID="5" presetClass="exit" presetSubtype="10" fill="hold" grpId="3" nodeType="withEffect">
                                  <p:stCondLst>
                                    <p:cond delay="0"/>
                                  </p:stCondLst>
                                  <p:childTnLst>
                                    <p:animEffect transition="out" filter="checkerboard(across)">
                                      <p:cBhvr>
                                        <p:cTn id="405" dur="3000"/>
                                        <p:tgtEl>
                                          <p:spTgt spid="30"/>
                                        </p:tgtEl>
                                      </p:cBhvr>
                                    </p:animEffect>
                                    <p:set>
                                      <p:cBhvr>
                                        <p:cTn id="406" dur="1" fill="hold">
                                          <p:stCondLst>
                                            <p:cond delay="2999"/>
                                          </p:stCondLst>
                                        </p:cTn>
                                        <p:tgtEl>
                                          <p:spTgt spid="30"/>
                                        </p:tgtEl>
                                        <p:attrNameLst>
                                          <p:attrName>style.visibility</p:attrName>
                                        </p:attrNameLst>
                                      </p:cBhvr>
                                      <p:to>
                                        <p:strVal val="hidden"/>
                                      </p:to>
                                    </p:set>
                                  </p:childTnLst>
                                </p:cTn>
                              </p:par>
                              <p:par>
                                <p:cTn id="407" presetID="5" presetClass="exit" presetSubtype="10" fill="hold" grpId="3" nodeType="withEffect">
                                  <p:stCondLst>
                                    <p:cond delay="0"/>
                                  </p:stCondLst>
                                  <p:childTnLst>
                                    <p:animEffect transition="out" filter="checkerboard(across)">
                                      <p:cBhvr>
                                        <p:cTn id="408" dur="3000"/>
                                        <p:tgtEl>
                                          <p:spTgt spid="31"/>
                                        </p:tgtEl>
                                      </p:cBhvr>
                                    </p:animEffect>
                                    <p:set>
                                      <p:cBhvr>
                                        <p:cTn id="409" dur="1" fill="hold">
                                          <p:stCondLst>
                                            <p:cond delay="2999"/>
                                          </p:stCondLst>
                                        </p:cTn>
                                        <p:tgtEl>
                                          <p:spTgt spid="31"/>
                                        </p:tgtEl>
                                        <p:attrNameLst>
                                          <p:attrName>style.visibility</p:attrName>
                                        </p:attrNameLst>
                                      </p:cBhvr>
                                      <p:to>
                                        <p:strVal val="hidden"/>
                                      </p:to>
                                    </p:set>
                                  </p:childTnLst>
                                </p:cTn>
                              </p:par>
                              <p:par>
                                <p:cTn id="410" presetID="5" presetClass="exit" presetSubtype="10" fill="hold" grpId="3" nodeType="withEffect">
                                  <p:stCondLst>
                                    <p:cond delay="0"/>
                                  </p:stCondLst>
                                  <p:childTnLst>
                                    <p:animEffect transition="out" filter="checkerboard(across)">
                                      <p:cBhvr>
                                        <p:cTn id="411" dur="3000"/>
                                        <p:tgtEl>
                                          <p:spTgt spid="32"/>
                                        </p:tgtEl>
                                      </p:cBhvr>
                                    </p:animEffect>
                                    <p:set>
                                      <p:cBhvr>
                                        <p:cTn id="412" dur="1" fill="hold">
                                          <p:stCondLst>
                                            <p:cond delay="2999"/>
                                          </p:stCondLst>
                                        </p:cTn>
                                        <p:tgtEl>
                                          <p:spTgt spid="32"/>
                                        </p:tgtEl>
                                        <p:attrNameLst>
                                          <p:attrName>style.visibility</p:attrName>
                                        </p:attrNameLst>
                                      </p:cBhvr>
                                      <p:to>
                                        <p:strVal val="hidden"/>
                                      </p:to>
                                    </p:set>
                                  </p:childTnLst>
                                </p:cTn>
                              </p:par>
                              <p:par>
                                <p:cTn id="413" presetID="5" presetClass="exit" presetSubtype="10" fill="hold" grpId="3" nodeType="withEffect">
                                  <p:stCondLst>
                                    <p:cond delay="0"/>
                                  </p:stCondLst>
                                  <p:childTnLst>
                                    <p:animEffect transition="out" filter="checkerboard(across)">
                                      <p:cBhvr>
                                        <p:cTn id="414" dur="3000"/>
                                        <p:tgtEl>
                                          <p:spTgt spid="33"/>
                                        </p:tgtEl>
                                      </p:cBhvr>
                                    </p:animEffect>
                                    <p:set>
                                      <p:cBhvr>
                                        <p:cTn id="415" dur="1" fill="hold">
                                          <p:stCondLst>
                                            <p:cond delay="2999"/>
                                          </p:stCondLst>
                                        </p:cTn>
                                        <p:tgtEl>
                                          <p:spTgt spid="33"/>
                                        </p:tgtEl>
                                        <p:attrNameLst>
                                          <p:attrName>style.visibility</p:attrName>
                                        </p:attrNameLst>
                                      </p:cBhvr>
                                      <p:to>
                                        <p:strVal val="hidden"/>
                                      </p:to>
                                    </p:set>
                                  </p:childTnLst>
                                </p:cTn>
                              </p:par>
                              <p:par>
                                <p:cTn id="416" presetID="5" presetClass="exit" presetSubtype="10" fill="hold" grpId="3" nodeType="withEffect">
                                  <p:stCondLst>
                                    <p:cond delay="0"/>
                                  </p:stCondLst>
                                  <p:childTnLst>
                                    <p:animEffect transition="out" filter="checkerboard(across)">
                                      <p:cBhvr>
                                        <p:cTn id="417" dur="3000"/>
                                        <p:tgtEl>
                                          <p:spTgt spid="34"/>
                                        </p:tgtEl>
                                      </p:cBhvr>
                                    </p:animEffect>
                                    <p:set>
                                      <p:cBhvr>
                                        <p:cTn id="418" dur="1" fill="hold">
                                          <p:stCondLst>
                                            <p:cond delay="2999"/>
                                          </p:stCondLst>
                                        </p:cTn>
                                        <p:tgtEl>
                                          <p:spTgt spid="34"/>
                                        </p:tgtEl>
                                        <p:attrNameLst>
                                          <p:attrName>style.visibility</p:attrName>
                                        </p:attrNameLst>
                                      </p:cBhvr>
                                      <p:to>
                                        <p:strVal val="hidden"/>
                                      </p:to>
                                    </p:set>
                                  </p:childTnLst>
                                </p:cTn>
                              </p:par>
                              <p:par>
                                <p:cTn id="419" presetID="5" presetClass="exit" presetSubtype="10" fill="hold" grpId="3" nodeType="withEffect">
                                  <p:stCondLst>
                                    <p:cond delay="0"/>
                                  </p:stCondLst>
                                  <p:childTnLst>
                                    <p:animEffect transition="out" filter="checkerboard(across)">
                                      <p:cBhvr>
                                        <p:cTn id="420" dur="3000"/>
                                        <p:tgtEl>
                                          <p:spTgt spid="35"/>
                                        </p:tgtEl>
                                      </p:cBhvr>
                                    </p:animEffect>
                                    <p:set>
                                      <p:cBhvr>
                                        <p:cTn id="421" dur="1" fill="hold">
                                          <p:stCondLst>
                                            <p:cond delay="2999"/>
                                          </p:stCondLst>
                                        </p:cTn>
                                        <p:tgtEl>
                                          <p:spTgt spid="35"/>
                                        </p:tgtEl>
                                        <p:attrNameLst>
                                          <p:attrName>style.visibility</p:attrName>
                                        </p:attrNameLst>
                                      </p:cBhvr>
                                      <p:to>
                                        <p:strVal val="hidden"/>
                                      </p:to>
                                    </p:set>
                                  </p:childTnLst>
                                </p:cTn>
                              </p:par>
                              <p:par>
                                <p:cTn id="422" presetID="5" presetClass="exit" presetSubtype="10" fill="hold" grpId="3" nodeType="withEffect">
                                  <p:stCondLst>
                                    <p:cond delay="0"/>
                                  </p:stCondLst>
                                  <p:childTnLst>
                                    <p:animEffect transition="out" filter="checkerboard(across)">
                                      <p:cBhvr>
                                        <p:cTn id="423" dur="3000"/>
                                        <p:tgtEl>
                                          <p:spTgt spid="36"/>
                                        </p:tgtEl>
                                      </p:cBhvr>
                                    </p:animEffect>
                                    <p:set>
                                      <p:cBhvr>
                                        <p:cTn id="424" dur="1" fill="hold">
                                          <p:stCondLst>
                                            <p:cond delay="2999"/>
                                          </p:stCondLst>
                                        </p:cTn>
                                        <p:tgtEl>
                                          <p:spTgt spid="36"/>
                                        </p:tgtEl>
                                        <p:attrNameLst>
                                          <p:attrName>style.visibility</p:attrName>
                                        </p:attrNameLst>
                                      </p:cBhvr>
                                      <p:to>
                                        <p:strVal val="hidden"/>
                                      </p:to>
                                    </p:set>
                                  </p:childTnLst>
                                </p:cTn>
                              </p:par>
                              <p:par>
                                <p:cTn id="425" presetID="23" presetClass="entr" presetSubtype="288" fill="hold" nodeType="withEffect">
                                  <p:stCondLst>
                                    <p:cond delay="0"/>
                                  </p:stCondLst>
                                  <p:childTnLst>
                                    <p:set>
                                      <p:cBhvr>
                                        <p:cTn id="426" dur="1" fill="hold">
                                          <p:stCondLst>
                                            <p:cond delay="0"/>
                                          </p:stCondLst>
                                        </p:cTn>
                                        <p:tgtEl>
                                          <p:spTgt spid="4"/>
                                        </p:tgtEl>
                                        <p:attrNameLst>
                                          <p:attrName>style.visibility</p:attrName>
                                        </p:attrNameLst>
                                      </p:cBhvr>
                                      <p:to>
                                        <p:strVal val="visible"/>
                                      </p:to>
                                    </p:set>
                                    <p:anim calcmode="lin" valueType="num">
                                      <p:cBhvr>
                                        <p:cTn id="427" dur="3000" fill="hold"/>
                                        <p:tgtEl>
                                          <p:spTgt spid="4"/>
                                        </p:tgtEl>
                                        <p:attrNameLst>
                                          <p:attrName>ppt_w</p:attrName>
                                        </p:attrNameLst>
                                      </p:cBhvr>
                                      <p:tavLst>
                                        <p:tav tm="0">
                                          <p:val>
                                            <p:strVal val="4/3*#ppt_w"/>
                                          </p:val>
                                        </p:tav>
                                        <p:tav tm="100000">
                                          <p:val>
                                            <p:strVal val="#ppt_w"/>
                                          </p:val>
                                        </p:tav>
                                      </p:tavLst>
                                    </p:anim>
                                    <p:anim calcmode="lin" valueType="num">
                                      <p:cBhvr>
                                        <p:cTn id="428" dur="3000" fill="hold"/>
                                        <p:tgtEl>
                                          <p:spTgt spid="4"/>
                                        </p:tgtEl>
                                        <p:attrNameLst>
                                          <p:attrName>ppt_h</p:attrName>
                                        </p:attrNameLst>
                                      </p:cBhvr>
                                      <p:tavLst>
                                        <p:tav tm="0">
                                          <p:val>
                                            <p:strVal val="4/3*#ppt_h"/>
                                          </p:val>
                                        </p:tav>
                                        <p:tav tm="100000">
                                          <p:val>
                                            <p:strVal val="#ppt_h"/>
                                          </p:val>
                                        </p:tav>
                                      </p:tavLst>
                                    </p:anim>
                                  </p:childTnLst>
                                </p:cTn>
                              </p:par>
                              <p:par>
                                <p:cTn id="429" presetID="16" presetClass="entr" presetSubtype="42" fill="hold" nodeType="withEffect">
                                  <p:stCondLst>
                                    <p:cond delay="0"/>
                                  </p:stCondLst>
                                  <p:childTnLst>
                                    <p:set>
                                      <p:cBhvr>
                                        <p:cTn id="430" dur="1" fill="hold">
                                          <p:stCondLst>
                                            <p:cond delay="0"/>
                                          </p:stCondLst>
                                        </p:cTn>
                                        <p:tgtEl>
                                          <p:spTgt spid="4"/>
                                        </p:tgtEl>
                                        <p:attrNameLst>
                                          <p:attrName>style.visibility</p:attrName>
                                        </p:attrNameLst>
                                      </p:cBhvr>
                                      <p:to>
                                        <p:strVal val="visible"/>
                                      </p:to>
                                    </p:set>
                                    <p:animEffect transition="in" filter="barn(outHorizontal)">
                                      <p:cBhvr>
                                        <p:cTn id="4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rgbClr val="684316">
                <a:tint val="45000"/>
                <a:satMod val="400000"/>
              </a:srgbClr>
            </a:duotone>
            <a:lum brigh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lum bright="10000" contrast="1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100000">
                <a:srgbClr val="653E29"/>
              </a:gs>
              <a:gs pos="12000">
                <a:srgbClr val="E6D78A"/>
              </a:gs>
              <a:gs pos="30000">
                <a:srgbClr val="C7AC4C"/>
              </a:gs>
              <a:gs pos="45000">
                <a:srgbClr val="E6D78A"/>
              </a:gs>
              <a:gs pos="77000">
                <a:srgbClr val="C7AC4C"/>
              </a:gs>
              <a:gs pos="100000">
                <a:srgbClr val="E6DCAC"/>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786314" y="2714620"/>
            <a:ext cx="2643206" cy="3786214"/>
          </a:xfrm>
          <a:prstGeom prst="cube">
            <a:avLst/>
          </a:prstGeom>
          <a:blipFill>
            <a:blip r:embed="rId3">
              <a:lum bright="10000"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786314" y="2714620"/>
            <a:ext cx="2643206" cy="642942"/>
          </a:xfrm>
          <a:prstGeom prst="parallelogram">
            <a:avLst>
              <a:gd name="adj" fmla="val 102142"/>
            </a:avLst>
          </a:prstGeom>
          <a:gradFill flip="none" rotWithShape="1">
            <a:gsLst>
              <a:gs pos="100000">
                <a:srgbClr val="653E29"/>
              </a:gs>
              <a:gs pos="12000">
                <a:srgbClr val="E6D78A"/>
              </a:gs>
              <a:gs pos="30000">
                <a:srgbClr val="C7AC4C"/>
              </a:gs>
              <a:gs pos="45000">
                <a:srgbClr val="E6D78A"/>
              </a:gs>
              <a:gs pos="77000">
                <a:srgbClr val="C7AC4C"/>
              </a:gs>
              <a:gs pos="100000">
                <a:srgbClr val="E6DCAC"/>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0(13).png"/>
          <p:cNvPicPr>
            <a:picLocks noChangeAspect="1"/>
          </p:cNvPicPr>
          <p:nvPr/>
        </p:nvPicPr>
        <p:blipFill>
          <a:blip r:embed="rId4"/>
          <a:stretch>
            <a:fillRect/>
          </a:stretch>
        </p:blipFill>
        <p:spPr>
          <a:xfrm>
            <a:off x="1785918" y="177822"/>
            <a:ext cx="1785950" cy="3122290"/>
          </a:xfrm>
          <a:prstGeom prst="rect">
            <a:avLst/>
          </a:prstGeom>
        </p:spPr>
      </p:pic>
      <p:pic>
        <p:nvPicPr>
          <p:cNvPr id="13" name="12 Imagen" descr="0(32).png"/>
          <p:cNvPicPr>
            <a:picLocks noChangeAspect="1"/>
          </p:cNvPicPr>
          <p:nvPr/>
        </p:nvPicPr>
        <p:blipFill>
          <a:blip r:embed="rId5"/>
          <a:stretch>
            <a:fillRect/>
          </a:stretch>
        </p:blipFill>
        <p:spPr>
          <a:xfrm>
            <a:off x="5286380" y="0"/>
            <a:ext cx="1500198" cy="3219309"/>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2000"/>
                                        <p:tgtEl>
                                          <p:spTgt spid="12"/>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357290" y="357166"/>
            <a:ext cx="6572296" cy="2739211"/>
          </a:xfrm>
          <a:prstGeom prst="rect">
            <a:avLst/>
          </a:prstGeom>
          <a:noFill/>
        </p:spPr>
        <p:txBody>
          <a:bodyPr wrap="square" rtlCol="0">
            <a:spAutoFit/>
          </a:bodyPr>
          <a:lstStyle/>
          <a:p>
            <a:r>
              <a:rPr lang="es-ES" sz="3200" b="1" dirty="0" smtClean="0">
                <a:solidFill>
                  <a:schemeClr val="bg1"/>
                </a:solidFill>
              </a:rPr>
              <a:t>      La elaboración del perfume</a:t>
            </a: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La realización de un perfume es actualmente muy diferente a como era en la antigüedad. Los adelantos científicos y técnicos nos han permitido realizar fórmulas cada vez más complejas que antes se llevaban a cabo únicamente mediante la experimentación. La elección de materias primas de calidad, las técnicas de destilado y el trabajo de los profesionales son las claves del éxito.</a:t>
            </a:r>
            <a:endParaRPr lang="es-ES" sz="2000" b="1" dirty="0">
              <a:solidFill>
                <a:schemeClr val="bg1"/>
              </a:solidFill>
            </a:endParaRPr>
          </a:p>
        </p:txBody>
      </p:sp>
      <p:sp>
        <p:nvSpPr>
          <p:cNvPr id="6" name="5 CuadroTexto"/>
          <p:cNvSpPr txBox="1"/>
          <p:nvPr/>
        </p:nvSpPr>
        <p:spPr>
          <a:xfrm>
            <a:off x="1285853" y="3429000"/>
            <a:ext cx="6286544" cy="3354765"/>
          </a:xfrm>
          <a:prstGeom prst="rect">
            <a:avLst/>
          </a:prstGeom>
          <a:noFill/>
        </p:spPr>
        <p:txBody>
          <a:bodyPr wrap="square" rtlCol="0">
            <a:spAutoFit/>
          </a:bodyPr>
          <a:lstStyle/>
          <a:p>
            <a:r>
              <a:rPr lang="es-ES" sz="3200" b="1" dirty="0" smtClean="0">
                <a:solidFill>
                  <a:schemeClr val="bg1"/>
                </a:solidFill>
              </a:rPr>
              <a:t>              Materias primas</a:t>
            </a: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De ellas depende principalmente la calidad del perfume. Mantener la fórmula original cuesta si los métodos de producción de éstas se ven alteradas y hay que recurrir a productos de calidad secundaria. Existen infinidad de materias primas utilizadas en la fabricación de un perfume, pero se pueden dividir básicamente en productos naturales (vegetales, animales o minerales) y productos sintéticos.</a:t>
            </a:r>
            <a:br>
              <a:rPr lang="es-ES" sz="2000" b="1" dirty="0" smtClean="0">
                <a:solidFill>
                  <a:schemeClr val="bg1"/>
                </a:solidFill>
              </a:rPr>
            </a:br>
            <a:endParaRPr lang="es-ES" sz="2000" b="1" dirty="0">
              <a:solidFill>
                <a:schemeClr val="bg1"/>
              </a:solidFill>
            </a:endParaRPr>
          </a:p>
        </p:txBody>
      </p:sp>
    </p:spTree>
  </p:cSld>
  <p:clrMapOvr>
    <a:masterClrMapping/>
  </p:clrMapOvr>
  <p:transition advTm="64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accent1">
                <a:tint val="45000"/>
                <a:satMod val="400000"/>
              </a:schemeClr>
            </a:duotone>
            <a:lum bright="-10000" contras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28000">
                <a:schemeClr val="bg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duotone>
                <a:prstClr val="black"/>
                <a:schemeClr val="accent1">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42000">
                <a:schemeClr val="bg2">
                  <a:lumMod val="60000"/>
                  <a:lumOff val="40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0(18).png"/>
          <p:cNvPicPr>
            <a:picLocks noChangeAspect="1"/>
          </p:cNvPicPr>
          <p:nvPr/>
        </p:nvPicPr>
        <p:blipFill>
          <a:blip r:embed="rId4"/>
          <a:stretch>
            <a:fillRect/>
          </a:stretch>
        </p:blipFill>
        <p:spPr>
          <a:xfrm>
            <a:off x="1428728" y="714356"/>
            <a:ext cx="2619360" cy="2619360"/>
          </a:xfrm>
          <a:prstGeom prst="rect">
            <a:avLst/>
          </a:prstGeom>
        </p:spPr>
      </p:pic>
      <p:pic>
        <p:nvPicPr>
          <p:cNvPr id="14" name="13 Imagen" descr="0(26).png"/>
          <p:cNvPicPr>
            <a:picLocks noChangeAspect="1"/>
          </p:cNvPicPr>
          <p:nvPr/>
        </p:nvPicPr>
        <p:blipFill>
          <a:blip r:embed="rId5"/>
          <a:stretch>
            <a:fillRect/>
          </a:stretch>
        </p:blipFill>
        <p:spPr>
          <a:xfrm>
            <a:off x="5143504" y="142852"/>
            <a:ext cx="2143127" cy="235194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2000"/>
                                        <p:tgtEl>
                                          <p:spTgt spid="13"/>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accent4">
                <a:tint val="45000"/>
                <a:satMod val="400000"/>
              </a:schemeClr>
            </a:duotone>
            <a:lum brigh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28000">
                <a:srgbClr val="7030A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59000">
                <a:srgbClr val="7030A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0(20).png"/>
          <p:cNvPicPr>
            <a:picLocks noChangeAspect="1"/>
          </p:cNvPicPr>
          <p:nvPr/>
        </p:nvPicPr>
        <p:blipFill>
          <a:blip r:embed="rId4"/>
          <a:stretch>
            <a:fillRect/>
          </a:stretch>
        </p:blipFill>
        <p:spPr>
          <a:xfrm>
            <a:off x="1357290" y="714356"/>
            <a:ext cx="2714644" cy="2484549"/>
          </a:xfrm>
          <a:prstGeom prst="rect">
            <a:avLst/>
          </a:prstGeom>
        </p:spPr>
      </p:pic>
      <p:pic>
        <p:nvPicPr>
          <p:cNvPr id="14" name="13 Imagen" descr="0(57).png"/>
          <p:cNvPicPr>
            <a:picLocks noChangeAspect="1"/>
          </p:cNvPicPr>
          <p:nvPr/>
        </p:nvPicPr>
        <p:blipFill>
          <a:blip r:embed="rId5"/>
          <a:stretch>
            <a:fillRect/>
          </a:stretch>
        </p:blipFill>
        <p:spPr>
          <a:xfrm>
            <a:off x="5429256" y="214290"/>
            <a:ext cx="1500198" cy="2218583"/>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2000"/>
                                        <p:tgtEl>
                                          <p:spTgt spid="13"/>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contras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duotone>
                <a:prstClr val="black"/>
                <a:schemeClr val="accent4">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28000">
                <a:srgbClr val="7030A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duotone>
                <a:prstClr val="black"/>
                <a:schemeClr val="accent4">
                  <a:tint val="45000"/>
                  <a:satMod val="400000"/>
                </a:schemeClr>
              </a:duotone>
              <a:lum brigh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59000">
                <a:srgbClr val="7030A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0(21).png"/>
          <p:cNvPicPr>
            <a:picLocks noChangeAspect="1"/>
          </p:cNvPicPr>
          <p:nvPr/>
        </p:nvPicPr>
        <p:blipFill>
          <a:blip r:embed="rId4"/>
          <a:stretch>
            <a:fillRect/>
          </a:stretch>
        </p:blipFill>
        <p:spPr>
          <a:xfrm>
            <a:off x="5143504" y="357166"/>
            <a:ext cx="1891700" cy="2092588"/>
          </a:xfrm>
          <a:prstGeom prst="rect">
            <a:avLst/>
          </a:prstGeom>
        </p:spPr>
      </p:pic>
      <p:pic>
        <p:nvPicPr>
          <p:cNvPr id="13" name="12 Imagen" descr="0(58).png"/>
          <p:cNvPicPr>
            <a:picLocks noChangeAspect="1"/>
          </p:cNvPicPr>
          <p:nvPr/>
        </p:nvPicPr>
        <p:blipFill>
          <a:blip r:embed="rId5" cstate="print"/>
          <a:stretch>
            <a:fillRect/>
          </a:stretch>
        </p:blipFill>
        <p:spPr>
          <a:xfrm>
            <a:off x="2071670" y="1214422"/>
            <a:ext cx="1357322" cy="200113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2000"/>
                                        <p:tgtEl>
                                          <p:spTgt spid="13"/>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214414" y="0"/>
            <a:ext cx="6572296" cy="6801862"/>
          </a:xfrm>
          <a:prstGeom prst="rect">
            <a:avLst/>
          </a:prstGeom>
          <a:noFill/>
        </p:spPr>
        <p:txBody>
          <a:bodyPr wrap="square" rtlCol="0">
            <a:spAutoFit/>
          </a:bodyPr>
          <a:lstStyle/>
          <a:p>
            <a:r>
              <a:rPr lang="es-ES" sz="3200" b="1" dirty="0" smtClean="0">
                <a:solidFill>
                  <a:schemeClr val="bg1"/>
                </a:solidFill>
              </a:rPr>
              <a:t>           Productos naturales</a:t>
            </a: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Dentro de los vegetales se puede escoger entre flores (rosa, jazmín, clavel, </a:t>
            </a:r>
            <a:r>
              <a:rPr lang="es-ES" sz="2000" b="1" dirty="0" err="1" smtClean="0">
                <a:solidFill>
                  <a:schemeClr val="bg1"/>
                </a:solidFill>
              </a:rPr>
              <a:t>jacinto</a:t>
            </a:r>
            <a:r>
              <a:rPr lang="es-ES" sz="2000" b="1" dirty="0" smtClean="0">
                <a:solidFill>
                  <a:schemeClr val="bg1"/>
                </a:solidFill>
              </a:rPr>
              <a:t>, flor de azahar, narciso, nardo, violeta…), plantas aromáticas (lavanda, melisa, salvia, romero, cantueso, espliego, tomillo, mejorana…), agrios (naranja -dulce o amarga-, limón, mandarina, pomelo, bergamota…) algas y líquenes (musgos y algas marinas), especias (vainilla, cardamomo, cilantro, clavo…) granos y semillas (anís, eneldo, alcaravea…), cortezas y raíces (canela, jengibre, vetiver, angélica, cálamo…), bálsamos y resinas (estoraque, incienso, mirra, </a:t>
            </a:r>
            <a:r>
              <a:rPr lang="es-ES" sz="2000" b="1" dirty="0" err="1" smtClean="0">
                <a:solidFill>
                  <a:schemeClr val="bg1"/>
                </a:solidFill>
              </a:rPr>
              <a:t>galbano</a:t>
            </a:r>
            <a:r>
              <a:rPr lang="es-ES" sz="2000" b="1" dirty="0" smtClean="0">
                <a:solidFill>
                  <a:schemeClr val="bg1"/>
                </a:solidFill>
              </a:rPr>
              <a:t>…), maderas (abedul, cedro, ciprés, pino, sándalo, laurel, pachulí…) y otros aromas (tabaco, manzanilla, verbena, artemisa…).  Los productos animales sirven como fijadores de los vegetales, confiriéndoles persistencia y se les atribuye capacidad de atracción sexual (almizcle, cachalote, </a:t>
            </a:r>
            <a:r>
              <a:rPr lang="es-ES" sz="2000" b="1" dirty="0" err="1" smtClean="0">
                <a:solidFill>
                  <a:schemeClr val="bg1"/>
                </a:solidFill>
              </a:rPr>
              <a:t>castoréo</a:t>
            </a:r>
            <a:r>
              <a:rPr lang="es-ES" sz="2000" b="1" dirty="0" smtClean="0">
                <a:solidFill>
                  <a:schemeClr val="bg1"/>
                </a:solidFill>
              </a:rPr>
              <a:t>…, y también resinas, como el ámbar). (Es necesario mantener un nivel de evaporación igual para todos los elementos que componen el perfume). Los productos minerales son principalmente petróleo y sulfuro de hidrógeno.</a:t>
            </a:r>
            <a:endParaRPr lang="es-ES" sz="2000" b="1" dirty="0">
              <a:solidFill>
                <a:schemeClr val="bg1"/>
              </a:solidFill>
            </a:endParaRPr>
          </a:p>
        </p:txBody>
      </p:sp>
    </p:spTree>
  </p:cSld>
  <p:clrMapOvr>
    <a:masterClrMapping/>
  </p:clrMapOvr>
  <p:transition advTm="70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tx2">
                <a:lumMod val="10000"/>
                <a:tint val="45000"/>
                <a:satMod val="400000"/>
              </a:schemeClr>
            </a:duotone>
            <a:lum brigh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lum brigh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lum brigh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0(30).png"/>
          <p:cNvPicPr>
            <a:picLocks noChangeAspect="1"/>
          </p:cNvPicPr>
          <p:nvPr/>
        </p:nvPicPr>
        <p:blipFill>
          <a:blip r:embed="rId4"/>
          <a:stretch>
            <a:fillRect/>
          </a:stretch>
        </p:blipFill>
        <p:spPr>
          <a:xfrm>
            <a:off x="5357818" y="642918"/>
            <a:ext cx="1523729" cy="2027727"/>
          </a:xfrm>
          <a:prstGeom prst="rect">
            <a:avLst/>
          </a:prstGeom>
        </p:spPr>
      </p:pic>
      <p:pic>
        <p:nvPicPr>
          <p:cNvPr id="14" name="13 Imagen" descr="0(36).png"/>
          <p:cNvPicPr>
            <a:picLocks noChangeAspect="1"/>
          </p:cNvPicPr>
          <p:nvPr/>
        </p:nvPicPr>
        <p:blipFill>
          <a:blip r:embed="rId5"/>
          <a:stretch>
            <a:fillRect/>
          </a:stretch>
        </p:blipFill>
        <p:spPr>
          <a:xfrm>
            <a:off x="2000232" y="571480"/>
            <a:ext cx="1506847" cy="269079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2500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p:spPr>
        <p:txBody>
          <a:bodyPr/>
          <a:lstStyle/>
          <a:p>
            <a:endParaRPr lang="es-ES" dirty="0"/>
          </a:p>
        </p:txBody>
      </p:sp>
      <p:pic>
        <p:nvPicPr>
          <p:cNvPr id="4" name="3 Marcador de contenido" descr="John-Richmond-Men-Perfume-1680x1050.jpg"/>
          <p:cNvPicPr>
            <a:picLocks noGrp="1" noChangeAspect="1"/>
          </p:cNvPicPr>
          <p:nvPr>
            <p:ph idx="1"/>
          </p:nvPr>
        </p:nvPicPr>
        <p:blipFill>
          <a:blip r:embed="rId2"/>
          <a:stretch>
            <a:fillRect/>
          </a:stretch>
        </p:blipFill>
        <p:spPr>
          <a:xfrm>
            <a:off x="0" y="0"/>
            <a:ext cx="9144000" cy="6858000"/>
          </a:xfrm>
        </p:spPr>
      </p:pic>
      <p:sp>
        <p:nvSpPr>
          <p:cNvPr id="5" name="4 Luna"/>
          <p:cNvSpPr/>
          <p:nvPr/>
        </p:nvSpPr>
        <p:spPr>
          <a:xfrm>
            <a:off x="4643438" y="0"/>
            <a:ext cx="4500562" cy="6858000"/>
          </a:xfrm>
          <a:prstGeom prst="moon">
            <a:avLst>
              <a:gd name="adj" fmla="val 6158"/>
            </a:avLst>
          </a:prstGeom>
          <a:gradFill>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4500562" cy="6858000"/>
          </a:xfrm>
          <a:prstGeom prst="moon">
            <a:avLst>
              <a:gd name="adj" fmla="val 6157"/>
            </a:avLst>
          </a:prstGeom>
          <a:gradFill flip="none" rotWithShape="1">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143504" y="0"/>
            <a:ext cx="4000496" cy="6858000"/>
          </a:xfrm>
          <a:prstGeom prst="moon">
            <a:avLst>
              <a:gd name="adj" fmla="val 6158"/>
            </a:avLst>
          </a:prstGeom>
          <a:gradFill>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4071902" cy="6858000"/>
          </a:xfrm>
          <a:prstGeom prst="moon">
            <a:avLst>
              <a:gd name="adj" fmla="val 6157"/>
            </a:avLst>
          </a:prstGeom>
          <a:gradFill flip="none" rotWithShape="1">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0"/>
            <a:ext cx="3643274" cy="6858000"/>
          </a:xfrm>
          <a:prstGeom prst="moon">
            <a:avLst>
              <a:gd name="adj" fmla="val 6157"/>
            </a:avLst>
          </a:prstGeom>
          <a:gradFill flip="none" rotWithShape="1">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572132" y="0"/>
            <a:ext cx="3571868" cy="6858000"/>
          </a:xfrm>
          <a:prstGeom prst="moon">
            <a:avLst>
              <a:gd name="adj" fmla="val 6158"/>
            </a:avLst>
          </a:prstGeom>
          <a:gradFill>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929322" y="0"/>
            <a:ext cx="3214678" cy="6858000"/>
          </a:xfrm>
          <a:prstGeom prst="moon">
            <a:avLst>
              <a:gd name="adj" fmla="val 6158"/>
            </a:avLst>
          </a:prstGeom>
          <a:gradFill>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0"/>
            <a:ext cx="3286052" cy="6858000"/>
          </a:xfrm>
          <a:prstGeom prst="moon">
            <a:avLst>
              <a:gd name="adj" fmla="val 6157"/>
            </a:avLst>
          </a:prstGeom>
          <a:gradFill flip="none" rotWithShape="1">
            <a:gsLst>
              <a:gs pos="2300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3 Marcador de contenido" descr="John-Richmond-Men-Perfume-1680x105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xit" presetSubtype="2"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xit" presetSubtype="2" fill="hold" grpId="0" nodeType="withEffect">
                                  <p:stCondLst>
                                    <p:cond delay="0"/>
                                  </p:stCondLst>
                                  <p:childTnLst>
                                    <p:anim calcmode="lin" valueType="num">
                                      <p:cBhvr>
                                        <p:cTn id="21" dur="3000"/>
                                        <p:tgtEl>
                                          <p:spTgt spid="7"/>
                                        </p:tgtEl>
                                        <p:attrNameLst>
                                          <p:attrName>ppt_x</p:attrName>
                                        </p:attrNameLst>
                                      </p:cBhvr>
                                      <p:tavLst>
                                        <p:tav tm="0">
                                          <p:val>
                                            <p:strVal val="ppt_x"/>
                                          </p:val>
                                        </p:tav>
                                        <p:tav tm="100000">
                                          <p:val>
                                            <p:strVal val="ppt_x+ppt_w/2"/>
                                          </p:val>
                                        </p:tav>
                                      </p:tavLst>
                                    </p:anim>
                                    <p:anim calcmode="lin" valueType="num">
                                      <p:cBhvr>
                                        <p:cTn id="22" dur="3000"/>
                                        <p:tgtEl>
                                          <p:spTgt spid="7"/>
                                        </p:tgtEl>
                                        <p:attrNameLst>
                                          <p:attrName>ppt_y</p:attrName>
                                        </p:attrNameLst>
                                      </p:cBhvr>
                                      <p:tavLst>
                                        <p:tav tm="0">
                                          <p:val>
                                            <p:strVal val="ppt_y"/>
                                          </p:val>
                                        </p:tav>
                                        <p:tav tm="100000">
                                          <p:val>
                                            <p:strVal val="ppt_y"/>
                                          </p:val>
                                        </p:tav>
                                      </p:tavLst>
                                    </p:anim>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strVal val="ppt_h"/>
                                          </p:val>
                                        </p:tav>
                                      </p:tavLst>
                                    </p:anim>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8"/>
                                        </p:tgtEl>
                                        <p:attrNameLst>
                                          <p:attrName>ppt_x</p:attrName>
                                        </p:attrNameLst>
                                      </p:cBhvr>
                                      <p:tavLst>
                                        <p:tav tm="0">
                                          <p:val>
                                            <p:strVal val="ppt_x"/>
                                          </p:val>
                                        </p:tav>
                                        <p:tav tm="100000">
                                          <p:val>
                                            <p:strVal val="ppt_x-ppt_w/2"/>
                                          </p:val>
                                        </p:tav>
                                      </p:tavLst>
                                    </p:anim>
                                    <p:anim calcmode="lin" valueType="num">
                                      <p:cBhvr>
                                        <p:cTn id="28" dur="3000"/>
                                        <p:tgtEl>
                                          <p:spTgt spid="8"/>
                                        </p:tgtEl>
                                        <p:attrNameLst>
                                          <p:attrName>ppt_y</p:attrName>
                                        </p:attrNameLst>
                                      </p:cBhvr>
                                      <p:tavLst>
                                        <p:tav tm="0">
                                          <p:val>
                                            <p:strVal val="ppt_y"/>
                                          </p:val>
                                        </p:tav>
                                        <p:tav tm="100000">
                                          <p:val>
                                            <p:strVal val="ppt_y"/>
                                          </p:val>
                                        </p:tav>
                                      </p:tavLst>
                                    </p:anim>
                                    <p:anim calcmode="lin" valueType="num">
                                      <p:cBhvr>
                                        <p:cTn id="29" dur="3000"/>
                                        <p:tgtEl>
                                          <p:spTgt spid="8"/>
                                        </p:tgtEl>
                                        <p:attrNameLst>
                                          <p:attrName>ppt_w</p:attrName>
                                        </p:attrNameLst>
                                      </p:cBhvr>
                                      <p:tavLst>
                                        <p:tav tm="0">
                                          <p:val>
                                            <p:strVal val="ppt_w"/>
                                          </p:val>
                                        </p:tav>
                                        <p:tav tm="100000">
                                          <p:val>
                                            <p:fltVal val="0"/>
                                          </p:val>
                                        </p:tav>
                                      </p:tavLst>
                                    </p:anim>
                                    <p:anim calcmode="lin" valueType="num">
                                      <p:cBhvr>
                                        <p:cTn id="30" dur="3000"/>
                                        <p:tgtEl>
                                          <p:spTgt spid="8"/>
                                        </p:tgtEl>
                                        <p:attrNameLst>
                                          <p:attrName>ppt_h</p:attrName>
                                        </p:attrNameLst>
                                      </p:cBhvr>
                                      <p:tavLst>
                                        <p:tav tm="0">
                                          <p:val>
                                            <p:strVal val="ppt_h"/>
                                          </p:val>
                                        </p:tav>
                                        <p:tav tm="100000">
                                          <p:val>
                                            <p:strVal val="ppt_h"/>
                                          </p:val>
                                        </p:tav>
                                      </p:tavLst>
                                    </p:anim>
                                    <p:set>
                                      <p:cBhvr>
                                        <p:cTn id="31" dur="1" fill="hold">
                                          <p:stCondLst>
                                            <p:cond delay="2999"/>
                                          </p:stCondLst>
                                        </p:cTn>
                                        <p:tgtEl>
                                          <p:spTgt spid="8"/>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10"/>
                                        </p:tgtEl>
                                        <p:attrNameLst>
                                          <p:attrName>ppt_x</p:attrName>
                                        </p:attrNameLst>
                                      </p:cBhvr>
                                      <p:tavLst>
                                        <p:tav tm="0">
                                          <p:val>
                                            <p:strVal val="ppt_x"/>
                                          </p:val>
                                        </p:tav>
                                        <p:tav tm="100000">
                                          <p:val>
                                            <p:strVal val="ppt_x+ppt_w/2"/>
                                          </p:val>
                                        </p:tav>
                                      </p:tavLst>
                                    </p:anim>
                                    <p:anim calcmode="lin" valueType="num">
                                      <p:cBhvr>
                                        <p:cTn id="40" dur="3000"/>
                                        <p:tgtEl>
                                          <p:spTgt spid="10"/>
                                        </p:tgtEl>
                                        <p:attrNameLst>
                                          <p:attrName>ppt_y</p:attrName>
                                        </p:attrNameLst>
                                      </p:cBhvr>
                                      <p:tavLst>
                                        <p:tav tm="0">
                                          <p:val>
                                            <p:strVal val="ppt_y"/>
                                          </p:val>
                                        </p:tav>
                                        <p:tav tm="100000">
                                          <p:val>
                                            <p:strVal val="ppt_y"/>
                                          </p:val>
                                        </p:tav>
                                      </p:tavLst>
                                    </p:anim>
                                    <p:anim calcmode="lin" valueType="num">
                                      <p:cBhvr>
                                        <p:cTn id="41" dur="3000"/>
                                        <p:tgtEl>
                                          <p:spTgt spid="10"/>
                                        </p:tgtEl>
                                        <p:attrNameLst>
                                          <p:attrName>ppt_w</p:attrName>
                                        </p:attrNameLst>
                                      </p:cBhvr>
                                      <p:tavLst>
                                        <p:tav tm="0">
                                          <p:val>
                                            <p:strVal val="ppt_w"/>
                                          </p:val>
                                        </p:tav>
                                        <p:tav tm="100000">
                                          <p:val>
                                            <p:fltVal val="0"/>
                                          </p:val>
                                        </p:tav>
                                      </p:tavLst>
                                    </p:anim>
                                    <p:anim calcmode="lin" valueType="num">
                                      <p:cBhvr>
                                        <p:cTn id="42" dur="3000"/>
                                        <p:tgtEl>
                                          <p:spTgt spid="10"/>
                                        </p:tgtEl>
                                        <p:attrNameLst>
                                          <p:attrName>ppt_h</p:attrName>
                                        </p:attrNameLst>
                                      </p:cBhvr>
                                      <p:tavLst>
                                        <p:tav tm="0">
                                          <p:val>
                                            <p:strVal val="ppt_h"/>
                                          </p:val>
                                        </p:tav>
                                        <p:tav tm="100000">
                                          <p:val>
                                            <p:strVal val="ppt_h"/>
                                          </p:val>
                                        </p:tav>
                                      </p:tavLst>
                                    </p:anim>
                                    <p:set>
                                      <p:cBhvr>
                                        <p:cTn id="43" dur="1" fill="hold">
                                          <p:stCondLst>
                                            <p:cond delay="2999"/>
                                          </p:stCondLst>
                                        </p:cTn>
                                        <p:tgtEl>
                                          <p:spTgt spid="10"/>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3000"/>
                                        <p:tgtEl>
                                          <p:spTgt spid="11"/>
                                        </p:tgtEl>
                                        <p:attrNameLst>
                                          <p:attrName>ppt_x</p:attrName>
                                        </p:attrNameLst>
                                      </p:cBhvr>
                                      <p:tavLst>
                                        <p:tav tm="0">
                                          <p:val>
                                            <p:strVal val="ppt_x"/>
                                          </p:val>
                                        </p:tav>
                                        <p:tav tm="100000">
                                          <p:val>
                                            <p:strVal val="ppt_x+ppt_w/2"/>
                                          </p:val>
                                        </p:tav>
                                      </p:tavLst>
                                    </p:anim>
                                    <p:anim calcmode="lin" valueType="num">
                                      <p:cBhvr>
                                        <p:cTn id="46" dur="3000"/>
                                        <p:tgtEl>
                                          <p:spTgt spid="11"/>
                                        </p:tgtEl>
                                        <p:attrNameLst>
                                          <p:attrName>ppt_y</p:attrName>
                                        </p:attrNameLst>
                                      </p:cBhvr>
                                      <p:tavLst>
                                        <p:tav tm="0">
                                          <p:val>
                                            <p:strVal val="ppt_y"/>
                                          </p:val>
                                        </p:tav>
                                        <p:tav tm="100000">
                                          <p:val>
                                            <p:strVal val="ppt_y"/>
                                          </p:val>
                                        </p:tav>
                                      </p:tavLst>
                                    </p:anim>
                                    <p:anim calcmode="lin" valueType="num">
                                      <p:cBhvr>
                                        <p:cTn id="47" dur="3000"/>
                                        <p:tgtEl>
                                          <p:spTgt spid="11"/>
                                        </p:tgtEl>
                                        <p:attrNameLst>
                                          <p:attrName>ppt_w</p:attrName>
                                        </p:attrNameLst>
                                      </p:cBhvr>
                                      <p:tavLst>
                                        <p:tav tm="0">
                                          <p:val>
                                            <p:strVal val="ppt_w"/>
                                          </p:val>
                                        </p:tav>
                                        <p:tav tm="100000">
                                          <p:val>
                                            <p:fltVal val="0"/>
                                          </p:val>
                                        </p:tav>
                                      </p:tavLst>
                                    </p:anim>
                                    <p:anim calcmode="lin" valueType="num">
                                      <p:cBhvr>
                                        <p:cTn id="48" dur="3000"/>
                                        <p:tgtEl>
                                          <p:spTgt spid="11"/>
                                        </p:tgtEl>
                                        <p:attrNameLst>
                                          <p:attrName>ppt_h</p:attrName>
                                        </p:attrNameLst>
                                      </p:cBhvr>
                                      <p:tavLst>
                                        <p:tav tm="0">
                                          <p:val>
                                            <p:strVal val="ppt_h"/>
                                          </p:val>
                                        </p:tav>
                                        <p:tav tm="100000">
                                          <p:val>
                                            <p:strVal val="ppt_h"/>
                                          </p:val>
                                        </p:tav>
                                      </p:tavLst>
                                    </p:anim>
                                    <p:set>
                                      <p:cBhvr>
                                        <p:cTn id="49" dur="1" fill="hold">
                                          <p:stCondLst>
                                            <p:cond delay="2999"/>
                                          </p:stCondLst>
                                        </p:cTn>
                                        <p:tgtEl>
                                          <p:spTgt spid="11"/>
                                        </p:tgtEl>
                                        <p:attrNameLst>
                                          <p:attrName>style.visibility</p:attrName>
                                        </p:attrNameLst>
                                      </p:cBhvr>
                                      <p:to>
                                        <p:strVal val="hidden"/>
                                      </p:to>
                                    </p:set>
                                  </p:childTnLst>
                                </p:cTn>
                              </p:par>
                              <p:par>
                                <p:cTn id="50" presetID="17" presetClass="exit" presetSubtype="8" fill="hold" grpId="0" nodeType="withEffect">
                                  <p:stCondLst>
                                    <p:cond delay="0"/>
                                  </p:stCondLst>
                                  <p:childTnLst>
                                    <p:anim calcmode="lin" valueType="num">
                                      <p:cBhvr>
                                        <p:cTn id="51" dur="3000"/>
                                        <p:tgtEl>
                                          <p:spTgt spid="12"/>
                                        </p:tgtEl>
                                        <p:attrNameLst>
                                          <p:attrName>ppt_x</p:attrName>
                                        </p:attrNameLst>
                                      </p:cBhvr>
                                      <p:tavLst>
                                        <p:tav tm="0">
                                          <p:val>
                                            <p:strVal val="ppt_x"/>
                                          </p:val>
                                        </p:tav>
                                        <p:tav tm="100000">
                                          <p:val>
                                            <p:strVal val="ppt_x-ppt_w/2"/>
                                          </p:val>
                                        </p:tav>
                                      </p:tavLst>
                                    </p:anim>
                                    <p:anim calcmode="lin" valueType="num">
                                      <p:cBhvr>
                                        <p:cTn id="52" dur="3000"/>
                                        <p:tgtEl>
                                          <p:spTgt spid="12"/>
                                        </p:tgtEl>
                                        <p:attrNameLst>
                                          <p:attrName>ppt_y</p:attrName>
                                        </p:attrNameLst>
                                      </p:cBhvr>
                                      <p:tavLst>
                                        <p:tav tm="0">
                                          <p:val>
                                            <p:strVal val="ppt_y"/>
                                          </p:val>
                                        </p:tav>
                                        <p:tav tm="100000">
                                          <p:val>
                                            <p:strVal val="ppt_y"/>
                                          </p:val>
                                        </p:tav>
                                      </p:tavLst>
                                    </p:anim>
                                    <p:anim calcmode="lin" valueType="num">
                                      <p:cBhvr>
                                        <p:cTn id="53" dur="3000"/>
                                        <p:tgtEl>
                                          <p:spTgt spid="12"/>
                                        </p:tgtEl>
                                        <p:attrNameLst>
                                          <p:attrName>ppt_w</p:attrName>
                                        </p:attrNameLst>
                                      </p:cBhvr>
                                      <p:tavLst>
                                        <p:tav tm="0">
                                          <p:val>
                                            <p:strVal val="ppt_w"/>
                                          </p:val>
                                        </p:tav>
                                        <p:tav tm="100000">
                                          <p:val>
                                            <p:fltVal val="0"/>
                                          </p:val>
                                        </p:tav>
                                      </p:tavLst>
                                    </p:anim>
                                    <p:anim calcmode="lin" valueType="num">
                                      <p:cBhvr>
                                        <p:cTn id="54" dur="3000"/>
                                        <p:tgtEl>
                                          <p:spTgt spid="12"/>
                                        </p:tgtEl>
                                        <p:attrNameLst>
                                          <p:attrName>ppt_h</p:attrName>
                                        </p:attrNameLst>
                                      </p:cBhvr>
                                      <p:tavLst>
                                        <p:tav tm="0">
                                          <p:val>
                                            <p:strVal val="ppt_h"/>
                                          </p:val>
                                        </p:tav>
                                        <p:tav tm="100000">
                                          <p:val>
                                            <p:strVal val="ppt_h"/>
                                          </p:val>
                                        </p:tav>
                                      </p:tavLst>
                                    </p:anim>
                                    <p:set>
                                      <p:cBhvr>
                                        <p:cTn id="55" dur="1" fill="hold">
                                          <p:stCondLst>
                                            <p:cond delay="2999"/>
                                          </p:stCondLst>
                                        </p:cTn>
                                        <p:tgtEl>
                                          <p:spTgt spid="12"/>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contras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duotone>
                <a:prstClr val="black"/>
                <a:srgbClr val="FF0000">
                  <a:tint val="45000"/>
                  <a:satMod val="40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28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duotone>
                <a:prstClr val="black"/>
                <a:srgbClr val="FF0000">
                  <a:tint val="45000"/>
                  <a:satMod val="400000"/>
                </a:srgb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59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23).png"/>
          <p:cNvPicPr>
            <a:picLocks noChangeAspect="1"/>
          </p:cNvPicPr>
          <p:nvPr/>
        </p:nvPicPr>
        <p:blipFill>
          <a:blip r:embed="rId4"/>
          <a:stretch>
            <a:fillRect/>
          </a:stretch>
        </p:blipFill>
        <p:spPr>
          <a:xfrm>
            <a:off x="1785918" y="833352"/>
            <a:ext cx="1714512" cy="2428487"/>
          </a:xfrm>
          <a:prstGeom prst="rect">
            <a:avLst/>
          </a:prstGeom>
        </p:spPr>
      </p:pic>
      <p:pic>
        <p:nvPicPr>
          <p:cNvPr id="11" name="10 Imagen" descr="0(33).png"/>
          <p:cNvPicPr>
            <a:picLocks noChangeAspect="1"/>
          </p:cNvPicPr>
          <p:nvPr/>
        </p:nvPicPr>
        <p:blipFill>
          <a:blip r:embed="rId5" cstate="print"/>
          <a:stretch>
            <a:fillRect/>
          </a:stretch>
        </p:blipFill>
        <p:spPr>
          <a:xfrm>
            <a:off x="5446542" y="380296"/>
            <a:ext cx="1554350" cy="207989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357290" y="1142984"/>
            <a:ext cx="6572296" cy="4278094"/>
          </a:xfrm>
          <a:prstGeom prst="rect">
            <a:avLst/>
          </a:prstGeom>
          <a:noFill/>
        </p:spPr>
        <p:txBody>
          <a:bodyPr wrap="square" rtlCol="0">
            <a:spAutoFit/>
          </a:bodyPr>
          <a:lstStyle/>
          <a:p>
            <a:r>
              <a:rPr lang="es-ES" sz="3200" b="1" dirty="0" smtClean="0">
                <a:solidFill>
                  <a:schemeClr val="bg1"/>
                </a:solidFill>
              </a:rPr>
              <a:t>Productos artificiales o sintéticos</a:t>
            </a: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Producidos mediante reacciones químicas, se fabrican con la intención de reproducir aromas naturales. Un ejemplo de ellos son las anteriormente mencionadas </a:t>
            </a:r>
            <a:r>
              <a:rPr lang="es-ES" sz="2000" b="1" dirty="0" err="1" smtClean="0">
                <a:solidFill>
                  <a:schemeClr val="bg1"/>
                </a:solidFill>
              </a:rPr>
              <a:t>ionomas</a:t>
            </a:r>
            <a:r>
              <a:rPr lang="es-ES" sz="2000" b="1" dirty="0" smtClean="0">
                <a:solidFill>
                  <a:schemeClr val="bg1"/>
                </a:solidFill>
              </a:rPr>
              <a:t>. Con estos olores "de laboratorio" se consiguen sorprendentes resultados. Un experto, hoy en día, tiene dificultades a la hora de distinguir un aroma artificial de uno natural, y obviamente, su empleo resulta mucho más beneficioso, por lo económico, para los fabricantes de perfumes. Es por esta razón por la que los laboratorios no escatiman a la hora de invertir insultantes cantidades de dinero en tecnología.</a:t>
            </a:r>
            <a:endParaRPr lang="es-ES" sz="2000" b="1" dirty="0">
              <a:solidFill>
                <a:schemeClr val="bg1"/>
              </a:solidFill>
            </a:endParaRPr>
          </a:p>
        </p:txBody>
      </p:sp>
    </p:spTree>
  </p:cSld>
  <p:clrMapOvr>
    <a:masterClrMapping/>
  </p:clrMapOvr>
  <p:transition advTm="4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grayscl/>
              <a:lum bright="-2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90000">
                <a:schemeClr val="accent6">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grayscl/>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90000">
                <a:schemeClr val="accent6">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34).png"/>
          <p:cNvPicPr>
            <a:picLocks noChangeAspect="1"/>
          </p:cNvPicPr>
          <p:nvPr/>
        </p:nvPicPr>
        <p:blipFill>
          <a:blip r:embed="rId4">
            <a:lum contrast="10000"/>
          </a:blip>
          <a:stretch>
            <a:fillRect/>
          </a:stretch>
        </p:blipFill>
        <p:spPr>
          <a:xfrm>
            <a:off x="1857356" y="571480"/>
            <a:ext cx="1981202" cy="2782587"/>
          </a:xfrm>
          <a:prstGeom prst="rect">
            <a:avLst/>
          </a:prstGeom>
        </p:spPr>
      </p:pic>
      <p:pic>
        <p:nvPicPr>
          <p:cNvPr id="11" name="10 Imagen" descr="0(35).png"/>
          <p:cNvPicPr>
            <a:picLocks noChangeAspect="1"/>
          </p:cNvPicPr>
          <p:nvPr/>
        </p:nvPicPr>
        <p:blipFill>
          <a:blip r:embed="rId5">
            <a:lum contrast="10000"/>
          </a:blip>
          <a:stretch>
            <a:fillRect/>
          </a:stretch>
        </p:blipFill>
        <p:spPr>
          <a:xfrm>
            <a:off x="5143504" y="428604"/>
            <a:ext cx="1857388" cy="214314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contras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12).png"/>
          <p:cNvPicPr>
            <a:picLocks noChangeAspect="1"/>
          </p:cNvPicPr>
          <p:nvPr/>
        </p:nvPicPr>
        <p:blipFill>
          <a:blip r:embed="rId4"/>
          <a:stretch>
            <a:fillRect/>
          </a:stretch>
        </p:blipFill>
        <p:spPr>
          <a:xfrm>
            <a:off x="1785918" y="785794"/>
            <a:ext cx="2001106" cy="2595564"/>
          </a:xfrm>
          <a:prstGeom prst="rect">
            <a:avLst/>
          </a:prstGeom>
        </p:spPr>
      </p:pic>
      <p:pic>
        <p:nvPicPr>
          <p:cNvPr id="11" name="10 Imagen" descr="0(27).png"/>
          <p:cNvPicPr>
            <a:picLocks noChangeAspect="1"/>
          </p:cNvPicPr>
          <p:nvPr/>
        </p:nvPicPr>
        <p:blipFill>
          <a:blip r:embed="rId5" cstate="print"/>
          <a:stretch>
            <a:fillRect/>
          </a:stretch>
        </p:blipFill>
        <p:spPr>
          <a:xfrm>
            <a:off x="5214942" y="428604"/>
            <a:ext cx="1981984" cy="208255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5).jpg"/>
          <p:cNvPicPr>
            <a:picLocks noChangeAspect="1"/>
          </p:cNvPicPr>
          <p:nvPr/>
        </p:nvPicPr>
        <p:blipFill>
          <a:blip r:embed="rId2"/>
          <a:stretch>
            <a:fillRect/>
          </a:stretch>
        </p:blipFill>
        <p:spPr>
          <a:xfrm>
            <a:off x="0" y="0"/>
            <a:ext cx="9152930" cy="6858000"/>
          </a:xfrm>
          <a:prstGeom prst="rect">
            <a:avLst/>
          </a:prstGeom>
        </p:spPr>
      </p:pic>
      <p:pic>
        <p:nvPicPr>
          <p:cNvPr id="7" name="6 Imagen" descr="rehilete23.png"/>
          <p:cNvPicPr>
            <a:picLocks noChangeAspect="1"/>
          </p:cNvPicPr>
          <p:nvPr/>
        </p:nvPicPr>
        <p:blipFill>
          <a:blip r:embed="rId3"/>
          <a:stretch>
            <a:fillRect/>
          </a:stretch>
        </p:blipFill>
        <p:spPr>
          <a:xfrm rot="867987">
            <a:off x="1071538" y="314279"/>
            <a:ext cx="7011129" cy="6543721"/>
          </a:xfrm>
          <a:prstGeom prst="donut">
            <a:avLst/>
          </a:prstGeom>
        </p:spPr>
      </p:pic>
      <p:pic>
        <p:nvPicPr>
          <p:cNvPr id="8" name="7 Imagen" descr="rehilete23.png"/>
          <p:cNvPicPr>
            <a:picLocks noChangeAspect="1"/>
          </p:cNvPicPr>
          <p:nvPr/>
        </p:nvPicPr>
        <p:blipFill>
          <a:blip r:embed="rId3"/>
          <a:stretch>
            <a:fillRect/>
          </a:stretch>
        </p:blipFill>
        <p:spPr>
          <a:xfrm rot="17972361">
            <a:off x="3026631" y="2306282"/>
            <a:ext cx="2982553" cy="2783716"/>
          </a:xfrm>
          <a:prstGeom prst="rect">
            <a:avLst/>
          </a:prstGeom>
        </p:spPr>
      </p:pic>
      <p:pic>
        <p:nvPicPr>
          <p:cNvPr id="9" name="8 Imagen" descr="0(55).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000" fill="hold"/>
                                        <p:tgtEl>
                                          <p:spTgt spid="7"/>
                                        </p:tgtEl>
                                        <p:attrNameLst>
                                          <p:attrName>ppt_w</p:attrName>
                                        </p:attrNameLst>
                                      </p:cBhvr>
                                      <p:tavLst>
                                        <p:tav tm="0">
                                          <p:val>
                                            <p:fltVal val="0"/>
                                          </p:val>
                                        </p:tav>
                                        <p:tav tm="100000">
                                          <p:val>
                                            <p:strVal val="#ppt_w"/>
                                          </p:val>
                                        </p:tav>
                                      </p:tavLst>
                                    </p:anim>
                                    <p:anim calcmode="lin" valueType="num">
                                      <p:cBhvr>
                                        <p:cTn id="11" dur="2000" fill="hold"/>
                                        <p:tgtEl>
                                          <p:spTgt spid="7"/>
                                        </p:tgtEl>
                                        <p:attrNameLst>
                                          <p:attrName>ppt_h</p:attrName>
                                        </p:attrNameLst>
                                      </p:cBhvr>
                                      <p:tavLst>
                                        <p:tav tm="0">
                                          <p:val>
                                            <p:fltVal val="0"/>
                                          </p:val>
                                        </p:tav>
                                        <p:tav tm="100000">
                                          <p:val>
                                            <p:strVal val="#ppt_h"/>
                                          </p:val>
                                        </p:tav>
                                      </p:tavLst>
                                    </p:anim>
                                    <p:anim calcmode="lin" valueType="num">
                                      <p:cBhvr>
                                        <p:cTn id="12" dur="2000" fill="hold"/>
                                        <p:tgtEl>
                                          <p:spTgt spid="7"/>
                                        </p:tgtEl>
                                        <p:attrNameLst>
                                          <p:attrName>ppt_x</p:attrName>
                                        </p:attrNameLst>
                                      </p:cBhvr>
                                      <p:tavLst>
                                        <p:tav tm="0">
                                          <p:val>
                                            <p:fltVal val="0.5"/>
                                          </p:val>
                                        </p:tav>
                                        <p:tav tm="100000">
                                          <p:val>
                                            <p:strVal val="#ppt_x"/>
                                          </p:val>
                                        </p:tav>
                                      </p:tavLst>
                                    </p:anim>
                                    <p:anim calcmode="lin" valueType="num">
                                      <p:cBhvr>
                                        <p:cTn id="13" dur="2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000" fill="hold"/>
                                        <p:tgtEl>
                                          <p:spTgt spid="8"/>
                                        </p:tgtEl>
                                        <p:attrNameLst>
                                          <p:attrName>ppt_w</p:attrName>
                                        </p:attrNameLst>
                                      </p:cBhvr>
                                      <p:tavLst>
                                        <p:tav tm="0">
                                          <p:val>
                                            <p:fltVal val="0"/>
                                          </p:val>
                                        </p:tav>
                                        <p:tav tm="100000">
                                          <p:val>
                                            <p:strVal val="#ppt_w"/>
                                          </p:val>
                                        </p:tav>
                                      </p:tavLst>
                                    </p:anim>
                                    <p:anim calcmode="lin" valueType="num">
                                      <p:cBhvr>
                                        <p:cTn id="17" dur="2000" fill="hold"/>
                                        <p:tgtEl>
                                          <p:spTgt spid="8"/>
                                        </p:tgtEl>
                                        <p:attrNameLst>
                                          <p:attrName>ppt_h</p:attrName>
                                        </p:attrNameLst>
                                      </p:cBhvr>
                                      <p:tavLst>
                                        <p:tav tm="0">
                                          <p:val>
                                            <p:fltVal val="0"/>
                                          </p:val>
                                        </p:tav>
                                        <p:tav tm="100000">
                                          <p:val>
                                            <p:strVal val="#ppt_h"/>
                                          </p:val>
                                        </p:tav>
                                      </p:tavLst>
                                    </p:anim>
                                    <p:anim calcmode="lin" valueType="num">
                                      <p:cBhvr>
                                        <p:cTn id="18" dur="2000" fill="hold"/>
                                        <p:tgtEl>
                                          <p:spTgt spid="8"/>
                                        </p:tgtEl>
                                        <p:attrNameLst>
                                          <p:attrName>ppt_x</p:attrName>
                                        </p:attrNameLst>
                                      </p:cBhvr>
                                      <p:tavLst>
                                        <p:tav tm="0">
                                          <p:val>
                                            <p:fltVal val="0.5"/>
                                          </p:val>
                                        </p:tav>
                                        <p:tav tm="100000">
                                          <p:val>
                                            <p:strVal val="#ppt_x"/>
                                          </p:val>
                                        </p:tav>
                                      </p:tavLst>
                                    </p:anim>
                                    <p:anim calcmode="lin" valueType="num">
                                      <p:cBhvr>
                                        <p:cTn id="19" dur="2000" fill="hold"/>
                                        <p:tgtEl>
                                          <p:spTgt spid="8"/>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7"/>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8"/>
                                        </p:tgtEl>
                                        <p:attrNameLst>
                                          <p:attrName>r</p:attrName>
                                        </p:attrNameLst>
                                      </p:cBhvr>
                                    </p:animRot>
                                  </p:childTnLst>
                                </p:cTn>
                              </p:par>
                              <p:par>
                                <p:cTn id="24" presetID="23" presetClass="exit" presetSubtype="544" fill="hold" nodeType="withEffect">
                                  <p:stCondLst>
                                    <p:cond delay="0"/>
                                  </p:stCondLst>
                                  <p:childTnLst>
                                    <p:anim calcmode="lin" valueType="num">
                                      <p:cBhvr>
                                        <p:cTn id="25" dur="2000"/>
                                        <p:tgtEl>
                                          <p:spTgt spid="7"/>
                                        </p:tgtEl>
                                        <p:attrNameLst>
                                          <p:attrName>ppt_w</p:attrName>
                                        </p:attrNameLst>
                                      </p:cBhvr>
                                      <p:tavLst>
                                        <p:tav tm="0">
                                          <p:val>
                                            <p:strVal val="ppt_w"/>
                                          </p:val>
                                        </p:tav>
                                        <p:tav tm="100000">
                                          <p:val>
                                            <p:fltVal val="0"/>
                                          </p:val>
                                        </p:tav>
                                      </p:tavLst>
                                    </p:anim>
                                    <p:anim calcmode="lin" valueType="num">
                                      <p:cBhvr>
                                        <p:cTn id="26" dur="2000"/>
                                        <p:tgtEl>
                                          <p:spTgt spid="7"/>
                                        </p:tgtEl>
                                        <p:attrNameLst>
                                          <p:attrName>ppt_h</p:attrName>
                                        </p:attrNameLst>
                                      </p:cBhvr>
                                      <p:tavLst>
                                        <p:tav tm="0">
                                          <p:val>
                                            <p:strVal val="ppt_h"/>
                                          </p:val>
                                        </p:tav>
                                        <p:tav tm="100000">
                                          <p:val>
                                            <p:fltVal val="0"/>
                                          </p:val>
                                        </p:tav>
                                      </p:tavLst>
                                    </p:anim>
                                    <p:anim calcmode="lin" valueType="num">
                                      <p:cBhvr>
                                        <p:cTn id="27" dur="2000"/>
                                        <p:tgtEl>
                                          <p:spTgt spid="7"/>
                                        </p:tgtEl>
                                        <p:attrNameLst>
                                          <p:attrName>ppt_x</p:attrName>
                                        </p:attrNameLst>
                                      </p:cBhvr>
                                      <p:tavLst>
                                        <p:tav tm="0">
                                          <p:val>
                                            <p:strVal val="ppt_x"/>
                                          </p:val>
                                        </p:tav>
                                        <p:tav tm="100000">
                                          <p:val>
                                            <p:fltVal val="0.5"/>
                                          </p:val>
                                        </p:tav>
                                      </p:tavLst>
                                    </p:anim>
                                    <p:anim calcmode="lin" valueType="num">
                                      <p:cBhvr>
                                        <p:cTn id="28" dur="2000"/>
                                        <p:tgtEl>
                                          <p:spTgt spid="7"/>
                                        </p:tgtEl>
                                        <p:attrNameLst>
                                          <p:attrName>ppt_y</p:attrName>
                                        </p:attrNameLst>
                                      </p:cBhvr>
                                      <p:tavLst>
                                        <p:tav tm="0">
                                          <p:val>
                                            <p:strVal val="ppt_y"/>
                                          </p:val>
                                        </p:tav>
                                        <p:tav tm="100000">
                                          <p:val>
                                            <p:fltVal val="0.5"/>
                                          </p:val>
                                        </p:tav>
                                      </p:tavLst>
                                    </p:anim>
                                    <p:set>
                                      <p:cBhvr>
                                        <p:cTn id="29" dur="1" fill="hold">
                                          <p:stCondLst>
                                            <p:cond delay="1999"/>
                                          </p:stCondLst>
                                        </p:cTn>
                                        <p:tgtEl>
                                          <p:spTgt spid="7"/>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8"/>
                                        </p:tgtEl>
                                        <p:attrNameLst>
                                          <p:attrName>ppt_w</p:attrName>
                                        </p:attrNameLst>
                                      </p:cBhvr>
                                      <p:tavLst>
                                        <p:tav tm="0">
                                          <p:val>
                                            <p:strVal val="ppt_w"/>
                                          </p:val>
                                        </p:tav>
                                        <p:tav tm="100000">
                                          <p:val>
                                            <p:fltVal val="0"/>
                                          </p:val>
                                        </p:tav>
                                      </p:tavLst>
                                    </p:anim>
                                    <p:anim calcmode="lin" valueType="num">
                                      <p:cBhvr>
                                        <p:cTn id="32" dur="2000"/>
                                        <p:tgtEl>
                                          <p:spTgt spid="8"/>
                                        </p:tgtEl>
                                        <p:attrNameLst>
                                          <p:attrName>ppt_h</p:attrName>
                                        </p:attrNameLst>
                                      </p:cBhvr>
                                      <p:tavLst>
                                        <p:tav tm="0">
                                          <p:val>
                                            <p:strVal val="ppt_h"/>
                                          </p:val>
                                        </p:tav>
                                        <p:tav tm="100000">
                                          <p:val>
                                            <p:fltVal val="0"/>
                                          </p:val>
                                        </p:tav>
                                      </p:tavLst>
                                    </p:anim>
                                    <p:anim calcmode="lin" valueType="num">
                                      <p:cBhvr>
                                        <p:cTn id="33" dur="2000"/>
                                        <p:tgtEl>
                                          <p:spTgt spid="8"/>
                                        </p:tgtEl>
                                        <p:attrNameLst>
                                          <p:attrName>ppt_x</p:attrName>
                                        </p:attrNameLst>
                                      </p:cBhvr>
                                      <p:tavLst>
                                        <p:tav tm="0">
                                          <p:val>
                                            <p:strVal val="ppt_x"/>
                                          </p:val>
                                        </p:tav>
                                        <p:tav tm="100000">
                                          <p:val>
                                            <p:fltVal val="0.5"/>
                                          </p:val>
                                        </p:tav>
                                      </p:tavLst>
                                    </p:anim>
                                    <p:anim calcmode="lin" valueType="num">
                                      <p:cBhvr>
                                        <p:cTn id="34" dur="2000"/>
                                        <p:tgtEl>
                                          <p:spTgt spid="8"/>
                                        </p:tgtEl>
                                        <p:attrNameLst>
                                          <p:attrName>ppt_y</p:attrName>
                                        </p:attrNameLst>
                                      </p:cBhvr>
                                      <p:tavLst>
                                        <p:tav tm="0">
                                          <p:val>
                                            <p:strVal val="ppt_y"/>
                                          </p:val>
                                        </p:tav>
                                        <p:tav tm="100000">
                                          <p:val>
                                            <p:fltVal val="0.5"/>
                                          </p:val>
                                        </p:tav>
                                      </p:tavLst>
                                    </p:anim>
                                    <p:set>
                                      <p:cBhvr>
                                        <p:cTn id="35" dur="1" fill="hold">
                                          <p:stCondLst>
                                            <p:cond delay="1999"/>
                                          </p:stCondLst>
                                        </p:cTn>
                                        <p:tgtEl>
                                          <p:spTgt spid="8"/>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8"/>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2000" fill="hold"/>
                                        <p:tgtEl>
                                          <p:spTgt spid="4"/>
                                        </p:tgtEl>
                                        <p:attrNameLst>
                                          <p:attrName>ppt_w</p:attrName>
                                        </p:attrNameLst>
                                      </p:cBhvr>
                                      <p:tavLst>
                                        <p:tav tm="0">
                                          <p:val>
                                            <p:strVal val="4/3*#ppt_w"/>
                                          </p:val>
                                        </p:tav>
                                        <p:tav tm="100000">
                                          <p:val>
                                            <p:strVal val="#ppt_w"/>
                                          </p:val>
                                        </p:tav>
                                      </p:tavLst>
                                    </p:anim>
                                    <p:anim calcmode="lin" valueType="num">
                                      <p:cBhvr>
                                        <p:cTn id="43" dur="2000" fill="hold"/>
                                        <p:tgtEl>
                                          <p:spTgt spid="4"/>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heel(8)">
                                      <p:cBhvr>
                                        <p:cTn id="4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rgbClr val="C00000">
                <a:tint val="45000"/>
                <a:satMod val="400000"/>
              </a:srgbClr>
            </a:duotone>
            <a:lum contras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grayscl/>
              <a:lum brigh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90000">
                <a:schemeClr val="accent6">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2643182"/>
            <a:ext cx="2643206" cy="3929090"/>
          </a:xfrm>
          <a:prstGeom prst="cube">
            <a:avLst/>
          </a:prstGeom>
          <a:blipFill>
            <a:blip r:embed="rId3">
              <a:grayscl/>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2643182"/>
            <a:ext cx="2643206" cy="642942"/>
          </a:xfrm>
          <a:prstGeom prst="parallelogram">
            <a:avLst>
              <a:gd name="adj" fmla="val 102142"/>
            </a:avLst>
          </a:prstGeom>
          <a:gradFill flip="none" rotWithShape="1">
            <a:gsLst>
              <a:gs pos="90000">
                <a:schemeClr val="accent6">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0(24).png"/>
          <p:cNvPicPr>
            <a:picLocks noChangeAspect="1"/>
          </p:cNvPicPr>
          <p:nvPr/>
        </p:nvPicPr>
        <p:blipFill>
          <a:blip r:embed="rId4"/>
          <a:stretch>
            <a:fillRect/>
          </a:stretch>
        </p:blipFill>
        <p:spPr>
          <a:xfrm>
            <a:off x="1714480" y="571480"/>
            <a:ext cx="1899478" cy="2809878"/>
          </a:xfrm>
          <a:prstGeom prst="rect">
            <a:avLst/>
          </a:prstGeom>
        </p:spPr>
      </p:pic>
      <p:pic>
        <p:nvPicPr>
          <p:cNvPr id="13" name="12 Imagen" descr="0(25).png"/>
          <p:cNvPicPr>
            <a:picLocks noChangeAspect="1"/>
          </p:cNvPicPr>
          <p:nvPr/>
        </p:nvPicPr>
        <p:blipFill>
          <a:blip r:embed="rId5"/>
          <a:stretch>
            <a:fillRect/>
          </a:stretch>
        </p:blipFill>
        <p:spPr>
          <a:xfrm>
            <a:off x="5572132" y="500042"/>
            <a:ext cx="1473093" cy="269082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2000"/>
                                        <p:tgtEl>
                                          <p:spTgt spid="12"/>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285852" y="357166"/>
            <a:ext cx="6429420" cy="6124754"/>
          </a:xfrm>
          <a:prstGeom prst="rect">
            <a:avLst/>
          </a:prstGeom>
          <a:noFill/>
        </p:spPr>
        <p:txBody>
          <a:bodyPr wrap="square" rtlCol="0">
            <a:spAutoFit/>
          </a:bodyPr>
          <a:lstStyle/>
          <a:p>
            <a:r>
              <a:rPr lang="es-ES" sz="3200" b="1" dirty="0" smtClean="0">
                <a:solidFill>
                  <a:schemeClr val="bg1"/>
                </a:solidFill>
              </a:rPr>
              <a:t>         Grandes perfumistas</a:t>
            </a: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Los hombres "nariz", son el alma de todo buen perfume. Las compañías productoras invierten grandes cantidades de dinero en el pago de estos creadores "superdotados" que poseen algo que el resto de los mortales no poseemos: un sentido del olfato terriblemente desarrollado y una excepcional memoria capaz de retener miles de olores.   Normalmente son </a:t>
            </a:r>
            <a:r>
              <a:rPr lang="es-ES" sz="2000" b="1" dirty="0" err="1" smtClean="0">
                <a:solidFill>
                  <a:schemeClr val="bg1"/>
                </a:solidFill>
              </a:rPr>
              <a:t>freelance</a:t>
            </a:r>
            <a:r>
              <a:rPr lang="es-ES" sz="2000" b="1" dirty="0" smtClean="0">
                <a:solidFill>
                  <a:schemeClr val="bg1"/>
                </a:solidFill>
              </a:rPr>
              <a:t> y trabajan para diferentes casas, excluyen de sus dietas alimentos y bebidas de fuerte olor, como el ajo y el alcohol y cuando trabajan (principalmente a primera hora de la mañana) se encierran en su laboratorio para que nadie les moleste. Este laboratorio está poblado de millares de diminutos frasquitos que contienen las sustancias que van a emplearse en la fabricación. </a:t>
            </a:r>
            <a:br>
              <a:rPr lang="es-ES" sz="2000" b="1" dirty="0" smtClean="0">
                <a:solidFill>
                  <a:schemeClr val="bg1"/>
                </a:solidFill>
              </a:rPr>
            </a:br>
            <a:r>
              <a:rPr lang="es-ES" sz="2000" b="1" dirty="0" smtClean="0">
                <a:solidFill>
                  <a:schemeClr val="bg1"/>
                </a:solidFill>
              </a:rPr>
              <a:t>Pero cuando su fórmula ya ha sido decidida, entran en juego otros factores que pueden asegurar su éxito: la suerte, el prestigio de la firma y la moda.</a:t>
            </a:r>
            <a:endParaRPr lang="es-ES" sz="2000" b="1" dirty="0">
              <a:solidFill>
                <a:schemeClr val="bg1"/>
              </a:solidFill>
            </a:endParaRPr>
          </a:p>
        </p:txBody>
      </p:sp>
    </p:spTree>
  </p:cSld>
  <p:clrMapOvr>
    <a:masterClrMapping/>
  </p:clrMapOvr>
  <p:transition advTm="62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brigh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duotone>
                <a:prstClr val="black"/>
                <a:schemeClr val="accent1">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FFFFFF"/>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857752" y="1928802"/>
            <a:ext cx="2643206" cy="4643470"/>
          </a:xfrm>
          <a:prstGeom prst="cube">
            <a:avLst/>
          </a:prstGeom>
          <a:blipFill>
            <a:blip r:embed="rId3">
              <a:duotone>
                <a:prstClr val="black"/>
                <a:schemeClr val="accent1">
                  <a:tint val="45000"/>
                  <a:satMod val="400000"/>
                </a:schemeClr>
              </a:duotone>
              <a:lum contrast="1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857752" y="1928802"/>
            <a:ext cx="2643206" cy="642942"/>
          </a:xfrm>
          <a:prstGeom prst="parallelogram">
            <a:avLst>
              <a:gd name="adj" fmla="val 102142"/>
            </a:avLst>
          </a:prstGeom>
          <a:gradFill flip="none" rotWithShape="1">
            <a:gsLst>
              <a:gs pos="0">
                <a:srgbClr val="FFFFFF"/>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37).png"/>
          <p:cNvPicPr>
            <a:picLocks noChangeAspect="1"/>
          </p:cNvPicPr>
          <p:nvPr/>
        </p:nvPicPr>
        <p:blipFill>
          <a:blip r:embed="rId4">
            <a:lum contrast="10000"/>
          </a:blip>
          <a:stretch>
            <a:fillRect/>
          </a:stretch>
        </p:blipFill>
        <p:spPr>
          <a:xfrm>
            <a:off x="2000232" y="642918"/>
            <a:ext cx="1538288" cy="2625064"/>
          </a:xfrm>
          <a:prstGeom prst="rect">
            <a:avLst/>
          </a:prstGeom>
        </p:spPr>
      </p:pic>
      <p:pic>
        <p:nvPicPr>
          <p:cNvPr id="11" name="10 Imagen" descr="0(42).png"/>
          <p:cNvPicPr>
            <a:picLocks noChangeAspect="1"/>
          </p:cNvPicPr>
          <p:nvPr/>
        </p:nvPicPr>
        <p:blipFill>
          <a:blip r:embed="rId5">
            <a:lum contrast="10000"/>
          </a:blip>
          <a:stretch>
            <a:fillRect/>
          </a:stretch>
        </p:blipFill>
        <p:spPr>
          <a:xfrm>
            <a:off x="5214942" y="120045"/>
            <a:ext cx="1857388" cy="2450379"/>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p:spPr>
        <p:txBody>
          <a:bodyPr/>
          <a:lstStyle/>
          <a:p>
            <a:endParaRPr lang="es-ES" dirty="0"/>
          </a:p>
        </p:txBody>
      </p:sp>
      <p:pic>
        <p:nvPicPr>
          <p:cNvPr id="4" name="3 Marcador de contenido" descr="0(3).jpg"/>
          <p:cNvPicPr>
            <a:picLocks noGrp="1" noChangeAspect="1"/>
          </p:cNvPicPr>
          <p:nvPr>
            <p:ph idx="1"/>
          </p:nvPr>
        </p:nvPicPr>
        <p:blipFill>
          <a:blip r:embed="rId2"/>
          <a:stretch>
            <a:fillRect/>
          </a:stretch>
        </p:blipFill>
        <p:spPr>
          <a:xfrm>
            <a:off x="0" y="0"/>
            <a:ext cx="9144000" cy="6831315"/>
          </a:xfrm>
        </p:spPr>
      </p:pic>
      <p:sp>
        <p:nvSpPr>
          <p:cNvPr id="5" name="4 Lágrima"/>
          <p:cNvSpPr/>
          <p:nvPr/>
        </p:nvSpPr>
        <p:spPr>
          <a:xfrm>
            <a:off x="2357422" y="214290"/>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4786314" y="214290"/>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357422" y="1285860"/>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86314" y="1285860"/>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357422" y="2500306"/>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786314" y="2500306"/>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357422" y="3857628"/>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786314" y="3857628"/>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2357422" y="5000636"/>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4786314" y="5000636"/>
            <a:ext cx="2071702" cy="2071702"/>
          </a:xfrm>
          <a:prstGeom prst="teardrop">
            <a:avLst>
              <a:gd name="adj" fmla="val 116184"/>
            </a:avLst>
          </a:prstGeom>
          <a:gradFill flip="none" rotWithShape="1">
            <a:gsLst>
              <a:gs pos="25000">
                <a:srgbClr val="D6B19C">
                  <a:alpha val="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3 Marcador de contenido" descr="0(3).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8" presetClass="emph" presetSubtype="0" fill="hold" grpId="1" nodeType="withEffect">
                                  <p:stCondLst>
                                    <p:cond delay="0"/>
                                  </p:stCondLst>
                                  <p:childTnLst>
                                    <p:animRot by="21600000">
                                      <p:cBhvr>
                                        <p:cTn id="29" dur="3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7"/>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9"/>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11"/>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3"/>
                                        </p:tgtEl>
                                        <p:attrNameLst>
                                          <p:attrName>r</p:attrName>
                                        </p:attrNameLst>
                                      </p:cBhvr>
                                    </p:animRot>
                                  </p:childTnLst>
                                </p:cTn>
                              </p:par>
                              <p:par>
                                <p:cTn id="38" presetID="2" presetClass="entr" presetSubtype="6"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3000" fill="hold"/>
                                        <p:tgtEl>
                                          <p:spTgt spid="6"/>
                                        </p:tgtEl>
                                        <p:attrNameLst>
                                          <p:attrName>ppt_x</p:attrName>
                                        </p:attrNameLst>
                                      </p:cBhvr>
                                      <p:tavLst>
                                        <p:tav tm="0">
                                          <p:val>
                                            <p:strVal val="1+#ppt_w/2"/>
                                          </p:val>
                                        </p:tav>
                                        <p:tav tm="100000">
                                          <p:val>
                                            <p:strVal val="#ppt_x"/>
                                          </p:val>
                                        </p:tav>
                                      </p:tavLst>
                                    </p:anim>
                                    <p:anim calcmode="lin" valueType="num">
                                      <p:cBhvr additive="base">
                                        <p:cTn id="41" dur="3000" fill="hold"/>
                                        <p:tgtEl>
                                          <p:spTgt spid="6"/>
                                        </p:tgtEl>
                                        <p:attrNameLst>
                                          <p:attrName>ppt_y</p:attrName>
                                        </p:attrNameLst>
                                      </p:cBhvr>
                                      <p:tavLst>
                                        <p:tav tm="0">
                                          <p:val>
                                            <p:strVal val="1+#ppt_h/2"/>
                                          </p:val>
                                        </p:tav>
                                        <p:tav tm="100000">
                                          <p:val>
                                            <p:strVal val="#ppt_y"/>
                                          </p:val>
                                        </p:tav>
                                      </p:tavLst>
                                    </p:anim>
                                  </p:childTnLst>
                                </p:cTn>
                              </p:par>
                              <p:par>
                                <p:cTn id="42" presetID="2" presetClass="entr" presetSubtype="6"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3000" fill="hold"/>
                                        <p:tgtEl>
                                          <p:spTgt spid="8"/>
                                        </p:tgtEl>
                                        <p:attrNameLst>
                                          <p:attrName>ppt_x</p:attrName>
                                        </p:attrNameLst>
                                      </p:cBhvr>
                                      <p:tavLst>
                                        <p:tav tm="0">
                                          <p:val>
                                            <p:strVal val="1+#ppt_w/2"/>
                                          </p:val>
                                        </p:tav>
                                        <p:tav tm="100000">
                                          <p:val>
                                            <p:strVal val="#ppt_x"/>
                                          </p:val>
                                        </p:tav>
                                      </p:tavLst>
                                    </p:anim>
                                    <p:anim calcmode="lin" valueType="num">
                                      <p:cBhvr additive="base">
                                        <p:cTn id="45" dur="3000" fill="hold"/>
                                        <p:tgtEl>
                                          <p:spTgt spid="8"/>
                                        </p:tgtEl>
                                        <p:attrNameLst>
                                          <p:attrName>ppt_y</p:attrName>
                                        </p:attrNameLst>
                                      </p:cBhvr>
                                      <p:tavLst>
                                        <p:tav tm="0">
                                          <p:val>
                                            <p:strVal val="1+#ppt_h/2"/>
                                          </p:val>
                                        </p:tav>
                                        <p:tav tm="100000">
                                          <p:val>
                                            <p:strVal val="#ppt_y"/>
                                          </p:val>
                                        </p:tav>
                                      </p:tavLst>
                                    </p:anim>
                                  </p:childTnLst>
                                </p:cTn>
                              </p:par>
                              <p:par>
                                <p:cTn id="46" presetID="2" presetClass="entr" presetSubtype="6"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1+#ppt_w/2"/>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6"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3000" fill="hold"/>
                                        <p:tgtEl>
                                          <p:spTgt spid="12"/>
                                        </p:tgtEl>
                                        <p:attrNameLst>
                                          <p:attrName>ppt_x</p:attrName>
                                        </p:attrNameLst>
                                      </p:cBhvr>
                                      <p:tavLst>
                                        <p:tav tm="0">
                                          <p:val>
                                            <p:strVal val="1+#ppt_w/2"/>
                                          </p:val>
                                        </p:tav>
                                        <p:tav tm="100000">
                                          <p:val>
                                            <p:strVal val="#ppt_x"/>
                                          </p:val>
                                        </p:tav>
                                      </p:tavLst>
                                    </p:anim>
                                    <p:anim calcmode="lin" valueType="num">
                                      <p:cBhvr additive="base">
                                        <p:cTn id="53" dur="3000" fill="hold"/>
                                        <p:tgtEl>
                                          <p:spTgt spid="12"/>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3000" fill="hold"/>
                                        <p:tgtEl>
                                          <p:spTgt spid="14"/>
                                        </p:tgtEl>
                                        <p:attrNameLst>
                                          <p:attrName>ppt_x</p:attrName>
                                        </p:attrNameLst>
                                      </p:cBhvr>
                                      <p:tavLst>
                                        <p:tav tm="0">
                                          <p:val>
                                            <p:strVal val="1+#ppt_w/2"/>
                                          </p:val>
                                        </p:tav>
                                        <p:tav tm="100000">
                                          <p:val>
                                            <p:strVal val="#ppt_x"/>
                                          </p:val>
                                        </p:tav>
                                      </p:tavLst>
                                    </p:anim>
                                    <p:anim calcmode="lin" valueType="num">
                                      <p:cBhvr additive="base">
                                        <p:cTn id="57" dur="3000" fill="hold"/>
                                        <p:tgtEl>
                                          <p:spTgt spid="14"/>
                                        </p:tgtEl>
                                        <p:attrNameLst>
                                          <p:attrName>ppt_y</p:attrName>
                                        </p:attrNameLst>
                                      </p:cBhvr>
                                      <p:tavLst>
                                        <p:tav tm="0">
                                          <p:val>
                                            <p:strVal val="1+#ppt_h/2"/>
                                          </p:val>
                                        </p:tav>
                                        <p:tav tm="100000">
                                          <p:val>
                                            <p:strVal val="#ppt_y"/>
                                          </p:val>
                                        </p:tav>
                                      </p:tavLst>
                                    </p:anim>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3"/>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duotone>
              <a:prstClr val="black"/>
              <a:schemeClr val="tx2">
                <a:lumMod val="50000"/>
                <a:tint val="45000"/>
                <a:satMod val="400000"/>
              </a:schemeClr>
            </a:duotone>
            <a:lum bright="1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duotone>
                <a:prstClr val="black"/>
                <a:schemeClr val="accent6">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solidFill>
            <a:srgbClr val="653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786314" y="2500306"/>
            <a:ext cx="2643206" cy="4000528"/>
          </a:xfrm>
          <a:prstGeom prst="cube">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786314" y="2500306"/>
            <a:ext cx="2643206" cy="642942"/>
          </a:xfrm>
          <a:prstGeom prst="parallelogram">
            <a:avLst>
              <a:gd name="adj" fmla="val 102142"/>
            </a:avLst>
          </a:prstGeom>
          <a:solidFill>
            <a:srgbClr val="653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56).png"/>
          <p:cNvPicPr>
            <a:picLocks noChangeAspect="1"/>
          </p:cNvPicPr>
          <p:nvPr/>
        </p:nvPicPr>
        <p:blipFill>
          <a:blip r:embed="rId4"/>
          <a:stretch>
            <a:fillRect/>
          </a:stretch>
        </p:blipFill>
        <p:spPr>
          <a:xfrm>
            <a:off x="2143108" y="574725"/>
            <a:ext cx="1343028" cy="2716560"/>
          </a:xfrm>
          <a:prstGeom prst="rect">
            <a:avLst/>
          </a:prstGeom>
        </p:spPr>
      </p:pic>
      <p:pic>
        <p:nvPicPr>
          <p:cNvPr id="11" name="10 Imagen" descr="0(53).png"/>
          <p:cNvPicPr>
            <a:picLocks noChangeAspect="1"/>
          </p:cNvPicPr>
          <p:nvPr/>
        </p:nvPicPr>
        <p:blipFill>
          <a:blip r:embed="rId5"/>
          <a:stretch>
            <a:fillRect/>
          </a:stretch>
        </p:blipFill>
        <p:spPr>
          <a:xfrm>
            <a:off x="5500694" y="197152"/>
            <a:ext cx="1214446" cy="285081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214414" y="0"/>
            <a:ext cx="6858047" cy="6801862"/>
          </a:xfrm>
          <a:prstGeom prst="rect">
            <a:avLst/>
          </a:prstGeom>
          <a:noFill/>
        </p:spPr>
        <p:txBody>
          <a:bodyPr wrap="square" rtlCol="0">
            <a:spAutoFit/>
          </a:bodyPr>
          <a:lstStyle/>
          <a:p>
            <a:r>
              <a:rPr lang="es-ES" dirty="0" smtClean="0"/>
              <a:t/>
            </a:r>
            <a:br>
              <a:rPr lang="es-ES" dirty="0" smtClean="0"/>
            </a:br>
            <a:r>
              <a:rPr lang="es-ES" dirty="0" smtClean="0"/>
              <a:t>                            </a:t>
            </a:r>
            <a:r>
              <a:rPr lang="es-ES" sz="3200" b="1" dirty="0" smtClean="0">
                <a:solidFill>
                  <a:schemeClr val="bg1"/>
                </a:solidFill>
              </a:rPr>
              <a:t>Perfume y moda</a:t>
            </a:r>
            <a:r>
              <a:rPr lang="es-ES" sz="2000" b="1" dirty="0" smtClean="0">
                <a:solidFill>
                  <a:schemeClr val="bg1"/>
                </a:solidFill>
              </a:rPr>
              <a:t/>
            </a:r>
            <a:br>
              <a:rPr lang="es-ES" sz="2000" b="1" dirty="0" smtClean="0">
                <a:solidFill>
                  <a:schemeClr val="bg1"/>
                </a:solidFill>
              </a:rPr>
            </a:br>
            <a:endParaRPr lang="es-ES" sz="2000" b="1" dirty="0" smtClean="0">
              <a:solidFill>
                <a:schemeClr val="bg1"/>
              </a:solidFill>
            </a:endParaRPr>
          </a:p>
          <a:p>
            <a:r>
              <a:rPr lang="es-ES" sz="2000" b="1" dirty="0" smtClean="0">
                <a:solidFill>
                  <a:schemeClr val="bg1"/>
                </a:solidFill>
              </a:rPr>
              <a:t> </a:t>
            </a:r>
            <a:r>
              <a:rPr lang="es-ES" b="1" dirty="0" smtClean="0">
                <a:solidFill>
                  <a:schemeClr val="bg1"/>
                </a:solidFill>
              </a:rPr>
              <a:t>Considerado el perfume como un complemento a la moda, los grandes diseñadores se han lanzado a la creación de perfumes de lujo que puedan ir de la mano con sus modelos de alta costura. Estos perfumes se encuentran apadrinados por sus nombres, por lo que nada más salir al mercado son un éxito seguro. Entre estos modistos y sus creaciones más importantes, podemos destacar: </a:t>
            </a:r>
            <a:br>
              <a:rPr lang="es-ES" b="1" dirty="0" smtClean="0">
                <a:solidFill>
                  <a:schemeClr val="bg1"/>
                </a:solidFill>
              </a:rPr>
            </a:br>
            <a:r>
              <a:rPr lang="es-ES" b="1" dirty="0" smtClean="0">
                <a:solidFill>
                  <a:schemeClr val="bg1"/>
                </a:solidFill>
              </a:rPr>
              <a:t>. Jean </a:t>
            </a:r>
            <a:r>
              <a:rPr lang="es-ES" b="1" dirty="0" err="1" smtClean="0">
                <a:solidFill>
                  <a:schemeClr val="bg1"/>
                </a:solidFill>
              </a:rPr>
              <a:t>Cacharel</a:t>
            </a:r>
            <a:r>
              <a:rPr lang="es-ES" b="1" dirty="0" smtClean="0">
                <a:solidFill>
                  <a:schemeClr val="bg1"/>
                </a:solidFill>
              </a:rPr>
              <a:t>, que con su </a:t>
            </a:r>
            <a:r>
              <a:rPr lang="es-ES" b="1" dirty="0" err="1" smtClean="0">
                <a:solidFill>
                  <a:schemeClr val="bg1"/>
                </a:solidFill>
              </a:rPr>
              <a:t>Anais-Anais</a:t>
            </a:r>
            <a:r>
              <a:rPr lang="es-ES" b="1" dirty="0" smtClean="0">
                <a:solidFill>
                  <a:schemeClr val="bg1"/>
                </a:solidFill>
              </a:rPr>
              <a:t> (1978), exclusivamente floral, es uno de los más vendidos del mundo.</a:t>
            </a:r>
            <a:br>
              <a:rPr lang="es-ES" b="1" dirty="0" smtClean="0">
                <a:solidFill>
                  <a:schemeClr val="bg1"/>
                </a:solidFill>
              </a:rPr>
            </a:br>
            <a:r>
              <a:rPr lang="es-ES" b="1" dirty="0" smtClean="0">
                <a:solidFill>
                  <a:schemeClr val="bg1"/>
                </a:solidFill>
              </a:rPr>
              <a:t>. </a:t>
            </a:r>
            <a:r>
              <a:rPr lang="es-ES" b="1" dirty="0" err="1" smtClean="0">
                <a:solidFill>
                  <a:schemeClr val="bg1"/>
                </a:solidFill>
              </a:rPr>
              <a:t>Guccio</a:t>
            </a:r>
            <a:r>
              <a:rPr lang="es-ES" b="1" dirty="0" smtClean="0">
                <a:solidFill>
                  <a:schemeClr val="bg1"/>
                </a:solidFill>
              </a:rPr>
              <a:t> Gucci, que comercializa Eau de Gucci desde 1975, fragancia fresca y frutal.</a:t>
            </a:r>
            <a:br>
              <a:rPr lang="es-ES" b="1" dirty="0" smtClean="0">
                <a:solidFill>
                  <a:schemeClr val="bg1"/>
                </a:solidFill>
              </a:rPr>
            </a:br>
            <a:r>
              <a:rPr lang="es-ES" b="1" dirty="0" smtClean="0">
                <a:solidFill>
                  <a:schemeClr val="bg1"/>
                </a:solidFill>
              </a:rPr>
              <a:t>. Calvin Klein, con </a:t>
            </a:r>
            <a:r>
              <a:rPr lang="es-ES" b="1" dirty="0" err="1" smtClean="0">
                <a:solidFill>
                  <a:schemeClr val="bg1"/>
                </a:solidFill>
              </a:rPr>
              <a:t>Obsession</a:t>
            </a:r>
            <a:r>
              <a:rPr lang="es-ES" b="1" dirty="0" smtClean="0">
                <a:solidFill>
                  <a:schemeClr val="bg1"/>
                </a:solidFill>
              </a:rPr>
              <a:t>, uno de los perfumes más embriagadores que existen actualmente.</a:t>
            </a:r>
            <a:br>
              <a:rPr lang="es-ES" b="1" dirty="0" smtClean="0">
                <a:solidFill>
                  <a:schemeClr val="bg1"/>
                </a:solidFill>
              </a:rPr>
            </a:br>
            <a:r>
              <a:rPr lang="es-ES" b="1" dirty="0" smtClean="0">
                <a:solidFill>
                  <a:schemeClr val="bg1"/>
                </a:solidFill>
              </a:rPr>
              <a:t>. Gianni, con V´E, también floral, y encerrado en un envase considerado casi obra de arte.</a:t>
            </a:r>
            <a:br>
              <a:rPr lang="es-ES" b="1" dirty="0" smtClean="0">
                <a:solidFill>
                  <a:schemeClr val="bg1"/>
                </a:solidFill>
              </a:rPr>
            </a:br>
            <a:r>
              <a:rPr lang="es-ES" b="1" dirty="0" smtClean="0">
                <a:solidFill>
                  <a:schemeClr val="bg1"/>
                </a:solidFill>
              </a:rPr>
              <a:t>. Adolfo Domínguez, que con el perfume del mismo nombre bate records de ventas entre los consumidores masculinos.</a:t>
            </a:r>
            <a:br>
              <a:rPr lang="es-ES" b="1" dirty="0" smtClean="0">
                <a:solidFill>
                  <a:schemeClr val="bg1"/>
                </a:solidFill>
              </a:rPr>
            </a:br>
            <a:r>
              <a:rPr lang="es-ES" b="1" dirty="0" smtClean="0">
                <a:solidFill>
                  <a:schemeClr val="bg1"/>
                </a:solidFill>
              </a:rPr>
              <a:t>. Ágata Ruiz de la Prada, provocativa en todas sus creaciones, no lo iba a ser menos a la hora de crear una fragancia.</a:t>
            </a: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a:r>
            <a:br>
              <a:rPr lang="es-ES" sz="2000" b="1" dirty="0" smtClean="0">
                <a:solidFill>
                  <a:schemeClr val="bg1"/>
                </a:solidFill>
              </a:rPr>
            </a:br>
            <a:r>
              <a:rPr lang="es-ES" sz="2000" b="1" dirty="0" smtClean="0">
                <a:solidFill>
                  <a:schemeClr val="bg1"/>
                </a:solidFill>
              </a:rPr>
              <a:t>  </a:t>
            </a:r>
            <a:endParaRPr lang="es-ES" sz="2000" b="1" dirty="0">
              <a:solidFill>
                <a:schemeClr val="bg1"/>
              </a:solidFill>
            </a:endParaRPr>
          </a:p>
        </p:txBody>
      </p:sp>
    </p:spTree>
  </p:cSld>
  <p:clrMapOvr>
    <a:masterClrMapping/>
  </p:clrMapOvr>
  <p:transition advTm="60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erfume-para-hombre-acqua-de-gio-by-giorgio-armani-200ml_MCO-F-3474927972_112012.jpg"/>
          <p:cNvPicPr>
            <a:picLocks noGrp="1" noChangeAspect="1"/>
          </p:cNvPicPr>
          <p:nvPr>
            <p:ph idx="1"/>
          </p:nvPr>
        </p:nvPicPr>
        <p:blipFill>
          <a:blip r:embed="rId2"/>
          <a:stretch>
            <a:fillRect/>
          </a:stretch>
        </p:blipFill>
        <p:spPr>
          <a:xfrm>
            <a:off x="0" y="0"/>
            <a:ext cx="9144000" cy="6858000"/>
          </a:xfrm>
        </p:spPr>
      </p:pic>
      <p:pic>
        <p:nvPicPr>
          <p:cNvPr id="5" name="3 Marcador de contenido" descr="perfume-para-hombre-acqua-de-gio-by-giorgio-armani-200ml_MCO-F-3474927972_1120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2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bright="2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786314" y="2143116"/>
            <a:ext cx="2643206" cy="4357718"/>
          </a:xfrm>
          <a:prstGeom prst="cub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786314" y="2143116"/>
            <a:ext cx="2643206" cy="642942"/>
          </a:xfrm>
          <a:prstGeom prst="parallelogram">
            <a:avLst>
              <a:gd name="adj" fmla="val 102142"/>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0(39).png"/>
          <p:cNvPicPr>
            <a:picLocks noChangeAspect="1"/>
          </p:cNvPicPr>
          <p:nvPr/>
        </p:nvPicPr>
        <p:blipFill>
          <a:blip r:embed="rId4">
            <a:lum contrast="10000"/>
          </a:blip>
          <a:stretch>
            <a:fillRect/>
          </a:stretch>
        </p:blipFill>
        <p:spPr>
          <a:xfrm>
            <a:off x="5286380" y="142852"/>
            <a:ext cx="1714513" cy="2667329"/>
          </a:xfrm>
          <a:prstGeom prst="rect">
            <a:avLst/>
          </a:prstGeom>
        </p:spPr>
      </p:pic>
      <p:pic>
        <p:nvPicPr>
          <p:cNvPr id="11" name="10 Imagen" descr="0(49).png"/>
          <p:cNvPicPr>
            <a:picLocks noChangeAspect="1"/>
          </p:cNvPicPr>
          <p:nvPr/>
        </p:nvPicPr>
        <p:blipFill>
          <a:blip r:embed="rId5" cstate="print">
            <a:lum contrast="10000"/>
          </a:blip>
          <a:stretch>
            <a:fillRect/>
          </a:stretch>
        </p:blipFill>
        <p:spPr>
          <a:xfrm>
            <a:off x="1928794" y="1285860"/>
            <a:ext cx="1714512" cy="200762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RESUMEN-dorado-amarillo-llanura.gif"/>
          <p:cNvPicPr>
            <a:picLocks noGrp="1" noChangeAspect="1"/>
          </p:cNvPicPr>
          <p:nvPr>
            <p:ph idx="1"/>
          </p:nvPr>
        </p:nvPicPr>
        <p:blipFill>
          <a:blip r:embed="rId2">
            <a:grayscl/>
          </a:blip>
          <a:stretch>
            <a:fillRect/>
          </a:stretch>
        </p:blipFill>
        <p:spPr>
          <a:xfrm>
            <a:off x="0" y="0"/>
            <a:ext cx="9143999" cy="6858000"/>
          </a:xfrm>
        </p:spPr>
      </p:pic>
      <p:pic>
        <p:nvPicPr>
          <p:cNvPr id="1026" name="Picture 2" descr="fleur photo fleur.png"/>
          <p:cNvPicPr>
            <a:picLocks noChangeAspect="1" noChangeArrowheads="1"/>
          </p:cNvPicPr>
          <p:nvPr/>
        </p:nvPicPr>
        <p:blipFill>
          <a:blip r:embed="rId3"/>
          <a:srcRect/>
          <a:stretch>
            <a:fillRect/>
          </a:stretch>
        </p:blipFill>
        <p:spPr bwMode="auto">
          <a:xfrm>
            <a:off x="0" y="0"/>
            <a:ext cx="2295525" cy="6858000"/>
          </a:xfrm>
          <a:prstGeom prst="rect">
            <a:avLst/>
          </a:prstGeom>
          <a:noFill/>
        </p:spPr>
      </p:pic>
      <p:sp>
        <p:nvSpPr>
          <p:cNvPr id="5" name="4 CuadroTexto"/>
          <p:cNvSpPr txBox="1"/>
          <p:nvPr/>
        </p:nvSpPr>
        <p:spPr>
          <a:xfrm>
            <a:off x="1071538" y="4000504"/>
            <a:ext cx="6715172" cy="2492990"/>
          </a:xfrm>
          <a:prstGeom prst="rect">
            <a:avLst/>
          </a:prstGeom>
          <a:noFill/>
        </p:spPr>
        <p:txBody>
          <a:bodyPr wrap="square" rtlCol="0">
            <a:spAutoFit/>
          </a:bodyPr>
          <a:lstStyle/>
          <a:p>
            <a:pPr algn="ctr"/>
            <a:r>
              <a:rPr lang="es-ES" dirty="0" smtClean="0"/>
              <a:t/>
            </a:r>
            <a:br>
              <a:rPr lang="es-ES" dirty="0" smtClean="0"/>
            </a:br>
            <a:r>
              <a:rPr lang="es-ES" dirty="0" smtClean="0"/>
              <a:t/>
            </a:r>
            <a:br>
              <a:rPr lang="es-ES" dirty="0" smtClean="0"/>
            </a:br>
            <a:r>
              <a:rPr lang="es-ES" sz="2000" b="1" dirty="0" smtClean="0">
                <a:solidFill>
                  <a:schemeClr val="bg1"/>
                </a:solidFill>
              </a:rPr>
              <a:t>En cierta ocasión, en el transcurso de una entrevista a </a:t>
            </a:r>
            <a:r>
              <a:rPr lang="es-ES" sz="2000" b="1" dirty="0" err="1" smtClean="0">
                <a:solidFill>
                  <a:schemeClr val="bg1"/>
                </a:solidFill>
              </a:rPr>
              <a:t>Marilyn</a:t>
            </a:r>
            <a:r>
              <a:rPr lang="es-ES" sz="2000" b="1" dirty="0" smtClean="0">
                <a:solidFill>
                  <a:schemeClr val="bg1"/>
                </a:solidFill>
              </a:rPr>
              <a:t> Monroe para la televisión, le preguntaron qué se ponía para dormir. Ella contestó: "Solo unas gotas de </a:t>
            </a:r>
            <a:r>
              <a:rPr lang="es-ES" sz="2000" b="1" dirty="0" err="1" smtClean="0">
                <a:solidFill>
                  <a:schemeClr val="bg1"/>
                </a:solidFill>
              </a:rPr>
              <a:t>Chanel</a:t>
            </a:r>
            <a:r>
              <a:rPr lang="es-ES" sz="2000" b="1" dirty="0" smtClean="0">
                <a:solidFill>
                  <a:schemeClr val="bg1"/>
                </a:solidFill>
              </a:rPr>
              <a:t> nº 5". Eso consiguió para las ventas de la casa </a:t>
            </a:r>
            <a:r>
              <a:rPr lang="es-ES" sz="2000" b="1" dirty="0" err="1" smtClean="0">
                <a:solidFill>
                  <a:schemeClr val="bg1"/>
                </a:solidFill>
              </a:rPr>
              <a:t>Chanel</a:t>
            </a:r>
            <a:r>
              <a:rPr lang="es-ES" sz="2000" b="1" dirty="0" smtClean="0">
                <a:solidFill>
                  <a:schemeClr val="bg1"/>
                </a:solidFill>
              </a:rPr>
              <a:t> mucho más que todo el dinero invertido en publicidad hasta ese momento.</a:t>
            </a:r>
            <a:endParaRPr lang="es-ES" sz="2000" b="1" dirty="0">
              <a:solidFill>
                <a:schemeClr val="bg1"/>
              </a:solidFill>
            </a:endParaRPr>
          </a:p>
        </p:txBody>
      </p:sp>
      <p:pic>
        <p:nvPicPr>
          <p:cNvPr id="3074" name="Picture 2" descr="https://c1.staticflickr.com/3/2837/11471370545_406962bb3b_h.jpg"/>
          <p:cNvPicPr>
            <a:picLocks noChangeAspect="1" noChangeArrowheads="1"/>
          </p:cNvPicPr>
          <p:nvPr/>
        </p:nvPicPr>
        <p:blipFill>
          <a:blip r:embed="rId4" cstate="print">
            <a:lum bright="20000" contrast="30000"/>
          </a:blip>
          <a:srcRect t="14956" b="15418"/>
          <a:stretch>
            <a:fillRect/>
          </a:stretch>
        </p:blipFill>
        <p:spPr bwMode="auto">
          <a:xfrm>
            <a:off x="2214546" y="571480"/>
            <a:ext cx="4676775" cy="378621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advTm="3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a:noFill/>
          </a:ln>
          <a:scene3d>
            <a:camera prst="orthographicFront"/>
            <a:lightRig rig="threePt" dir="t"/>
          </a:scene3d>
          <a:sp3d>
            <a:bevelT w="152400" h="50800" prst="softRound"/>
          </a:sp3d>
        </p:spPr>
        <p:txBody>
          <a:bodyPr/>
          <a:lstStyle/>
          <a:p>
            <a:endParaRPr lang="es-ES" dirty="0"/>
          </a:p>
        </p:txBody>
      </p:sp>
      <p:pic>
        <p:nvPicPr>
          <p:cNvPr id="23" name="22 Marcador de contenido" descr="RESUMEN-dorado-amarillo-llanura.gif"/>
          <p:cNvPicPr>
            <a:picLocks noGrp="1" noChangeAspect="1"/>
          </p:cNvPicPr>
          <p:nvPr>
            <p:ph idx="1"/>
          </p:nvPr>
        </p:nvPicPr>
        <p:blipFill>
          <a:blip r:embed="rId2">
            <a:grayscl/>
            <a:lum bright="-20000" contrast="30000"/>
          </a:blip>
          <a:stretch>
            <a:fillRect/>
          </a:stretch>
        </p:blipFill>
        <p:spPr>
          <a:xfrm>
            <a:off x="0" y="0"/>
            <a:ext cx="9144000" cy="6858000"/>
          </a:xfrm>
          <a:ln>
            <a:noFill/>
          </a:ln>
          <a:scene3d>
            <a:camera prst="orthographicFront"/>
            <a:lightRig rig="threePt" dir="t"/>
          </a:scene3d>
          <a:sp3d>
            <a:bevelT w="152400" h="50800" prst="softRound"/>
          </a:sp3d>
        </p:spPr>
      </p:pic>
      <p:sp>
        <p:nvSpPr>
          <p:cNvPr id="8" name="7 Cubo"/>
          <p:cNvSpPr/>
          <p:nvPr/>
        </p:nvSpPr>
        <p:spPr>
          <a:xfrm>
            <a:off x="1500166" y="2714620"/>
            <a:ext cx="2643206" cy="3786214"/>
          </a:xfrm>
          <a:prstGeom prst="cube">
            <a:avLst/>
          </a:prstGeom>
          <a:blipFill dpi="0" rotWithShape="1">
            <a:blip r:embed="rId3">
              <a:duotone>
                <a:prstClr val="black"/>
                <a:srgbClr val="00B427">
                  <a:tint val="45000"/>
                  <a:satMod val="400000"/>
                </a:srgb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00166" y="2714620"/>
            <a:ext cx="2643206" cy="642942"/>
          </a:xfrm>
          <a:prstGeom prst="parallelogram">
            <a:avLst>
              <a:gd name="adj" fmla="val 102142"/>
            </a:avLst>
          </a:prstGeom>
          <a:gradFill flip="none" rotWithShape="1">
            <a:gsLst>
              <a:gs pos="0">
                <a:srgbClr val="DDEBCF"/>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bo"/>
          <p:cNvSpPr/>
          <p:nvPr/>
        </p:nvSpPr>
        <p:spPr>
          <a:xfrm>
            <a:off x="4786314" y="1857364"/>
            <a:ext cx="2643206" cy="4643470"/>
          </a:xfrm>
          <a:prstGeom prst="cube">
            <a:avLst/>
          </a:prstGeom>
          <a:blipFill>
            <a:blip r:embed="rId3">
              <a:duotone>
                <a:prstClr val="black"/>
                <a:srgbClr val="00B427">
                  <a:tint val="45000"/>
                  <a:satMod val="400000"/>
                </a:srgb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4786314" y="1857364"/>
            <a:ext cx="2643206" cy="642942"/>
          </a:xfrm>
          <a:prstGeom prst="parallelogram">
            <a:avLst>
              <a:gd name="adj" fmla="val 102142"/>
            </a:avLst>
          </a:prstGeom>
          <a:gradFill flip="none" rotWithShape="1">
            <a:gsLst>
              <a:gs pos="0">
                <a:srgbClr val="DDEBCF"/>
              </a:gs>
              <a:gs pos="50000">
                <a:srgbClr val="9CB86E"/>
              </a:gs>
              <a:gs pos="100000">
                <a:srgbClr val="156B13"/>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0(41).png"/>
          <p:cNvPicPr>
            <a:picLocks noChangeAspect="1"/>
          </p:cNvPicPr>
          <p:nvPr/>
        </p:nvPicPr>
        <p:blipFill>
          <a:blip r:embed="rId4"/>
          <a:stretch>
            <a:fillRect/>
          </a:stretch>
        </p:blipFill>
        <p:spPr>
          <a:xfrm>
            <a:off x="5357818" y="0"/>
            <a:ext cx="1423607" cy="2357430"/>
          </a:xfrm>
          <a:prstGeom prst="rect">
            <a:avLst/>
          </a:prstGeom>
        </p:spPr>
      </p:pic>
      <p:pic>
        <p:nvPicPr>
          <p:cNvPr id="14" name="13 Imagen" descr="nd.13271.png"/>
          <p:cNvPicPr>
            <a:picLocks noChangeAspect="1"/>
          </p:cNvPicPr>
          <p:nvPr/>
        </p:nvPicPr>
        <p:blipFill>
          <a:blip r:embed="rId5"/>
          <a:stretch>
            <a:fillRect/>
          </a:stretch>
        </p:blipFill>
        <p:spPr>
          <a:xfrm>
            <a:off x="1785918" y="142852"/>
            <a:ext cx="2071702" cy="3107553"/>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ppt_x</p:attrName>
                                        </p:attrNameLst>
                                      </p:cBhvr>
                                      <p:tavLst>
                                        <p:tav tm="0">
                                          <p:val>
                                            <p:strVal val="#ppt_x"/>
                                          </p:val>
                                        </p:tav>
                                        <p:tav tm="100000">
                                          <p:val>
                                            <p:strVal val="#ppt_x"/>
                                          </p:val>
                                        </p:tav>
                                      </p:tavLst>
                                    </p:anim>
                                    <p:anim calcmode="lin" valueType="num">
                                      <p:cBhvr>
                                        <p:cTn id="8" dur="2000" fill="hold"/>
                                        <p:tgtEl>
                                          <p:spTgt spid="9"/>
                                        </p:tgtEl>
                                        <p:attrNameLst>
                                          <p:attrName>ppt_y</p:attrName>
                                        </p:attrNameLst>
                                      </p:cBhvr>
                                      <p:tavLst>
                                        <p:tav tm="0">
                                          <p:val>
                                            <p:strVal val="#ppt_y-#ppt_h/2"/>
                                          </p:val>
                                        </p:tav>
                                        <p:tav tm="100000">
                                          <p:val>
                                            <p:strVal val="#ppt_y"/>
                                          </p:val>
                                        </p:tav>
                                      </p:tavLst>
                                    </p:anim>
                                    <p:anim calcmode="lin" valueType="num">
                                      <p:cBhvr>
                                        <p:cTn id="9" dur="2000" fill="hold"/>
                                        <p:tgtEl>
                                          <p:spTgt spid="9"/>
                                        </p:tgtEl>
                                        <p:attrNameLst>
                                          <p:attrName>ppt_w</p:attrName>
                                        </p:attrNameLst>
                                      </p:cBhvr>
                                      <p:tavLst>
                                        <p:tav tm="0">
                                          <p:val>
                                            <p:strVal val="#ppt_w"/>
                                          </p:val>
                                        </p:tav>
                                        <p:tav tm="100000">
                                          <p:val>
                                            <p:strVal val="#ppt_w"/>
                                          </p:val>
                                        </p:tav>
                                      </p:tavLst>
                                    </p:anim>
                                    <p:anim calcmode="lin" valueType="num">
                                      <p:cBhvr>
                                        <p:cTn id="10" dur="2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2000" fill="hold"/>
                                        <p:tgtEl>
                                          <p:spTgt spid="25"/>
                                        </p:tgtEl>
                                        <p:attrNameLst>
                                          <p:attrName>ppt_x</p:attrName>
                                        </p:attrNameLst>
                                      </p:cBhvr>
                                      <p:tavLst>
                                        <p:tav tm="0">
                                          <p:val>
                                            <p:strVal val="#ppt_x"/>
                                          </p:val>
                                        </p:tav>
                                        <p:tav tm="100000">
                                          <p:val>
                                            <p:strVal val="#ppt_x"/>
                                          </p:val>
                                        </p:tav>
                                      </p:tavLst>
                                    </p:anim>
                                    <p:anim calcmode="lin" valueType="num">
                                      <p:cBhvr>
                                        <p:cTn id="15" dur="2000" fill="hold"/>
                                        <p:tgtEl>
                                          <p:spTgt spid="25"/>
                                        </p:tgtEl>
                                        <p:attrNameLst>
                                          <p:attrName>ppt_y</p:attrName>
                                        </p:attrNameLst>
                                      </p:cBhvr>
                                      <p:tavLst>
                                        <p:tav tm="0">
                                          <p:val>
                                            <p:strVal val="#ppt_y-#ppt_h/2"/>
                                          </p:val>
                                        </p:tav>
                                        <p:tav tm="100000">
                                          <p:val>
                                            <p:strVal val="#ppt_y"/>
                                          </p:val>
                                        </p:tav>
                                      </p:tavLst>
                                    </p:anim>
                                    <p:anim calcmode="lin" valueType="num">
                                      <p:cBhvr>
                                        <p:cTn id="16" dur="2000" fill="hold"/>
                                        <p:tgtEl>
                                          <p:spTgt spid="25"/>
                                        </p:tgtEl>
                                        <p:attrNameLst>
                                          <p:attrName>ppt_w</p:attrName>
                                        </p:attrNameLst>
                                      </p:cBhvr>
                                      <p:tavLst>
                                        <p:tav tm="0">
                                          <p:val>
                                            <p:strVal val="#ppt_w"/>
                                          </p:val>
                                        </p:tav>
                                        <p:tav tm="100000">
                                          <p:val>
                                            <p:strVal val="#ppt_w"/>
                                          </p:val>
                                        </p:tav>
                                      </p:tavLst>
                                    </p:anim>
                                    <p:anim calcmode="lin" valueType="num">
                                      <p:cBhvr>
                                        <p:cTn id="17" dur="20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6000"/>
                            </p:stCondLst>
                            <p:childTnLst>
                              <p:par>
                                <p:cTn id="23" presetID="10"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54).jpg"/>
          <p:cNvPicPr>
            <a:picLocks noGrp="1" noChangeAspect="1"/>
          </p:cNvPicPr>
          <p:nvPr>
            <p:ph idx="1"/>
          </p:nvPr>
        </p:nvPicPr>
        <p:blipFill>
          <a:blip r:embed="rId2"/>
          <a:stretch>
            <a:fillRect/>
          </a:stretch>
        </p:blipFill>
        <p:spPr>
          <a:xfrm>
            <a:off x="5945" y="0"/>
            <a:ext cx="9132109" cy="6858000"/>
          </a:xfrm>
        </p:spPr>
      </p:pic>
      <p:pic>
        <p:nvPicPr>
          <p:cNvPr id="5" name="3 Marcador de contenido" descr="0(54).jpg"/>
          <p:cNvPicPr>
            <a:picLocks noChangeAspect="1"/>
          </p:cNvPicPr>
          <p:nvPr/>
        </p:nvPicPr>
        <p:blipFill>
          <a:blip r:embed="rId2"/>
          <a:stretch>
            <a:fillRect/>
          </a:stretch>
        </p:blipFill>
        <p:spPr>
          <a:xfrm>
            <a:off x="0" y="0"/>
            <a:ext cx="9132109" cy="6858000"/>
          </a:xfrm>
          <a:prstGeom prst="rect">
            <a:avLst/>
          </a:prstGeom>
        </p:spPr>
      </p:pic>
      <p:pic>
        <p:nvPicPr>
          <p:cNvPr id="2050" name="Picture 2" descr="Rendered Image"/>
          <p:cNvPicPr>
            <a:picLocks noChangeAspect="1" noChangeArrowheads="1"/>
          </p:cNvPicPr>
          <p:nvPr/>
        </p:nvPicPr>
        <p:blipFill>
          <a:blip r:embed="rId3">
            <a:lum contrast="40000"/>
          </a:blip>
          <a:srcRect/>
          <a:stretch>
            <a:fillRect/>
          </a:stretch>
        </p:blipFill>
        <p:spPr bwMode="auto">
          <a:xfrm rot="20405880">
            <a:off x="4714876" y="4643446"/>
            <a:ext cx="2962275" cy="1885950"/>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4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2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2000"/>
                                        <p:tgtEl>
                                          <p:spTgt spid="4"/>
                                        </p:tgtEl>
                                      </p:cBhvr>
                                    </p:animEffect>
                                  </p:childTnLst>
                                </p:cTn>
                              </p:par>
                            </p:childTnLst>
                          </p:cTn>
                        </p:par>
                        <p:par>
                          <p:cTn id="19" fill="hold">
                            <p:stCondLst>
                              <p:cond delay="2000"/>
                            </p:stCondLst>
                            <p:childTnLst>
                              <p:par>
                                <p:cTn id="20" presetID="23" presetClass="entr" presetSubtype="16"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2000" fill="hold"/>
                                        <p:tgtEl>
                                          <p:spTgt spid="2050"/>
                                        </p:tgtEl>
                                        <p:attrNameLst>
                                          <p:attrName>ppt_w</p:attrName>
                                        </p:attrNameLst>
                                      </p:cBhvr>
                                      <p:tavLst>
                                        <p:tav tm="0">
                                          <p:val>
                                            <p:fltVal val="0"/>
                                          </p:val>
                                        </p:tav>
                                        <p:tav tm="100000">
                                          <p:val>
                                            <p:strVal val="#ppt_w"/>
                                          </p:val>
                                        </p:tav>
                                      </p:tavLst>
                                    </p:anim>
                                    <p:anim calcmode="lin" valueType="num">
                                      <p:cBhvr>
                                        <p:cTn id="23"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306</Words>
  <Application>Microsoft Office PowerPoint</Application>
  <PresentationFormat>Presentación en pantalla (4:3)</PresentationFormat>
  <Paragraphs>31</Paragraphs>
  <Slides>44</Slides>
  <Notes>0</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72</cp:revision>
  <dcterms:created xsi:type="dcterms:W3CDTF">2015-02-08T19:13:42Z</dcterms:created>
  <dcterms:modified xsi:type="dcterms:W3CDTF">2015-02-09T17:22:42Z</dcterms:modified>
</cp:coreProperties>
</file>