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61" r:id="rId4"/>
    <p:sldId id="312" r:id="rId5"/>
    <p:sldId id="313" r:id="rId6"/>
    <p:sldId id="269" r:id="rId7"/>
    <p:sldId id="257" r:id="rId8"/>
    <p:sldId id="264" r:id="rId9"/>
    <p:sldId id="273" r:id="rId10"/>
    <p:sldId id="280" r:id="rId11"/>
    <p:sldId id="278" r:id="rId12"/>
    <p:sldId id="279" r:id="rId13"/>
    <p:sldId id="283" r:id="rId14"/>
    <p:sldId id="286" r:id="rId15"/>
    <p:sldId id="289" r:id="rId16"/>
    <p:sldId id="311" r:id="rId17"/>
    <p:sldId id="308" r:id="rId18"/>
    <p:sldId id="297" r:id="rId19"/>
    <p:sldId id="295" r:id="rId20"/>
    <p:sldId id="288" r:id="rId21"/>
    <p:sldId id="303" r:id="rId22"/>
    <p:sldId id="310" r:id="rId23"/>
    <p:sldId id="290" r:id="rId24"/>
    <p:sldId id="299" r:id="rId25"/>
    <p:sldId id="292" r:id="rId26"/>
    <p:sldId id="314" r:id="rId2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N6KD5mwaC05IhSXeix+LQ" hashData="+kyN0Kp2qBnd6gczkW8saNioE4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9DA"/>
    <a:srgbClr val="CC3399"/>
    <a:srgbClr val="E8D1FF"/>
    <a:srgbClr val="CC99FF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529" autoAdjust="0"/>
    <p:restoredTop sz="94660"/>
  </p:normalViewPr>
  <p:slideViewPr>
    <p:cSldViewPr>
      <p:cViewPr>
        <p:scale>
          <a:sx n="400" d="100"/>
          <a:sy n="400" d="100"/>
        </p:scale>
        <p:origin x="5820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6000"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747BA-2FD0-4F72-9817-1060D5FB73FD}" type="datetimeFigureOut">
              <a:rPr lang="es-PE" smtClean="0"/>
              <a:pPr/>
              <a:t>11/02/2021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2C92E-CC25-40AE-BA39-331A8C6EB70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cover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0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465" y="0"/>
            <a:ext cx="9148465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rgbClr val="0049DA">
                  <a:shade val="67500"/>
                  <a:satMod val="115000"/>
                </a:srgbClr>
              </a:gs>
              <a:gs pos="100000">
                <a:srgbClr val="0049DA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>
            <a:noFill/>
            <a:miter lim="800000"/>
            <a:headEnd/>
            <a:tailEnd/>
          </a:ln>
          <a:effectLst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grayscl/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7" name="16 Imagen" descr="3b1adb45f19109a53064107bfab14a0e268a60eeda39a3ee5e6b4b0d3255bfef95601890afd80709da39a3ee5e6b4b0d3255bfef95601890afd80709192d3627ed99ec2f9650b5e6197742ba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429389" y="4404762"/>
            <a:ext cx="2000264" cy="219637"/>
          </a:xfrm>
          <a:prstGeom prst="rect">
            <a:avLst/>
          </a:prstGeom>
        </p:spPr>
      </p:pic>
      <p:pic>
        <p:nvPicPr>
          <p:cNvPr id="8" name="7 Imagen" descr="b3691a60ebaf751c8382a527b5ca0f591ee1bae0da39a3ee5e6b4b0d3255bfef95601890afd80709da39a3ee5e6b4b0d3255bfef95601890afd80709497f03bdef6154a1569e2ae960a1efbc.gif"/>
          <p:cNvPicPr>
            <a:picLocks noChangeAspect="1"/>
          </p:cNvPicPr>
          <p:nvPr/>
        </p:nvPicPr>
        <p:blipFill>
          <a:blip r:embed="rId7">
            <a:lum bright="10000" contrast="20000"/>
          </a:blip>
          <a:stretch>
            <a:fillRect/>
          </a:stretch>
        </p:blipFill>
        <p:spPr>
          <a:xfrm>
            <a:off x="2928926" y="838193"/>
            <a:ext cx="2571768" cy="514353"/>
          </a:xfrm>
          <a:prstGeom prst="rect">
            <a:avLst/>
          </a:prstGeom>
        </p:spPr>
      </p:pic>
      <p:pic>
        <p:nvPicPr>
          <p:cNvPr id="9" name="8 Imagen" descr="eb427a8cbbaf77869329b52d1b8c79603be8adc1da39a3ee5e6b4b0d3255bfef95601890afd80709da39a3ee5e6b4b0d3255bfef95601890afd80709497f03bdef6154a1569e2ae960a1efbc.gif"/>
          <p:cNvPicPr>
            <a:picLocks noChangeAspect="1"/>
          </p:cNvPicPr>
          <p:nvPr/>
        </p:nvPicPr>
        <p:blipFill>
          <a:blip r:embed="rId8">
            <a:lum bright="10000" contrast="20000"/>
          </a:blip>
          <a:stretch>
            <a:fillRect/>
          </a:stretch>
        </p:blipFill>
        <p:spPr>
          <a:xfrm>
            <a:off x="3286116" y="1571618"/>
            <a:ext cx="1613116" cy="625082"/>
          </a:xfrm>
          <a:prstGeom prst="rect">
            <a:avLst/>
          </a:prstGeom>
        </p:spPr>
      </p:pic>
      <p:pic>
        <p:nvPicPr>
          <p:cNvPr id="10" name="9 Imagen" descr="927ca070b35be0d1c475430ca3c7ede694267b5fda39a3ee5e6b4b0d3255bfef95601890afd80709da39a3ee5e6b4b0d3255bfef95601890afd80709497f03bdef6154a1569e2ae960a1efbc.gif"/>
          <p:cNvPicPr>
            <a:picLocks noChangeAspect="1"/>
          </p:cNvPicPr>
          <p:nvPr/>
        </p:nvPicPr>
        <p:blipFill>
          <a:blip r:embed="rId9">
            <a:lum bright="10000" contrast="20000"/>
          </a:blip>
          <a:stretch>
            <a:fillRect/>
          </a:stretch>
        </p:blipFill>
        <p:spPr>
          <a:xfrm>
            <a:off x="2500298" y="2285998"/>
            <a:ext cx="2824941" cy="652461"/>
          </a:xfrm>
          <a:prstGeom prst="rect">
            <a:avLst/>
          </a:prstGeom>
        </p:spPr>
      </p:pic>
      <p:pic>
        <p:nvPicPr>
          <p:cNvPr id="11" name="10 Imagen" descr="f0dfa624e4259091cfec715f8f1c5cddf4926246da39a3ee5e6b4b0d3255bfef95601890afd80709da39a3ee5e6b4b0d3255bfef95601890afd80709497f03bdef6154a1569e2ae960a1efbc.gif"/>
          <p:cNvPicPr>
            <a:picLocks noChangeAspect="1"/>
          </p:cNvPicPr>
          <p:nvPr/>
        </p:nvPicPr>
        <p:blipFill>
          <a:blip r:embed="rId10">
            <a:lum bright="10000" contrast="20000"/>
          </a:blip>
          <a:stretch>
            <a:fillRect/>
          </a:stretch>
        </p:blipFill>
        <p:spPr>
          <a:xfrm>
            <a:off x="3571868" y="3000378"/>
            <a:ext cx="714380" cy="487702"/>
          </a:xfrm>
          <a:prstGeom prst="rect">
            <a:avLst/>
          </a:prstGeom>
        </p:spPr>
      </p:pic>
      <p:pic>
        <p:nvPicPr>
          <p:cNvPr id="13" name="12 Imagen" descr="7718abdbe328f2b2c8a99ef8d161adf0e3d541b3da39a3ee5e6b4b0d3255bfef95601890afd80709da39a3ee5e6b4b0d3255bfef95601890afd80709497f03bdef6154a1569e2ae960a1efbc.gif"/>
          <p:cNvPicPr>
            <a:picLocks noChangeAspect="1"/>
          </p:cNvPicPr>
          <p:nvPr/>
        </p:nvPicPr>
        <p:blipFill>
          <a:blip r:embed="rId11">
            <a:lum bright="10000" contrast="20000"/>
          </a:blip>
          <a:stretch>
            <a:fillRect/>
          </a:stretch>
        </p:blipFill>
        <p:spPr>
          <a:xfrm>
            <a:off x="2571736" y="3643320"/>
            <a:ext cx="2714644" cy="573953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465" y="0"/>
            <a:ext cx="9148465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rgbClr val="0049DA">
                  <a:shade val="67500"/>
                  <a:satMod val="115000"/>
                </a:srgbClr>
              </a:gs>
              <a:gs pos="100000">
                <a:srgbClr val="0049DA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24000">
    <p:zoom/>
    <p:sndAc>
      <p:stSnd loop="1">
        <p:snd r:embed="rId2" name="___ Nikos Ignatiadis  - The beginn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11"/>
            <a:ext cx="9144000" cy="5140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5140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>
              <a:duotone>
                <a:prstClr val="black"/>
                <a:srgbClr val="0070C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6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6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6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465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>
              <a:duotone>
                <a:prstClr val="black"/>
                <a:srgbClr val="CC3399">
                  <a:tint val="45000"/>
                  <a:satMod val="400000"/>
                </a:srgbClr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4143386"/>
            <a:ext cx="1533525" cy="44767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HERMOSAS JOYAS INSPIRADAS EN ANIM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HERMOSAS JOYAS INSPIRADAS EN ANIMALES</Template>
  <TotalTime>0</TotalTime>
  <Words>29</Words>
  <Application>Microsoft Office PowerPoint</Application>
  <PresentationFormat>Presentación en pantalla (16:9)</PresentationFormat>
  <Paragraphs>3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HERMOSAS JOYAS INSPIRADAS EN ANIMALES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2021-02-11T16:03:19Z</dcterms:created>
  <dcterms:modified xsi:type="dcterms:W3CDTF">2021-02-11T16:07:59Z</dcterms:modified>
</cp:coreProperties>
</file>