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58" r:id="rId34"/>
    <p:sldId id="305" r:id="rId35"/>
    <p:sldId id="304" r:id="rId36"/>
    <p:sldId id="303" r:id="rId37"/>
    <p:sldId id="302" r:id="rId38"/>
    <p:sldId id="301" r:id="rId39"/>
    <p:sldId id="300" r:id="rId40"/>
    <p:sldId id="299" r:id="rId41"/>
    <p:sldId id="298" r:id="rId42"/>
    <p:sldId id="297" r:id="rId43"/>
    <p:sldId id="296" r:id="rId44"/>
    <p:sldId id="295" r:id="rId45"/>
    <p:sldId id="294" r:id="rId46"/>
    <p:sldId id="293" r:id="rId47"/>
    <p:sldId id="292" r:id="rId48"/>
    <p:sldId id="291" r:id="rId49"/>
    <p:sldId id="290" r:id="rId50"/>
    <p:sldId id="289" r:id="rId51"/>
    <p:sldId id="257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m6APYmRdK4ixlA8q4NtFQ==" hashData="xDpuQoo88Ywe0qD4Jfv5RG1ZE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4F8DE9-00B4-41CA-9681-A5444E1F3FA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36264-B925-41A6-AFAB-5D192CBEB07E}" type="datetimeFigureOut">
              <a:rPr lang="es-ES" smtClean="0"/>
              <a:pPr/>
              <a:t>30/04/2013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1121B-CE83-48DD-9F29-89910AF8C0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C44796-9E27-4B38-B0C6-51C278F7DAE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1e1c_299cfcd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284984"/>
            <a:ext cx="1447800" cy="885825"/>
          </a:xfrm>
          <a:prstGeom prst="rect">
            <a:avLst/>
          </a:prstGeom>
          <a:noFill/>
        </p:spPr>
      </p:pic>
      <p:pic>
        <p:nvPicPr>
          <p:cNvPr id="5428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5661248"/>
            <a:ext cx="4229100" cy="885825"/>
          </a:xfrm>
          <a:prstGeom prst="rect">
            <a:avLst/>
          </a:prstGeom>
          <a:noFill/>
        </p:spPr>
      </p:pic>
      <p:pic>
        <p:nvPicPr>
          <p:cNvPr id="5428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692696"/>
            <a:ext cx="8401050" cy="885825"/>
          </a:xfrm>
          <a:prstGeom prst="rect">
            <a:avLst/>
          </a:prstGeom>
          <a:noFill/>
        </p:spPr>
      </p:pic>
      <p:pic>
        <p:nvPicPr>
          <p:cNvPr id="5428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88640"/>
            <a:ext cx="3819525" cy="381001"/>
          </a:xfrm>
          <a:prstGeom prst="rect">
            <a:avLst/>
          </a:prstGeom>
          <a:noFill/>
        </p:spPr>
      </p:pic>
      <p:pic>
        <p:nvPicPr>
          <p:cNvPr id="54286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0300" y="6476999"/>
            <a:ext cx="29337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27b_27bce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c3f_1ad45bc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c40_611f891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d2ba_ec64b94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58a_da7d686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58b_487929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56084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589_6f70714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3033" y="0"/>
            <a:ext cx="6317933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de6_7322661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1c_6797c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178" y="0"/>
            <a:ext cx="6283643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1d_bb71133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0_96d21b3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d45e_488338e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2_7337902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08f_a36b4fe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dd0_31ce84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e33_9504a87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a95_99b3807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cf3_ae93ae5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c31_a8fc196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c32_790a2c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c33_c02f0c1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9c_ea4943f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9e_5365492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4457" y="0"/>
            <a:ext cx="6395085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a3_892b91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0dd5_3f43590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0dd6_3b2215c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e1d_651c872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0_caf4b2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2_5a6c58e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4_53218d4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5_ab2d69b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7_7f2ace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8_3bb512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9_8cea0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a_5082b81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5040630" cy="6858000"/>
          </a:xfrm>
          <a:prstGeom prst="rect">
            <a:avLst/>
          </a:prstGeom>
        </p:spPr>
      </p:pic>
      <p:pic>
        <p:nvPicPr>
          <p:cNvPr id="3" name="2 Imagen" descr="0_327cc_53ca20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0"/>
            <a:ext cx="4886325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e_c8a6fe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d4_96e45d9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0186" y="0"/>
            <a:ext cx="6163628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3a1_8a28a30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4fe_8ea9e7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9bd_f896cc2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5"/>
            <a:ext cx="9144000" cy="680085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4b5_3375850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4b8_57250df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4b9_df6653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900d_952de55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281_2a45221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2418_9fe4b42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6363_d91769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210_3386385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875188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422_b0f242c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2013-04-28T15:20:04Z</dcterms:created>
  <dcterms:modified xsi:type="dcterms:W3CDTF">2013-04-30T11:58:09Z</dcterms:modified>
</cp:coreProperties>
</file>