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94" r:id="rId3"/>
    <p:sldId id="284" r:id="rId4"/>
    <p:sldId id="302" r:id="rId5"/>
    <p:sldId id="283" r:id="rId6"/>
    <p:sldId id="257" r:id="rId7"/>
    <p:sldId id="280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7" r:id="rId25"/>
    <p:sldId id="274" r:id="rId26"/>
    <p:sldId id="275" r:id="rId27"/>
    <p:sldId id="276" r:id="rId28"/>
    <p:sldId id="278" r:id="rId29"/>
    <p:sldId id="279" r:id="rId30"/>
    <p:sldId id="282" r:id="rId31"/>
    <p:sldId id="281" r:id="rId32"/>
    <p:sldId id="290" r:id="rId33"/>
    <p:sldId id="291" r:id="rId34"/>
    <p:sldId id="304" r:id="rId35"/>
    <p:sldId id="292" r:id="rId36"/>
    <p:sldId id="296" r:id="rId37"/>
    <p:sldId id="301" r:id="rId38"/>
    <p:sldId id="305" r:id="rId39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YXyP9vRsL02UsyKnGy6nw" hashData="4r2q7I2ZLvFYX5gfjcdMBYii/R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5400"/>
    <a:srgbClr val="006600"/>
    <a:srgbClr val="3E2900"/>
    <a:srgbClr val="5C3F18"/>
    <a:srgbClr val="D68F00"/>
    <a:srgbClr val="996600"/>
    <a:srgbClr val="005C2A"/>
    <a:srgbClr val="DBA749"/>
    <a:srgbClr val="BC7D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438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7843BE-4800-4929-A767-9E6C0816BC8C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750FC3-3864-42B4-9CDF-5B0B42BCF4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750FC3-3864-42B4-9CDF-5B0B42BCF43B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FFED-D3AD-4557-BB7D-99016BDA59AB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AE88-EF59-4EBF-B1CE-A7AABE553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FFED-D3AD-4557-BB7D-99016BDA59AB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AE88-EF59-4EBF-B1CE-A7AABE553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FFED-D3AD-4557-BB7D-99016BDA59AB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AE88-EF59-4EBF-B1CE-A7AABE553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FFED-D3AD-4557-BB7D-99016BDA59AB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AE88-EF59-4EBF-B1CE-A7AABE553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FFED-D3AD-4557-BB7D-99016BDA59AB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AE88-EF59-4EBF-B1CE-A7AABE553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FFED-D3AD-4557-BB7D-99016BDA59AB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AE88-EF59-4EBF-B1CE-A7AABE553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FFED-D3AD-4557-BB7D-99016BDA59AB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AE88-EF59-4EBF-B1CE-A7AABE553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FFED-D3AD-4557-BB7D-99016BDA59AB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AE88-EF59-4EBF-B1CE-A7AABE553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FFED-D3AD-4557-BB7D-99016BDA59AB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AE88-EF59-4EBF-B1CE-A7AABE553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FFED-D3AD-4557-BB7D-99016BDA59AB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AE88-EF59-4EBF-B1CE-A7AABE553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7FFED-D3AD-4557-BB7D-99016BDA59AB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AE88-EF59-4EBF-B1CE-A7AABE553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7FFED-D3AD-4557-BB7D-99016BDA59AB}" type="datetimeFigureOut">
              <a:rPr lang="es-ES" smtClean="0"/>
              <a:pPr/>
              <a:t>15/04/2016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7AE88-EF59-4EBF-B1CE-A7AABE5537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3F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21922.53706427.original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2214554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6786578" y="2214553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500298" y="0"/>
            <a:ext cx="2071702" cy="2214554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2500298" y="0"/>
            <a:ext cx="2143140" cy="2214554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298" y="2214554"/>
            <a:ext cx="2071702" cy="2285992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00298" y="2214554"/>
            <a:ext cx="2143140" cy="2285992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298" y="4500570"/>
            <a:ext cx="2071702" cy="2357430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2500298" y="4500570"/>
            <a:ext cx="2143140" cy="2357430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 flipV="1"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5C3F18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8918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642918"/>
            <a:ext cx="4410075" cy="1200150"/>
          </a:xfrm>
          <a:prstGeom prst="rect">
            <a:avLst/>
          </a:prstGeom>
          <a:noFill/>
        </p:spPr>
      </p:pic>
      <p:pic>
        <p:nvPicPr>
          <p:cNvPr id="38920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676900" y="571480"/>
            <a:ext cx="3467100" cy="1181101"/>
          </a:xfrm>
          <a:prstGeom prst="rect">
            <a:avLst/>
          </a:prstGeom>
          <a:noFill/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6">
            <a:lum bright="40000" contrast="40000"/>
          </a:blip>
          <a:srcRect/>
          <a:stretch>
            <a:fillRect/>
          </a:stretch>
        </p:blipFill>
        <p:spPr bwMode="auto">
          <a:xfrm>
            <a:off x="0" y="5929330"/>
            <a:ext cx="4071934" cy="481537"/>
          </a:xfrm>
          <a:prstGeom prst="rect">
            <a:avLst/>
          </a:prstGeom>
          <a:noFill/>
        </p:spPr>
      </p:pic>
      <p:pic>
        <p:nvPicPr>
          <p:cNvPr id="30" name="29 Imagen" descr="1821922.53706427.original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6000">
    <p:sndAc>
      <p:stSnd loop="1">
        <p:snd r:embed="rId2" name="Waltz No. 2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3" presetClass="exit" presetSubtype="5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6000"/>
                            </p:stCondLst>
                            <p:childTnLst>
                              <p:par>
                                <p:cTn id="38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8000"/>
                            </p:stCondLst>
                            <p:childTnLst>
                              <p:par>
                                <p:cTn id="38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3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7084_fontanna-johannesburg-rp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2341286" y="2587921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1198293" y="2587906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17855" y="2518170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1230614" y="2659359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373607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89755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909624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125772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3E2900"/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E540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apecio"/>
          <p:cNvSpPr/>
          <p:nvPr/>
        </p:nvSpPr>
        <p:spPr>
          <a:xfrm>
            <a:off x="0" y="4214818"/>
            <a:ext cx="9144000" cy="2643182"/>
          </a:xfrm>
          <a:prstGeom prst="trapezoid">
            <a:avLst>
              <a:gd name="adj" fmla="val 86773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apecio"/>
          <p:cNvSpPr/>
          <p:nvPr/>
        </p:nvSpPr>
        <p:spPr>
          <a:xfrm flipV="1">
            <a:off x="0" y="0"/>
            <a:ext cx="9144000" cy="2714620"/>
          </a:xfrm>
          <a:prstGeom prst="trapezoid">
            <a:avLst>
              <a:gd name="adj" fmla="val 86185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-2286008" y="2286008"/>
            <a:ext cx="6858000" cy="2285984"/>
          </a:xfrm>
          <a:prstGeom prst="trapezoid">
            <a:avLst>
              <a:gd name="adj" fmla="val 118128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 flipV="1">
            <a:off x="4572008" y="2286008"/>
            <a:ext cx="6858000" cy="2285984"/>
          </a:xfrm>
          <a:prstGeom prst="trapezoid">
            <a:avLst>
              <a:gd name="adj" fmla="val 117247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1157_fontanna-rekiny-woda-kwiaty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285984" y="0"/>
            <a:ext cx="2143108" cy="6858000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0"/>
            <a:ext cx="2214546" cy="6858000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929454" y="0"/>
            <a:ext cx="2214546" cy="6858000"/>
          </a:xfrm>
          <a:prstGeom prst="diamond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214414" y="0"/>
            <a:ext cx="2000264" cy="3357562"/>
          </a:xfrm>
          <a:prstGeom prst="flowChartMerge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0"/>
            <a:ext cx="2000264" cy="3357562"/>
          </a:xfrm>
          <a:prstGeom prst="flowChartMerge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5857884" y="0"/>
            <a:ext cx="2000264" cy="3357562"/>
          </a:xfrm>
          <a:prstGeom prst="flowChartMerge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1357290" y="3429000"/>
            <a:ext cx="1714512" cy="3429000"/>
          </a:xfrm>
          <a:prstGeom prst="flowChartExtract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643306" y="3429000"/>
            <a:ext cx="1714512" cy="3429000"/>
          </a:xfrm>
          <a:prstGeom prst="flowChartExtract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6000760" y="3429000"/>
            <a:ext cx="1714512" cy="3429000"/>
          </a:xfrm>
          <a:prstGeom prst="flowChartExtract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3929066"/>
            <a:ext cx="928662" cy="2928934"/>
          </a:xfrm>
          <a:prstGeom prst="rtTriangle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8143900" y="3857628"/>
            <a:ext cx="1000100" cy="3000372"/>
          </a:xfrm>
          <a:prstGeom prst="rtTriangle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8143900" y="0"/>
            <a:ext cx="1000100" cy="3143248"/>
          </a:xfrm>
          <a:prstGeom prst="rtTriangle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0" y="0"/>
            <a:ext cx="928662" cy="3071810"/>
          </a:xfrm>
          <a:prstGeom prst="rtTriangle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1306_fontanna_rzezba_wieza_miasto_noc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ranja diagonal"/>
          <p:cNvSpPr/>
          <p:nvPr/>
        </p:nvSpPr>
        <p:spPr>
          <a:xfrm>
            <a:off x="0" y="0"/>
            <a:ext cx="4572000" cy="3643314"/>
          </a:xfrm>
          <a:prstGeom prst="diagStripe">
            <a:avLst>
              <a:gd name="adj" fmla="val 5591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4643438" y="0"/>
            <a:ext cx="4500562" cy="3643314"/>
          </a:xfrm>
          <a:prstGeom prst="diagStrip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0800000">
            <a:off x="4643438" y="2786058"/>
            <a:ext cx="4500562" cy="4071942"/>
          </a:xfrm>
          <a:prstGeom prst="diagStripe">
            <a:avLst>
              <a:gd name="adj" fmla="val 5413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>
            <a:off x="250029" y="2536029"/>
            <a:ext cx="4071942" cy="4572000"/>
          </a:xfrm>
          <a:prstGeom prst="diagStripe">
            <a:avLst>
              <a:gd name="adj" fmla="val 5769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ombo"/>
          <p:cNvSpPr/>
          <p:nvPr/>
        </p:nvSpPr>
        <p:spPr>
          <a:xfrm>
            <a:off x="428596" y="357166"/>
            <a:ext cx="8286808" cy="6000792"/>
          </a:xfrm>
          <a:prstGeom prst="diamond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578_fontanna-palacowy-taras-zlote-rzezby-s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928794" y="0"/>
            <a:ext cx="5214974" cy="157161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928794" y="642918"/>
            <a:ext cx="5214974" cy="157161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1357298"/>
            <a:ext cx="5214974" cy="157161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2143116"/>
            <a:ext cx="5214974" cy="157161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2857496"/>
            <a:ext cx="5214974" cy="157161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3643314"/>
            <a:ext cx="5214974" cy="157161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4357694"/>
            <a:ext cx="5214974" cy="157161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5286388"/>
            <a:ext cx="5214974" cy="1571612"/>
          </a:xfrm>
          <a:prstGeom prst="donu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2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41309_miasto_noca_fontanna_rzezby_kosciol_swiatla_austral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0"/>
                </a:scheme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214678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0"/>
                </a:scheme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35795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0"/>
                </a:scheme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0"/>
                </a:scheme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214678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0"/>
                </a:scheme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35795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0"/>
                </a:scheme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0"/>
                </a:scheme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14678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0"/>
                </a:scheme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35795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0"/>
                </a:scheme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8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3613_fontanny_londyn_anglia-1024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2214554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6786578" y="2214553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500298" y="0"/>
            <a:ext cx="2071702" cy="2214554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2500298" y="0"/>
            <a:ext cx="2143140" cy="2214554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298" y="2214554"/>
            <a:ext cx="2071702" cy="2285992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00298" y="2214554"/>
            <a:ext cx="2143140" cy="2285992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298" y="4500570"/>
            <a:ext cx="2071702" cy="235743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2500298" y="4500570"/>
            <a:ext cx="2143140" cy="235743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 flipV="1"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8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4643438" y="0"/>
            <a:ext cx="4500562" cy="6858000"/>
          </a:xfrm>
          <a:prstGeom prst="diamond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2214546" y="0"/>
            <a:ext cx="4786346" cy="3429000"/>
          </a:xfrm>
          <a:prstGeom prst="flowChartMerge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214546" y="3429000"/>
            <a:ext cx="4786346" cy="3429000"/>
          </a:xfrm>
          <a:prstGeom prst="flowChartExtra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42900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858016" y="342900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8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6663"/>
            </a:avLst>
          </a:prstGeom>
          <a:solidFill>
            <a:srgbClr val="3E2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071538" y="1071546"/>
            <a:ext cx="6929486" cy="4643470"/>
          </a:xfrm>
          <a:prstGeom prst="frame">
            <a:avLst>
              <a:gd name="adj1" fmla="val 9504"/>
            </a:avLst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928794" y="1928802"/>
            <a:ext cx="5214974" cy="2928958"/>
          </a:xfrm>
          <a:prstGeom prst="frame">
            <a:avLst>
              <a:gd name="adj1" fmla="val 13465"/>
            </a:avLst>
          </a:prstGeom>
          <a:solidFill>
            <a:srgbClr val="D68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643174" y="2643182"/>
            <a:ext cx="3714776" cy="1500198"/>
          </a:xfrm>
          <a:prstGeom prst="frame">
            <a:avLst>
              <a:gd name="adj1" fmla="val 23764"/>
            </a:avLst>
          </a:prstGeom>
          <a:solidFill>
            <a:srgbClr val="FFFFB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928794" y="0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928794" y="64291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135729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214311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285749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364331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435769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528638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9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apecio"/>
          <p:cNvSpPr/>
          <p:nvPr/>
        </p:nvSpPr>
        <p:spPr>
          <a:xfrm>
            <a:off x="0" y="4214818"/>
            <a:ext cx="9144000" cy="2643182"/>
          </a:xfrm>
          <a:prstGeom prst="trapezoid">
            <a:avLst>
              <a:gd name="adj" fmla="val 86773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apecio"/>
          <p:cNvSpPr/>
          <p:nvPr/>
        </p:nvSpPr>
        <p:spPr>
          <a:xfrm flipV="1">
            <a:off x="0" y="0"/>
            <a:ext cx="9144000" cy="2714620"/>
          </a:xfrm>
          <a:prstGeom prst="trapezoid">
            <a:avLst>
              <a:gd name="adj" fmla="val 86185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-2286008" y="2286008"/>
            <a:ext cx="6858000" cy="2285984"/>
          </a:xfrm>
          <a:prstGeom prst="trapezoid">
            <a:avLst>
              <a:gd name="adj" fmla="val 118128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 flipV="1">
            <a:off x="4572008" y="2286008"/>
            <a:ext cx="6858000" cy="2285984"/>
          </a:xfrm>
          <a:prstGeom prst="trapezoid">
            <a:avLst>
              <a:gd name="adj" fmla="val 117247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E29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285984" y="0"/>
            <a:ext cx="2143108" cy="6858000"/>
          </a:xfrm>
          <a:prstGeom prst="diamond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0"/>
            <a:ext cx="2214546" cy="6858000"/>
          </a:xfrm>
          <a:prstGeom prst="diamond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929454" y="0"/>
            <a:ext cx="2214546" cy="6858000"/>
          </a:xfrm>
          <a:prstGeom prst="diamond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214414" y="0"/>
            <a:ext cx="2000264" cy="3357562"/>
          </a:xfrm>
          <a:prstGeom prst="flowChartMerge">
            <a:avLst/>
          </a:prstGeom>
          <a:gradFill flip="none" rotWithShape="1">
            <a:gsLst>
              <a:gs pos="0">
                <a:srgbClr val="D68F00">
                  <a:shade val="30000"/>
                  <a:satMod val="115000"/>
                </a:srgb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0"/>
            <a:ext cx="2000264" cy="3357562"/>
          </a:xfrm>
          <a:prstGeom prst="flowChartMerge">
            <a:avLst/>
          </a:prstGeom>
          <a:gradFill flip="none" rotWithShape="1">
            <a:gsLst>
              <a:gs pos="0">
                <a:srgbClr val="D68F00">
                  <a:shade val="30000"/>
                  <a:satMod val="115000"/>
                </a:srgb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5857884" y="0"/>
            <a:ext cx="2000264" cy="3357562"/>
          </a:xfrm>
          <a:prstGeom prst="flowChartMerge">
            <a:avLst/>
          </a:prstGeom>
          <a:gradFill flip="none" rotWithShape="1">
            <a:gsLst>
              <a:gs pos="0">
                <a:srgbClr val="D68F00">
                  <a:shade val="30000"/>
                  <a:satMod val="115000"/>
                </a:srgb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1357290" y="3429000"/>
            <a:ext cx="1714512" cy="3429000"/>
          </a:xfrm>
          <a:prstGeom prst="flowChartExtract">
            <a:avLst/>
          </a:prstGeom>
          <a:gradFill flip="none" rotWithShape="1">
            <a:gsLst>
              <a:gs pos="0">
                <a:srgbClr val="D68F00">
                  <a:shade val="30000"/>
                  <a:satMod val="115000"/>
                </a:srgb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643306" y="3429000"/>
            <a:ext cx="1714512" cy="3429000"/>
          </a:xfrm>
          <a:prstGeom prst="flowChartExtract">
            <a:avLst/>
          </a:prstGeom>
          <a:gradFill flip="none" rotWithShape="1">
            <a:gsLst>
              <a:gs pos="0">
                <a:srgbClr val="D68F00">
                  <a:shade val="30000"/>
                  <a:satMod val="115000"/>
                </a:srgb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6000760" y="3429000"/>
            <a:ext cx="1714512" cy="3429000"/>
          </a:xfrm>
          <a:prstGeom prst="flowChartExtract">
            <a:avLst/>
          </a:prstGeom>
          <a:gradFill flip="none" rotWithShape="1">
            <a:gsLst>
              <a:gs pos="0">
                <a:srgbClr val="D68F00">
                  <a:shade val="30000"/>
                  <a:satMod val="115000"/>
                </a:srgb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3929066"/>
            <a:ext cx="928662" cy="2928934"/>
          </a:xfrm>
          <a:prstGeom prst="rtTriangle">
            <a:avLst/>
          </a:prstGeom>
          <a:gradFill flip="none" rotWithShape="1">
            <a:gsLst>
              <a:gs pos="0">
                <a:srgbClr val="D68F00">
                  <a:shade val="30000"/>
                  <a:satMod val="115000"/>
                </a:srgb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8143900" y="3857628"/>
            <a:ext cx="1000100" cy="3000372"/>
          </a:xfrm>
          <a:prstGeom prst="rtTriangle">
            <a:avLst/>
          </a:prstGeom>
          <a:gradFill flip="none" rotWithShape="1">
            <a:gsLst>
              <a:gs pos="0">
                <a:srgbClr val="D68F00">
                  <a:shade val="30000"/>
                  <a:satMod val="115000"/>
                </a:srgb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8143900" y="0"/>
            <a:ext cx="1000100" cy="3143248"/>
          </a:xfrm>
          <a:prstGeom prst="rtTriangle">
            <a:avLst/>
          </a:prstGeom>
          <a:gradFill flip="none" rotWithShape="1">
            <a:gsLst>
              <a:gs pos="0">
                <a:srgbClr val="D68F00">
                  <a:shade val="30000"/>
                  <a:satMod val="115000"/>
                </a:srgb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0" y="0"/>
            <a:ext cx="928662" cy="3071810"/>
          </a:xfrm>
          <a:prstGeom prst="rtTriangle">
            <a:avLst/>
          </a:prstGeom>
          <a:gradFill flip="none" rotWithShape="1">
            <a:gsLst>
              <a:gs pos="0">
                <a:srgbClr val="D68F00">
                  <a:shade val="30000"/>
                  <a:satMod val="115000"/>
                </a:srgbClr>
              </a:gs>
              <a:gs pos="50000">
                <a:srgbClr val="D68F00">
                  <a:shade val="67500"/>
                  <a:satMod val="115000"/>
                </a:srgbClr>
              </a:gs>
              <a:gs pos="100000">
                <a:srgbClr val="D68F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2341286" y="2587921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1198293" y="2587906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17855" y="2518170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1230614" y="2659359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373607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89755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909624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125772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928858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ranja diagonal"/>
          <p:cNvSpPr/>
          <p:nvPr/>
        </p:nvSpPr>
        <p:spPr>
          <a:xfrm>
            <a:off x="0" y="0"/>
            <a:ext cx="4572000" cy="3643314"/>
          </a:xfrm>
          <a:prstGeom prst="diagStripe">
            <a:avLst>
              <a:gd name="adj" fmla="val 55910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4643438" y="0"/>
            <a:ext cx="4500562" cy="3643314"/>
          </a:xfrm>
          <a:prstGeom prst="diagStrip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0800000">
            <a:off x="4643438" y="2786058"/>
            <a:ext cx="4500562" cy="4071942"/>
          </a:xfrm>
          <a:prstGeom prst="diagStripe">
            <a:avLst>
              <a:gd name="adj" fmla="val 5413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>
            <a:off x="250029" y="2536029"/>
            <a:ext cx="4071942" cy="4572000"/>
          </a:xfrm>
          <a:prstGeom prst="diagStripe">
            <a:avLst>
              <a:gd name="adj" fmla="val 57699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ombo"/>
          <p:cNvSpPr/>
          <p:nvPr/>
        </p:nvSpPr>
        <p:spPr>
          <a:xfrm>
            <a:off x="428596" y="357166"/>
            <a:ext cx="8286808" cy="6000792"/>
          </a:xfrm>
          <a:prstGeom prst="diamond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C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2786050" cy="2143116"/>
          </a:xfrm>
          <a:prstGeom prst="rect">
            <a:avLst/>
          </a:prstGeom>
          <a:solidFill>
            <a:srgbClr val="005C2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214678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357950" y="0"/>
            <a:ext cx="2786050" cy="2143116"/>
          </a:xfrm>
          <a:prstGeom prst="rect">
            <a:avLst/>
          </a:prstGeom>
          <a:solidFill>
            <a:srgbClr val="005C2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285992"/>
            <a:ext cx="2786050" cy="2214578"/>
          </a:xfrm>
          <a:prstGeom prst="rect">
            <a:avLst/>
          </a:prstGeom>
          <a:solidFill>
            <a:srgbClr val="005C2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214678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357950" y="2285992"/>
            <a:ext cx="2786050" cy="2214578"/>
          </a:xfrm>
          <a:prstGeom prst="rect">
            <a:avLst/>
          </a:prstGeom>
          <a:solidFill>
            <a:srgbClr val="005C2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643446"/>
            <a:ext cx="2786050" cy="2214554"/>
          </a:xfrm>
          <a:prstGeom prst="rect">
            <a:avLst/>
          </a:prstGeom>
          <a:solidFill>
            <a:srgbClr val="005C2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14678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357950" y="4643446"/>
            <a:ext cx="2786050" cy="2214554"/>
          </a:xfrm>
          <a:prstGeom prst="rect">
            <a:avLst/>
          </a:prstGeom>
          <a:solidFill>
            <a:srgbClr val="005C2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8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2214554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6786578" y="2214553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500298" y="0"/>
            <a:ext cx="2071702" cy="2214554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2500298" y="0"/>
            <a:ext cx="2143140" cy="2214554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298" y="2214554"/>
            <a:ext cx="2071702" cy="228599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00298" y="2214554"/>
            <a:ext cx="2143140" cy="228599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298" y="4500570"/>
            <a:ext cx="2071702" cy="235743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2500298" y="4500570"/>
            <a:ext cx="2143140" cy="235743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 flipV="1"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4643438" y="0"/>
            <a:ext cx="4500562" cy="6858000"/>
          </a:xfrm>
          <a:prstGeom prst="diamond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2214546" y="0"/>
            <a:ext cx="4786346" cy="3429000"/>
          </a:xfrm>
          <a:prstGeom prst="flowChartMerg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214546" y="3429000"/>
            <a:ext cx="4786346" cy="3429000"/>
          </a:xfrm>
          <a:prstGeom prst="flowChartExtra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42900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858016" y="342900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5753"/>
            </a:avLst>
          </a:prstGeom>
          <a:solidFill>
            <a:srgbClr val="7E54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071538" y="1071546"/>
            <a:ext cx="6929486" cy="4643470"/>
          </a:xfrm>
          <a:prstGeom prst="frame">
            <a:avLst>
              <a:gd name="adj1" fmla="val 8273"/>
            </a:avLst>
          </a:prstGeom>
          <a:solidFill>
            <a:srgbClr val="BC7D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857356" y="1928802"/>
            <a:ext cx="5214974" cy="2928958"/>
          </a:xfrm>
          <a:prstGeom prst="frame">
            <a:avLst>
              <a:gd name="adj1" fmla="val 12814"/>
            </a:avLst>
          </a:prstGeom>
          <a:solidFill>
            <a:srgbClr val="DBA74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643174" y="2643182"/>
            <a:ext cx="3714776" cy="1500198"/>
          </a:xfrm>
          <a:prstGeom prst="frame">
            <a:avLst>
              <a:gd name="adj1" fmla="val 22494"/>
            </a:avLst>
          </a:prstGeom>
          <a:solidFill>
            <a:srgbClr val="FFFFB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928794" y="0"/>
            <a:ext cx="5214974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928794" y="642918"/>
            <a:ext cx="5214974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1357298"/>
            <a:ext cx="5214974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2143116"/>
            <a:ext cx="5214974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2857496"/>
            <a:ext cx="5214974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3643314"/>
            <a:ext cx="5214974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4357694"/>
            <a:ext cx="5214974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5286388"/>
            <a:ext cx="5214974" cy="1571612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C7D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apecio"/>
          <p:cNvSpPr/>
          <p:nvPr/>
        </p:nvSpPr>
        <p:spPr>
          <a:xfrm>
            <a:off x="0" y="4214818"/>
            <a:ext cx="9144000" cy="2643182"/>
          </a:xfrm>
          <a:prstGeom prst="trapezoid">
            <a:avLst>
              <a:gd name="adj" fmla="val 86773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apecio"/>
          <p:cNvSpPr/>
          <p:nvPr/>
        </p:nvSpPr>
        <p:spPr>
          <a:xfrm flipV="1">
            <a:off x="0" y="0"/>
            <a:ext cx="9144000" cy="2714620"/>
          </a:xfrm>
          <a:prstGeom prst="trapezoid">
            <a:avLst>
              <a:gd name="adj" fmla="val 86185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-2286008" y="2286008"/>
            <a:ext cx="6858000" cy="2285984"/>
          </a:xfrm>
          <a:prstGeom prst="trapezoid">
            <a:avLst>
              <a:gd name="adj" fmla="val 118128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 flipV="1">
            <a:off x="4572008" y="2286008"/>
            <a:ext cx="6858000" cy="2285984"/>
          </a:xfrm>
          <a:prstGeom prst="trapezoid">
            <a:avLst>
              <a:gd name="adj" fmla="val 117247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9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1854_fontanna-di-trevi-rzym-zabyt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285984" y="0"/>
            <a:ext cx="2143108" cy="6858000"/>
          </a:xfrm>
          <a:prstGeom prst="diamond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0"/>
            <a:ext cx="2214546" cy="6858000"/>
          </a:xfrm>
          <a:prstGeom prst="diamond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929454" y="0"/>
            <a:ext cx="2214546" cy="6858000"/>
          </a:xfrm>
          <a:prstGeom prst="diamond">
            <a:avLst/>
          </a:prstGeom>
          <a:solidFill>
            <a:srgbClr val="5C3F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214414" y="0"/>
            <a:ext cx="2000264" cy="3357562"/>
          </a:xfrm>
          <a:prstGeom prst="flowChartMerg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0"/>
            <a:ext cx="2000264" cy="3357562"/>
          </a:xfrm>
          <a:prstGeom prst="flowChartMerg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5857884" y="0"/>
            <a:ext cx="2000264" cy="3357562"/>
          </a:xfrm>
          <a:prstGeom prst="flowChartMerg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1357290" y="3429000"/>
            <a:ext cx="1714512" cy="3429000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643306" y="3429000"/>
            <a:ext cx="1714512" cy="3429000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6000760" y="3429000"/>
            <a:ext cx="1714512" cy="3429000"/>
          </a:xfrm>
          <a:prstGeom prst="flowChartExtract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3929066"/>
            <a:ext cx="928662" cy="2928934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8143900" y="3857628"/>
            <a:ext cx="1000100" cy="3000372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8143900" y="0"/>
            <a:ext cx="1000100" cy="3143248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0" y="0"/>
            <a:ext cx="928662" cy="3071810"/>
          </a:xfrm>
          <a:prstGeom prst="rtTriangle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A749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8271_fontanna-no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2341286" y="2587921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1198293" y="2587906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17855" y="2518170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1230614" y="2659359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373607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89755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909624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125772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591_fontanna-diabelki-lampy-gliw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ranja diagonal"/>
          <p:cNvSpPr/>
          <p:nvPr/>
        </p:nvSpPr>
        <p:spPr>
          <a:xfrm>
            <a:off x="0" y="0"/>
            <a:ext cx="4572000" cy="3643314"/>
          </a:xfrm>
          <a:prstGeom prst="diagStripe">
            <a:avLst>
              <a:gd name="adj" fmla="val 5591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4643438" y="0"/>
            <a:ext cx="4500562" cy="3643314"/>
          </a:xfrm>
          <a:prstGeom prst="diagStrip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0800000">
            <a:off x="4643438" y="2786058"/>
            <a:ext cx="4500562" cy="4071942"/>
          </a:xfrm>
          <a:prstGeom prst="diagStripe">
            <a:avLst>
              <a:gd name="adj" fmla="val 5413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>
            <a:off x="250029" y="2536029"/>
            <a:ext cx="4071942" cy="4572000"/>
          </a:xfrm>
          <a:prstGeom prst="diagStripe">
            <a:avLst>
              <a:gd name="adj" fmla="val 57699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ombo"/>
          <p:cNvSpPr/>
          <p:nvPr/>
        </p:nvSpPr>
        <p:spPr>
          <a:xfrm>
            <a:off x="428596" y="357166"/>
            <a:ext cx="8286808" cy="6000792"/>
          </a:xfrm>
          <a:prstGeom prst="diamond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608_fontanna-kul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214678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35795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214678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35795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14678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35795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8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9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4649_piekna-fontan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2214554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6786578" y="2214553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500298" y="0"/>
            <a:ext cx="2071702" cy="221455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2500298" y="0"/>
            <a:ext cx="2143140" cy="221455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298" y="2214554"/>
            <a:ext cx="2071702" cy="228599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00298" y="2214554"/>
            <a:ext cx="2143140" cy="228599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298" y="4500570"/>
            <a:ext cx="2071702" cy="235743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2500298" y="4500570"/>
            <a:ext cx="2143140" cy="235743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 flipV="1"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3397_starowka-poznan-fontanna-ratusz-no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4643438" y="0"/>
            <a:ext cx="4500562" cy="6858000"/>
          </a:xfrm>
          <a:prstGeom prst="diamond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2214546" y="0"/>
            <a:ext cx="4786346" cy="3429000"/>
          </a:xfrm>
          <a:prstGeom prst="flowChartMerg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214546" y="3429000"/>
            <a:ext cx="4786346" cy="3429000"/>
          </a:xfrm>
          <a:prstGeom prst="flowChartExtract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42900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858016" y="342900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rgbClr val="996600">
                  <a:shade val="30000"/>
                  <a:satMod val="115000"/>
                  <a:alpha val="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502_park-staw-fontanna-rzezb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6056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071538" y="1071546"/>
            <a:ext cx="6929486" cy="4643470"/>
          </a:xfrm>
          <a:prstGeom prst="frame">
            <a:avLst>
              <a:gd name="adj1" fmla="val 8273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928794" y="1928802"/>
            <a:ext cx="5214974" cy="2928958"/>
          </a:xfrm>
          <a:prstGeom prst="frame">
            <a:avLst>
              <a:gd name="adj1" fmla="val 13465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643174" y="2643182"/>
            <a:ext cx="3714776" cy="1500198"/>
          </a:xfrm>
          <a:prstGeom prst="frame">
            <a:avLst>
              <a:gd name="adj1" fmla="val 25034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5654_fontanna-pegaz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1913"/>
            <a:ext cx="9144000" cy="673258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apecio"/>
          <p:cNvSpPr/>
          <p:nvPr/>
        </p:nvSpPr>
        <p:spPr>
          <a:xfrm>
            <a:off x="0" y="4214818"/>
            <a:ext cx="9144000" cy="2643182"/>
          </a:xfrm>
          <a:prstGeom prst="trapezoid">
            <a:avLst>
              <a:gd name="adj" fmla="val 86773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apecio"/>
          <p:cNvSpPr/>
          <p:nvPr/>
        </p:nvSpPr>
        <p:spPr>
          <a:xfrm flipV="1">
            <a:off x="0" y="0"/>
            <a:ext cx="9144000" cy="2714620"/>
          </a:xfrm>
          <a:prstGeom prst="trapezoid">
            <a:avLst>
              <a:gd name="adj" fmla="val 86185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rot="5400000">
            <a:off x="-2286008" y="2286008"/>
            <a:ext cx="6858000" cy="2285984"/>
          </a:xfrm>
          <a:prstGeom prst="trapezoid">
            <a:avLst>
              <a:gd name="adj" fmla="val 118128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5400000" flipV="1">
            <a:off x="4572008" y="2286008"/>
            <a:ext cx="6858000" cy="2285984"/>
          </a:xfrm>
          <a:prstGeom prst="trapezoid">
            <a:avLst>
              <a:gd name="adj" fmla="val 117247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5262_fontanna-budynki-miasto-amsterdam-holand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285984" y="0"/>
            <a:ext cx="2143108" cy="6858000"/>
          </a:xfrm>
          <a:prstGeom prst="diamond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0"/>
            <a:ext cx="2214546" cy="6858000"/>
          </a:xfrm>
          <a:prstGeom prst="diamond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929454" y="0"/>
            <a:ext cx="2214546" cy="6858000"/>
          </a:xfrm>
          <a:prstGeom prst="diamond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214414" y="0"/>
            <a:ext cx="2000264" cy="3357562"/>
          </a:xfrm>
          <a:prstGeom prst="flowChartMerg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500430" y="0"/>
            <a:ext cx="2000264" cy="3357562"/>
          </a:xfrm>
          <a:prstGeom prst="flowChartMerg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5857884" y="0"/>
            <a:ext cx="2000264" cy="3357562"/>
          </a:xfrm>
          <a:prstGeom prst="flowChartMerg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1357290" y="3429000"/>
            <a:ext cx="1714512" cy="3429000"/>
          </a:xfrm>
          <a:prstGeom prst="flowChartExtra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643306" y="3429000"/>
            <a:ext cx="1714512" cy="3429000"/>
          </a:xfrm>
          <a:prstGeom prst="flowChartExtra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6000760" y="3429000"/>
            <a:ext cx="1714512" cy="3429000"/>
          </a:xfrm>
          <a:prstGeom prst="flowChartExtra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3929066"/>
            <a:ext cx="928662" cy="2928934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8143900" y="3857628"/>
            <a:ext cx="1000100" cy="3000372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8143900" y="0"/>
            <a:ext cx="1000100" cy="3143248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0" y="0"/>
            <a:ext cx="928662" cy="3071810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E54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929_park-fontanny-posagi-rosja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2341286" y="2587921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1198293" y="2587906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17855" y="2518170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1230614" y="2659359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2373607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89755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909624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6125772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881_rosja-soczi-hotel-fontan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ranja diagonal"/>
          <p:cNvSpPr/>
          <p:nvPr/>
        </p:nvSpPr>
        <p:spPr>
          <a:xfrm>
            <a:off x="0" y="0"/>
            <a:ext cx="4572000" cy="3643314"/>
          </a:xfrm>
          <a:prstGeom prst="diagStripe">
            <a:avLst>
              <a:gd name="adj" fmla="val 5591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>
            <a:off x="4643438" y="0"/>
            <a:ext cx="4500562" cy="3643314"/>
          </a:xfrm>
          <a:prstGeom prst="diagStrip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10800000">
            <a:off x="4643438" y="2786058"/>
            <a:ext cx="4500562" cy="4071942"/>
          </a:xfrm>
          <a:prstGeom prst="diagStripe">
            <a:avLst>
              <a:gd name="adj" fmla="val 5413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>
            <a:off x="250029" y="2536029"/>
            <a:ext cx="4071942" cy="4572000"/>
          </a:xfrm>
          <a:prstGeom prst="diagStripe">
            <a:avLst>
              <a:gd name="adj" fmla="val 57699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ombo"/>
          <p:cNvSpPr/>
          <p:nvPr/>
        </p:nvSpPr>
        <p:spPr>
          <a:xfrm>
            <a:off x="428596" y="357166"/>
            <a:ext cx="8286808" cy="6000792"/>
          </a:xfrm>
          <a:prstGeom prst="diamond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E54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tergofphoto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214678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35795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214678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35795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14678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35795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DBA749">
                  <a:shade val="30000"/>
                  <a:satMod val="115000"/>
                  <a:alpha val="0"/>
                </a:srgbClr>
              </a:gs>
              <a:gs pos="50000">
                <a:srgbClr val="DBA749">
                  <a:shade val="67500"/>
                  <a:satMod val="115000"/>
                </a:srgbClr>
              </a:gs>
              <a:gs pos="100000">
                <a:srgbClr val="DBA74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8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E29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8104-alexfas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2500298" cy="2214554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2500298" cy="2214554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2214554"/>
            <a:ext cx="2500298" cy="2285992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2214554"/>
            <a:ext cx="2500298" cy="2285992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4500570"/>
            <a:ext cx="2500298" cy="2357430"/>
          </a:xfrm>
          <a:prstGeom prst="rtTriangle">
            <a:avLst/>
          </a:prstGeom>
          <a:blipFill>
            <a:blip r:embed="rId3">
              <a:lum bright="-20000"/>
            </a:blip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4500570"/>
            <a:ext cx="2500298" cy="2357430"/>
          </a:xfrm>
          <a:prstGeom prst="rtTriangle">
            <a:avLst/>
          </a:prstGeom>
          <a:blipFill>
            <a:blip r:embed="rId3">
              <a:lum bright="-20000"/>
            </a:blip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6786578" y="0"/>
            <a:ext cx="2357422" cy="2214554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6786578" y="0"/>
            <a:ext cx="2357422" cy="2214554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2214554"/>
            <a:ext cx="2357422" cy="2285992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6786578" y="2214553"/>
            <a:ext cx="2357422" cy="2285992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4500570"/>
            <a:ext cx="2357422" cy="2357430"/>
          </a:xfrm>
          <a:prstGeom prst="rtTriangle">
            <a:avLst/>
          </a:prstGeom>
          <a:blipFill>
            <a:blip r:embed="rId3">
              <a:lum bright="-20000"/>
            </a:blip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786578" y="4500570"/>
            <a:ext cx="2357422" cy="2357430"/>
          </a:xfrm>
          <a:prstGeom prst="rtTriangle">
            <a:avLst/>
          </a:prstGeom>
          <a:blipFill>
            <a:blip r:embed="rId3">
              <a:lum bright="-20000"/>
            </a:blip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2500298" y="0"/>
            <a:ext cx="2071702" cy="2214554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2500298" y="0"/>
            <a:ext cx="2143140" cy="2214554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298" y="2214554"/>
            <a:ext cx="2071702" cy="2285992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00298" y="2214554"/>
            <a:ext cx="2143140" cy="2285992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298" y="4500570"/>
            <a:ext cx="2071702" cy="2357430"/>
          </a:xfrm>
          <a:prstGeom prst="rtTriangle">
            <a:avLst/>
          </a:prstGeom>
          <a:blipFill>
            <a:blip r:embed="rId3">
              <a:lum bright="-20000"/>
            </a:blip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2500298" y="4500570"/>
            <a:ext cx="2143140" cy="2357430"/>
          </a:xfrm>
          <a:prstGeom prst="rtTriangle">
            <a:avLst/>
          </a:prstGeom>
          <a:blipFill>
            <a:blip r:embed="rId3">
              <a:lum bright="-20000"/>
            </a:blip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0"/>
            <a:ext cx="2214578" cy="2214554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 flipV="1">
            <a:off x="4572000" y="0"/>
            <a:ext cx="2214578" cy="2214554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2214554"/>
            <a:ext cx="2214578" cy="2285992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4572000" y="2214554"/>
            <a:ext cx="2214578" cy="2285992"/>
          </a:xfrm>
          <a:prstGeom prst="rtTriangle">
            <a:avLst/>
          </a:prstGeom>
          <a:blipFill dpi="0" rotWithShape="1">
            <a:blip r:embed="rId3">
              <a:lum bright="-20000"/>
            </a:blip>
            <a:srcRect/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4500570"/>
            <a:ext cx="2214578" cy="2357430"/>
          </a:xfrm>
          <a:prstGeom prst="rtTriangle">
            <a:avLst/>
          </a:prstGeom>
          <a:blipFill>
            <a:blip r:embed="rId3">
              <a:lum bright="-20000"/>
            </a:blip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4572000" y="4500570"/>
            <a:ext cx="2214578" cy="2357430"/>
          </a:xfrm>
          <a:prstGeom prst="rtTriangle">
            <a:avLst/>
          </a:prstGeom>
          <a:blipFill>
            <a:blip r:embed="rId3">
              <a:lum bright="-20000"/>
            </a:blip>
            <a:tile tx="0" ty="0" sx="100000" sy="100000" flip="none" algn="tl"/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19970902_a319dceac4_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7269"/>
            </a:avLst>
          </a:prstGeom>
          <a:gradFill flip="none" rotWithShape="1">
            <a:gsLst>
              <a:gs pos="60000">
                <a:schemeClr val="tx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1071538" y="1071546"/>
            <a:ext cx="6929486" cy="4643470"/>
          </a:xfrm>
          <a:prstGeom prst="frame">
            <a:avLst>
              <a:gd name="adj1" fmla="val 9914"/>
            </a:avLst>
          </a:prstGeom>
          <a:gradFill flip="none" rotWithShape="1">
            <a:gsLst>
              <a:gs pos="60000">
                <a:schemeClr val="tx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928794" y="1928802"/>
            <a:ext cx="5214974" cy="2928958"/>
          </a:xfrm>
          <a:prstGeom prst="frame">
            <a:avLst>
              <a:gd name="adj1" fmla="val 18017"/>
            </a:avLst>
          </a:prstGeom>
          <a:gradFill flip="none" rotWithShape="1">
            <a:gsLst>
              <a:gs pos="60000">
                <a:schemeClr val="tx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643174" y="2643182"/>
            <a:ext cx="3714776" cy="1500198"/>
          </a:xfrm>
          <a:prstGeom prst="frame">
            <a:avLst>
              <a:gd name="adj1" fmla="val 26303"/>
            </a:avLst>
          </a:prstGeom>
          <a:gradFill flip="none" rotWithShape="1">
            <a:gsLst>
              <a:gs pos="60000">
                <a:schemeClr val="tx2">
                  <a:lumMod val="60000"/>
                  <a:lumOff val="4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tomka.com_moscow_night_2881_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4643438" y="0"/>
            <a:ext cx="4500562" cy="6858000"/>
          </a:xfrm>
          <a:prstGeom prst="diamond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2214546" y="0"/>
            <a:ext cx="4786346" cy="3429000"/>
          </a:xfrm>
          <a:prstGeom prst="flowChartMerg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214546" y="3429000"/>
            <a:ext cx="4786346" cy="3429000"/>
          </a:xfrm>
          <a:prstGeom prst="flowChartExtra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42900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6858016" y="3429000"/>
            <a:ext cx="2285984" cy="34290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89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207371">
            <a:off x="891388" y="5089625"/>
            <a:ext cx="2079802" cy="88482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-1857420" y="-428652"/>
            <a:ext cx="11787270" cy="878687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000"/>
                            </p:stCondLst>
                            <p:childTnLst>
                              <p:par>
                                <p:cTn id="8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(4:3)</PresentationFormat>
  <Paragraphs>4</Paragraphs>
  <Slides>37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41</cp:revision>
  <dcterms:created xsi:type="dcterms:W3CDTF">2016-04-07T00:38:48Z</dcterms:created>
  <dcterms:modified xsi:type="dcterms:W3CDTF">2016-04-15T15:09:58Z</dcterms:modified>
</cp:coreProperties>
</file>