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18" r:id="rId19"/>
    <p:sldId id="338" r:id="rId20"/>
    <p:sldId id="35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S/pBzGeBoZ60lgHEaFV2g" hashData="R/J6ZhhEd5QsfxpmqKYSKyQ91E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2ABC7-741F-4CDA-BDA4-7004BBE6A2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1B74B-4DB0-4320-89AD-85F28FA13E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482FD-320F-4750-B000-6916C70353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5A9C3-76D3-4F5C-B5F7-E615EB7CA1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F4E64-7819-404D-B713-4F69EA7224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76ECF-44E6-4AF9-8310-02DD1DBDC5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B0BAD-8C13-49A8-B9BD-FCFC1F2087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8FDA4-13B2-4424-BF5B-9A95D49597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22B9E-7760-4781-AA5C-ED578415DD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9E15B-CFA9-480D-8CF7-0FA42FD263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D216A-11C0-4CFD-B57E-448534ADC32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D3901-B09F-4482-A1CA-9630EB48F1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93E5FA6-F4D6-44AE-B1C8-79991B4C0A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2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203A28-8488-4082-8A72-7BD702BF12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 spd="slow" advTm="12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785794"/>
            <a:ext cx="8072494" cy="45242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pperplate Gothic Bold" pitchFamily="34" charset="0"/>
                <a:cs typeface="Times New Roman"/>
              </a:rPr>
              <a:t>GUIA </a:t>
            </a:r>
          </a:p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pperplate Gothic Bold" pitchFamily="34" charset="0"/>
                <a:cs typeface="Times New Roman"/>
              </a:rPr>
              <a:t>DE LA</a:t>
            </a:r>
          </a:p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pperplate Gothic Bold" pitchFamily="34" charset="0"/>
                <a:cs typeface="Times New Roman"/>
              </a:rPr>
              <a:t>BUENA </a:t>
            </a:r>
          </a:p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pperplate Gothic Bold" pitchFamily="34" charset="0"/>
                <a:cs typeface="Times New Roman"/>
              </a:rPr>
              <a:t>ESPOSA</a:t>
            </a: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514350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2058" name="16 CuadroTexto"/>
          <p:cNvSpPr txBox="1">
            <a:spLocks noChangeArrowheads="1"/>
          </p:cNvSpPr>
          <p:nvPr/>
        </p:nvSpPr>
        <p:spPr bwMode="auto">
          <a:xfrm>
            <a:off x="428625" y="6072188"/>
            <a:ext cx="1928813" cy="369887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La vida en Rosa</a:t>
            </a:r>
          </a:p>
        </p:txBody>
      </p:sp>
    </p:spTree>
  </p:cSld>
  <p:clrMapOvr>
    <a:masterClrMapping/>
  </p:clrMapOvr>
  <p:transition spd="slow" advTm="10000">
    <p:plus/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857224" y="1142984"/>
            <a:ext cx="714380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000" b="1" i="1" dirty="0">
                <a:solidFill>
                  <a:srgbClr val="663300"/>
                </a:solidFill>
                <a:latin typeface="Arial Rounded MT Bold" pitchFamily="34" charset="0"/>
              </a:rPr>
              <a:t>Eso eran mujeres…….Sniff….. qué tiempos aquéllos  que nunca volverán</a:t>
            </a:r>
            <a:endParaRPr lang="es-ES" sz="4000" i="1" dirty="0">
              <a:solidFill>
                <a:srgbClr val="663300"/>
              </a:solidFill>
              <a:latin typeface="Arial Rounded MT Bold" pitchFamily="34" charset="0"/>
            </a:endParaRPr>
          </a:p>
          <a:p>
            <a:pPr algn="ctr"/>
            <a:r>
              <a:rPr lang="es-ES" sz="4000" i="1" dirty="0">
                <a:solidFill>
                  <a:srgbClr val="663300"/>
                </a:solidFill>
                <a:latin typeface="Arial Rounded MT Bold" pitchFamily="34" charset="0"/>
              </a:rPr>
              <a:t> </a:t>
            </a:r>
          </a:p>
          <a:p>
            <a:pPr algn="ctr"/>
            <a:r>
              <a:rPr lang="es-ES" sz="4000" i="1" dirty="0">
                <a:solidFill>
                  <a:srgbClr val="663300"/>
                </a:solidFill>
                <a:latin typeface="Arial Rounded MT Bold" pitchFamily="34" charset="0"/>
              </a:rPr>
              <a:t> </a:t>
            </a:r>
          </a:p>
          <a:p>
            <a:pPr algn="ctr"/>
            <a:r>
              <a:rPr lang="es-ES" sz="4000" b="1" i="1" dirty="0">
                <a:solidFill>
                  <a:srgbClr val="663300"/>
                </a:solidFill>
                <a:latin typeface="Arial Rounded MT Bold" pitchFamily="34" charset="0"/>
              </a:rPr>
              <a:t>FOLLETO DE 1953 Parte de nuestra Historia Femenina</a:t>
            </a: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</p:cSld>
  <p:clrMapOvr>
    <a:masterClrMapping/>
  </p:clrMapOvr>
  <p:transition spd="slow" advTm="1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930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image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image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image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image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image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0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image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image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image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image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image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930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image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image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image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357298"/>
            <a:ext cx="6643688" cy="428625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9525">
            <a:solidFill>
              <a:srgbClr val="663300"/>
            </a:solidFill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428728" y="1571612"/>
            <a:ext cx="6186487" cy="3857625"/>
          </a:xfrm>
          <a:prstGeom prst="rect">
            <a:avLst/>
          </a:prstGeom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1928794" y="2285992"/>
            <a:ext cx="5357827" cy="285750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69"/>
              </a:avLst>
            </a:prstTxWarp>
          </a:bodyPr>
          <a:lstStyle/>
          <a:p>
            <a:pPr algn="ctr"/>
            <a:r>
              <a:rPr lang="es-ES" sz="4000" b="1" i="1" dirty="0" smtClean="0">
                <a:solidFill>
                  <a:srgbClr val="663300"/>
                </a:solidFill>
                <a:latin typeface="Arial Rounded MT Bold" pitchFamily="34" charset="0"/>
              </a:rPr>
              <a:t>FOLLETO </a:t>
            </a:r>
          </a:p>
          <a:p>
            <a:pPr algn="ctr"/>
            <a:r>
              <a:rPr lang="es-ES" sz="4000" b="1" i="1" dirty="0" smtClean="0">
                <a:solidFill>
                  <a:srgbClr val="663300"/>
                </a:solidFill>
                <a:latin typeface="Arial Rounded MT Bold" pitchFamily="34" charset="0"/>
              </a:rPr>
              <a:t>DE 1.953</a:t>
            </a:r>
            <a:r>
              <a:rPr lang="es-ES" sz="40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663300"/>
                </a:solidFill>
                <a:latin typeface="Arial"/>
                <a:cs typeface="Arial"/>
              </a:rPr>
              <a:t> </a:t>
            </a:r>
            <a:endParaRPr lang="es-ES" sz="4000" b="1" kern="10" dirty="0">
              <a:ln w="9525">
                <a:noFill/>
                <a:round/>
                <a:headEnd/>
                <a:tailEnd/>
              </a:ln>
              <a:solidFill>
                <a:srgbClr val="6633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500166" y="1285860"/>
            <a:ext cx="57150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ABRAZO, 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21507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UIA DE LA BUENA ESPOS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DE LA BUENA ESPOSA</Template>
  <TotalTime>5</TotalTime>
  <Words>74</Words>
  <Application>Microsoft Office PowerPoint</Application>
  <PresentationFormat>Presentación en pantalla (4:3)</PresentationFormat>
  <Paragraphs>30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GUIA DE LA BUENA ESPOSA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2014-03-27T19:08:31Z</dcterms:created>
  <dcterms:modified xsi:type="dcterms:W3CDTF">2014-03-27T19:13:46Z</dcterms:modified>
</cp:coreProperties>
</file>