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1" r:id="rId4"/>
    <p:sldId id="290" r:id="rId5"/>
    <p:sldId id="289" r:id="rId6"/>
    <p:sldId id="288" r:id="rId7"/>
    <p:sldId id="287" r:id="rId8"/>
    <p:sldId id="286" r:id="rId9"/>
    <p:sldId id="285" r:id="rId10"/>
    <p:sldId id="284" r:id="rId11"/>
    <p:sldId id="283" r:id="rId12"/>
    <p:sldId id="282" r:id="rId13"/>
    <p:sldId id="281" r:id="rId14"/>
    <p:sldId id="280" r:id="rId15"/>
    <p:sldId id="279" r:id="rId16"/>
    <p:sldId id="278" r:id="rId17"/>
    <p:sldId id="277" r:id="rId18"/>
    <p:sldId id="276" r:id="rId19"/>
    <p:sldId id="275" r:id="rId20"/>
    <p:sldId id="274" r:id="rId21"/>
    <p:sldId id="273" r:id="rId22"/>
    <p:sldId id="272" r:id="rId23"/>
    <p:sldId id="271" r:id="rId24"/>
    <p:sldId id="270" r:id="rId25"/>
    <p:sldId id="269" r:id="rId26"/>
    <p:sldId id="268" r:id="rId27"/>
    <p:sldId id="267" r:id="rId28"/>
    <p:sldId id="266" r:id="rId29"/>
    <p:sldId id="265" r:id="rId30"/>
    <p:sldId id="264" r:id="rId31"/>
    <p:sldId id="263" r:id="rId32"/>
    <p:sldId id="262" r:id="rId33"/>
    <p:sldId id="261" r:id="rId34"/>
    <p:sldId id="259" r:id="rId35"/>
    <p:sldId id="260" r:id="rId36"/>
    <p:sldId id="258" r:id="rId37"/>
    <p:sldId id="257" r:id="rId38"/>
    <p:sldId id="294" r:id="rId39"/>
    <p:sldId id="293" r:id="rId40"/>
    <p:sldId id="292" r:id="rId41"/>
    <p:sldId id="296" r:id="rId42"/>
    <p:sldId id="297" r:id="rId43"/>
    <p:sldId id="301" r:id="rId44"/>
    <p:sldId id="304" r:id="rId45"/>
    <p:sldId id="303" r:id="rId46"/>
    <p:sldId id="302" r:id="rId47"/>
    <p:sldId id="305" r:id="rId48"/>
    <p:sldId id="306" r:id="rId49"/>
    <p:sldId id="300" r:id="rId50"/>
    <p:sldId id="298" r:id="rId51"/>
    <p:sldId id="295" r:id="rId5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yjuluVqsLLS/51wDWBgpw==" hashData="i2yUvPxYF9tb5V0QU5Vhmyvv7G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F774-F884-40AD-95BF-771831839D53}" type="datetimeFigureOut">
              <a:rPr lang="es-ES" smtClean="0"/>
              <a:pPr/>
              <a:t>25/11/2013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DE76-2972-4E62-A7D3-8146C5BF5F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F774-F884-40AD-95BF-771831839D53}" type="datetimeFigureOut">
              <a:rPr lang="es-ES" smtClean="0"/>
              <a:pPr/>
              <a:t>25/11/2013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DE76-2972-4E62-A7D3-8146C5BF5F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F774-F884-40AD-95BF-771831839D53}" type="datetimeFigureOut">
              <a:rPr lang="es-ES" smtClean="0"/>
              <a:pPr/>
              <a:t>25/11/2013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DE76-2972-4E62-A7D3-8146C5BF5F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F774-F884-40AD-95BF-771831839D53}" type="datetimeFigureOut">
              <a:rPr lang="es-ES" smtClean="0"/>
              <a:pPr/>
              <a:t>25/11/2013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DE76-2972-4E62-A7D3-8146C5BF5F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F774-F884-40AD-95BF-771831839D53}" type="datetimeFigureOut">
              <a:rPr lang="es-ES" smtClean="0"/>
              <a:pPr/>
              <a:t>25/11/2013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DE76-2972-4E62-A7D3-8146C5BF5F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F774-F884-40AD-95BF-771831839D53}" type="datetimeFigureOut">
              <a:rPr lang="es-ES" smtClean="0"/>
              <a:pPr/>
              <a:t>25/11/2013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DE76-2972-4E62-A7D3-8146C5BF5F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F774-F884-40AD-95BF-771831839D53}" type="datetimeFigureOut">
              <a:rPr lang="es-ES" smtClean="0"/>
              <a:pPr/>
              <a:t>25/11/2013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DE76-2972-4E62-A7D3-8146C5BF5F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F774-F884-40AD-95BF-771831839D53}" type="datetimeFigureOut">
              <a:rPr lang="es-ES" smtClean="0"/>
              <a:pPr/>
              <a:t>25/11/2013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DE76-2972-4E62-A7D3-8146C5BF5F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F774-F884-40AD-95BF-771831839D53}" type="datetimeFigureOut">
              <a:rPr lang="es-ES" smtClean="0"/>
              <a:pPr/>
              <a:t>25/11/2013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DE76-2972-4E62-A7D3-8146C5BF5F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F774-F884-40AD-95BF-771831839D53}" type="datetimeFigureOut">
              <a:rPr lang="es-ES" smtClean="0"/>
              <a:pPr/>
              <a:t>25/11/2013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DE76-2972-4E62-A7D3-8146C5BF5F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F774-F884-40AD-95BF-771831839D53}" type="datetimeFigureOut">
              <a:rPr lang="es-ES" smtClean="0"/>
              <a:pPr/>
              <a:t>25/11/2013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DE76-2972-4E62-A7D3-8146C5BF5F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7931A0-CE45-42CD-A4B4-D4332E66FF1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8F774-F884-40AD-95BF-771831839D53}" type="datetimeFigureOut">
              <a:rPr lang="es-ES" smtClean="0"/>
              <a:pPr/>
              <a:t>25/11/2013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6DE76-2972-4E62-A7D3-8146C5BF5F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619E085-7EA1-47D0-8354-25550B860F9C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2.png"/><Relationship Id="rId7" Type="http://schemas.openxmlformats.org/officeDocument/2006/relationships/image" Target="../media/image6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5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250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1052736"/>
            <a:ext cx="7258050" cy="885825"/>
          </a:xfrm>
          <a:prstGeom prst="rect">
            <a:avLst/>
          </a:prstGeom>
          <a:noFill/>
        </p:spPr>
      </p:pic>
      <p:pic>
        <p:nvPicPr>
          <p:cNvPr id="53252" name="Picture 4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4293096"/>
            <a:ext cx="6210300" cy="885825"/>
          </a:xfrm>
          <a:prstGeom prst="rect">
            <a:avLst/>
          </a:prstGeom>
          <a:noFill/>
        </p:spPr>
      </p:pic>
      <p:pic>
        <p:nvPicPr>
          <p:cNvPr id="53254" name="Picture 6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692696"/>
            <a:ext cx="3819525" cy="381001"/>
          </a:xfrm>
          <a:prstGeom prst="rect">
            <a:avLst/>
          </a:prstGeom>
          <a:noFill/>
        </p:spPr>
      </p:pic>
      <p:pic>
        <p:nvPicPr>
          <p:cNvPr id="53255" name="Picture 7" descr="C:\Users\Usuario\Desktop\descargas\ZNECESARIO PARA PPS\0_aecad_981af6a3_S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4208" y="5085184"/>
            <a:ext cx="602784" cy="577404"/>
          </a:xfrm>
          <a:prstGeom prst="rect">
            <a:avLst/>
          </a:prstGeom>
          <a:noFill/>
        </p:spPr>
      </p:pic>
      <p:pic>
        <p:nvPicPr>
          <p:cNvPr id="53257" name="Picture 9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8104" y="5733256"/>
            <a:ext cx="2695575" cy="381001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  <p:sndAc>
      <p:stSnd loop="1">
        <p:snd r:embed="rId2" name="Only time Enya Sweet November Movi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32040" cy="6858000"/>
          </a:xfrm>
          <a:prstGeom prst="rect">
            <a:avLst/>
          </a:prstGeom>
        </p:spPr>
      </p:pic>
      <p:pic>
        <p:nvPicPr>
          <p:cNvPr id="4" name="3 Imagen" descr="0_6fedd_8d687af8_X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0"/>
            <a:ext cx="4211960" cy="6858000"/>
          </a:xfrm>
          <a:prstGeom prst="rect">
            <a:avLst/>
          </a:prstGeom>
        </p:spPr>
      </p:pic>
      <p:pic>
        <p:nvPicPr>
          <p:cNvPr id="5" name="Picture 2" descr="C:\Users\Usuario\Desktop\descargas\zzzzzzzzMARCOS\0_1par0002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478657" y="3381375"/>
            <a:ext cx="6858000" cy="95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1ac_4faec16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026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1b1_b3128a2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1b2_10cd995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37600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44f_9b8c170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46d_e82e198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48b_ec27030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48c_547a4d4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63c_de41ef7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0_6f64a_1effac66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2050" name="Picture 2" descr="C:\Users\Usuario\Desktop\descargas\zzzzzzzzMARCOS\0_1par0002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90625" y="3381375"/>
            <a:ext cx="6858000" cy="9525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64b_864eed3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9143" cy="6858000"/>
          </a:xfrm>
          <a:prstGeom prst="rect">
            <a:avLst/>
          </a:prstGeom>
        </p:spPr>
      </p:pic>
      <p:pic>
        <p:nvPicPr>
          <p:cNvPr id="3" name="2 Imagen" descr="0_6f457_bb72a7d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83430" y="0"/>
            <a:ext cx="4560570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0_1par0002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90625" y="3381375"/>
            <a:ext cx="6858000" cy="9525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64d_e3736b0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487_53ba7f0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6f638_3f8236e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640_da52525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648_2de191d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649_6bd94fc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468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e5e_ddc0415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ee2_ed0ee0a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f7e_7b390f5d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0_6ff90_db23be06_X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0_1par0002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90625" y="3381375"/>
            <a:ext cx="6858000" cy="9525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f18_71aa4c8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f92_b27e8d2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f94_b85f19e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48464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1a8_7a4d368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0_1par0002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694681" y="3381375"/>
            <a:ext cx="6858000" cy="95250"/>
          </a:xfrm>
          <a:prstGeom prst="rect">
            <a:avLst/>
          </a:prstGeom>
          <a:noFill/>
        </p:spPr>
      </p:pic>
      <p:pic>
        <p:nvPicPr>
          <p:cNvPr id="1026" name="Picture 2" descr="C:\Users\Usuario\Desktop\descargas\Yfuturos trabajos\bigkrpal001-21[1] (FILEminimize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0"/>
            <a:ext cx="399593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1cf9_4c9ea46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1d1f_9849ebb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1d05_f38cb9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1d07_f99f217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64b8_dbd004d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faa_bec9d4ae_-1-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834855_ekaterinenskiy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834857_01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834859_big77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835339_800pxGrand_Kremlin_Palace_Andreevsky_hall_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94835340_800pxGrand_Kremlin_Palace_Andreevsky_hall_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835673_800pxGrand_Kremlin_Palace_Aleksandr_hal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835791_Grand_Kremlin_Palace_Vladimirsky_hal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835794_800pxGrand_Kremlin_Palace_Georgievsky_hal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66936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36704"/>
          </a:xfrm>
          <a:prstGeom prst="rect">
            <a:avLst/>
          </a:prstGeom>
        </p:spPr>
      </p:pic>
      <p:pic>
        <p:nvPicPr>
          <p:cNvPr id="5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gkrpal001-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gkrpal001-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682157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gkrpal001-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82157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remlin-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remlin-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remlin-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remlin-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3-10-2013ya\0_c3291_32eec96d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40</Words>
  <Application>Microsoft Office PowerPoint</Application>
  <PresentationFormat>Presentación en pantalla (4:3)</PresentationFormat>
  <Paragraphs>15</Paragraphs>
  <Slides>50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20</cp:revision>
  <dcterms:created xsi:type="dcterms:W3CDTF">2013-11-23T17:34:06Z</dcterms:created>
  <dcterms:modified xsi:type="dcterms:W3CDTF">2013-11-25T12:41:30Z</dcterms:modified>
</cp:coreProperties>
</file>