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  <p:sldMasterId id="2147483660" r:id="rId2"/>
  </p:sldMasterIdLst>
  <p:notesMasterIdLst>
    <p:notesMasterId r:id="rId42"/>
  </p:notesMasterIdLst>
  <p:sldIdLst>
    <p:sldId id="258" r:id="rId3"/>
    <p:sldId id="257" r:id="rId4"/>
    <p:sldId id="266" r:id="rId5"/>
    <p:sldId id="260" r:id="rId6"/>
    <p:sldId id="262" r:id="rId7"/>
    <p:sldId id="270" r:id="rId8"/>
    <p:sldId id="268" r:id="rId9"/>
    <p:sldId id="269" r:id="rId10"/>
    <p:sldId id="271" r:id="rId11"/>
    <p:sldId id="259" r:id="rId12"/>
    <p:sldId id="263" r:id="rId13"/>
    <p:sldId id="272" r:id="rId14"/>
    <p:sldId id="267" r:id="rId15"/>
    <p:sldId id="274" r:id="rId16"/>
    <p:sldId id="273" r:id="rId17"/>
    <p:sldId id="264" r:id="rId18"/>
    <p:sldId id="297" r:id="rId19"/>
    <p:sldId id="288" r:id="rId20"/>
    <p:sldId id="285" r:id="rId21"/>
    <p:sldId id="280" r:id="rId22"/>
    <p:sldId id="277" r:id="rId23"/>
    <p:sldId id="278" r:id="rId24"/>
    <p:sldId id="283" r:id="rId25"/>
    <p:sldId id="281" r:id="rId26"/>
    <p:sldId id="279" r:id="rId27"/>
    <p:sldId id="282" r:id="rId28"/>
    <p:sldId id="276" r:id="rId29"/>
    <p:sldId id="287" r:id="rId30"/>
    <p:sldId id="291" r:id="rId31"/>
    <p:sldId id="286" r:id="rId32"/>
    <p:sldId id="290" r:id="rId33"/>
    <p:sldId id="302" r:id="rId34"/>
    <p:sldId id="294" r:id="rId35"/>
    <p:sldId id="307" r:id="rId36"/>
    <p:sldId id="304" r:id="rId37"/>
    <p:sldId id="299" r:id="rId38"/>
    <p:sldId id="306" r:id="rId39"/>
    <p:sldId id="292" r:id="rId40"/>
    <p:sldId id="308" r:id="rId41"/>
  </p:sldIdLst>
  <p:sldSz cx="9144000" cy="5143500" type="screen16x9"/>
  <p:notesSz cx="6858000" cy="9144000"/>
  <p:embeddedFontLst>
    <p:embeddedFont>
      <p:font typeface="Calibri" pitchFamily="34" charset="0"/>
      <p:regular r:id="rId43"/>
      <p:bold r:id="rId44"/>
      <p:italic r:id="rId45"/>
      <p:boldItalic r:id="rId46"/>
    </p:embeddedFont>
    <p:embeddedFont>
      <p:font typeface="Kristen ITC" pitchFamily="66" charset="0"/>
      <p:regular r:id="rId47"/>
    </p:embeddedFont>
  </p:embeddedFontLst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LR1CCJI7EqDbMBBGTNWRA" hashData="EzzuXPeloBV1UEfC5oJtG9NR/o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996633"/>
    <a:srgbClr val="663300"/>
    <a:srgbClr val="CC9900"/>
    <a:srgbClr val="FFCCFF"/>
    <a:srgbClr val="003E00"/>
    <a:srgbClr val="0000FF"/>
    <a:srgbClr val="FF6600"/>
    <a:srgbClr val="EAE19E"/>
    <a:srgbClr val="007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5" autoAdjust="0"/>
    <p:restoredTop sz="94660"/>
  </p:normalViewPr>
  <p:slideViewPr>
    <p:cSldViewPr>
      <p:cViewPr>
        <p:scale>
          <a:sx n="230" d="100"/>
          <a:sy n="230" d="100"/>
        </p:scale>
        <p:origin x="1806" y="13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1.fntdata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4E558D-AA93-4865-BA43-15DDA1EF3B9F}" type="datetimeFigureOut">
              <a:rPr lang="es-PE" smtClean="0"/>
              <a:t>6/07/2016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331105-BD5B-4E35-A271-6566F2F0C5A0}" type="slidenum">
              <a:rPr lang="es-PE" smtClean="0"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31105-BD5B-4E35-A271-6566F2F0C5A0}" type="slidenum">
              <a:rPr lang="es-PE" smtClean="0"/>
              <a:t>37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9C1BD-7899-4843-B806-29871FF82472}" type="datetimeFigureOut">
              <a:rPr lang="es-ES" smtClean="0"/>
              <a:pPr/>
              <a:t>06/07/2016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 descr="d7c1c86337b36a56d991cef15940305d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29" name="28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870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14282" y="1991316"/>
            <a:ext cx="3305172" cy="866179"/>
          </a:xfrm>
          <a:prstGeom prst="rect">
            <a:avLst/>
          </a:prstGeom>
          <a:noFill/>
        </p:spPr>
      </p:pic>
      <p:pic>
        <p:nvPicPr>
          <p:cNvPr id="36872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214810" y="1928808"/>
            <a:ext cx="4929190" cy="898550"/>
          </a:xfrm>
          <a:prstGeom prst="rect">
            <a:avLst/>
          </a:prstGeom>
          <a:noFill/>
        </p:spPr>
      </p:pic>
      <p:pic>
        <p:nvPicPr>
          <p:cNvPr id="36874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071803" y="565684"/>
            <a:ext cx="2214578" cy="924965"/>
          </a:xfrm>
          <a:prstGeom prst="rect">
            <a:avLst/>
          </a:prstGeom>
          <a:noFill/>
        </p:spPr>
      </p:pic>
      <p:pic>
        <p:nvPicPr>
          <p:cNvPr id="36876" name="Picture 12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428596" y="4058506"/>
            <a:ext cx="1785950" cy="362478"/>
          </a:xfrm>
          <a:prstGeom prst="rect">
            <a:avLst/>
          </a:prstGeom>
          <a:noFill/>
        </p:spPr>
      </p:pic>
      <p:pic>
        <p:nvPicPr>
          <p:cNvPr id="41" name="40 Imagen" descr="d7c1c86337b36a56d991cef15940305d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28000">
    <p:sndAc>
      <p:stSnd loop="1">
        <p:snd r:embed="rId2" name="Debbie Harry - Rush Ru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2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8000"/>
                            </p:stCondLst>
                            <p:childTnLst>
                              <p:par>
                                <p:cTn id="2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 descr="f58dcc547d3a9531c2b7447d344f7c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4" name="43 Luna"/>
          <p:cNvSpPr/>
          <p:nvPr/>
        </p:nvSpPr>
        <p:spPr>
          <a:xfrm>
            <a:off x="4572000" y="0"/>
            <a:ext cx="1714512" cy="5143500"/>
          </a:xfrm>
          <a:prstGeom prst="moon">
            <a:avLst>
              <a:gd name="adj" fmla="val 12299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una"/>
          <p:cNvSpPr/>
          <p:nvPr/>
        </p:nvSpPr>
        <p:spPr>
          <a:xfrm flipH="1">
            <a:off x="2928926" y="0"/>
            <a:ext cx="1571636" cy="5143500"/>
          </a:xfrm>
          <a:prstGeom prst="moon">
            <a:avLst>
              <a:gd name="adj" fmla="val 13888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una"/>
          <p:cNvSpPr/>
          <p:nvPr/>
        </p:nvSpPr>
        <p:spPr>
          <a:xfrm flipH="1">
            <a:off x="2643174" y="267875"/>
            <a:ext cx="1571636" cy="4607733"/>
          </a:xfrm>
          <a:prstGeom prst="moon">
            <a:avLst>
              <a:gd name="adj" fmla="val 13888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una"/>
          <p:cNvSpPr/>
          <p:nvPr/>
        </p:nvSpPr>
        <p:spPr>
          <a:xfrm>
            <a:off x="4857752" y="214296"/>
            <a:ext cx="1714512" cy="4661330"/>
          </a:xfrm>
          <a:prstGeom prst="moon">
            <a:avLst>
              <a:gd name="adj" fmla="val 13219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una"/>
          <p:cNvSpPr/>
          <p:nvPr/>
        </p:nvSpPr>
        <p:spPr>
          <a:xfrm>
            <a:off x="5143504" y="535767"/>
            <a:ext cx="1714512" cy="4179123"/>
          </a:xfrm>
          <a:prstGeom prst="moon">
            <a:avLst>
              <a:gd name="adj" fmla="val 13219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una"/>
          <p:cNvSpPr/>
          <p:nvPr/>
        </p:nvSpPr>
        <p:spPr>
          <a:xfrm flipH="1">
            <a:off x="2357422" y="535767"/>
            <a:ext cx="1571636" cy="4125545"/>
          </a:xfrm>
          <a:prstGeom prst="moon">
            <a:avLst>
              <a:gd name="adj" fmla="val 13888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Luna"/>
          <p:cNvSpPr/>
          <p:nvPr/>
        </p:nvSpPr>
        <p:spPr>
          <a:xfrm flipH="1">
            <a:off x="2071670" y="857238"/>
            <a:ext cx="1571636" cy="3589760"/>
          </a:xfrm>
          <a:prstGeom prst="moon">
            <a:avLst>
              <a:gd name="adj" fmla="val 13888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Luna"/>
          <p:cNvSpPr/>
          <p:nvPr/>
        </p:nvSpPr>
        <p:spPr>
          <a:xfrm flipH="1">
            <a:off x="1785918" y="1071552"/>
            <a:ext cx="1571636" cy="3107553"/>
          </a:xfrm>
          <a:prstGeom prst="moon">
            <a:avLst>
              <a:gd name="adj" fmla="val 13888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Luna"/>
          <p:cNvSpPr/>
          <p:nvPr/>
        </p:nvSpPr>
        <p:spPr>
          <a:xfrm>
            <a:off x="5429256" y="910817"/>
            <a:ext cx="1571636" cy="3536181"/>
          </a:xfrm>
          <a:prstGeom prst="moon">
            <a:avLst>
              <a:gd name="adj" fmla="val 13219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Luna"/>
          <p:cNvSpPr/>
          <p:nvPr/>
        </p:nvSpPr>
        <p:spPr>
          <a:xfrm>
            <a:off x="5715008" y="1125131"/>
            <a:ext cx="1428760" cy="3107553"/>
          </a:xfrm>
          <a:prstGeom prst="moon">
            <a:avLst>
              <a:gd name="adj" fmla="val 12115"/>
            </a:avLst>
          </a:prstGeom>
          <a:gradFill flip="none" rotWithShape="1">
            <a:gsLst>
              <a:gs pos="2500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bc5a6c5e9e898eec05e336b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27" name="26 Rombo"/>
          <p:cNvSpPr/>
          <p:nvPr/>
        </p:nvSpPr>
        <p:spPr>
          <a:xfrm>
            <a:off x="928662" y="0"/>
            <a:ext cx="7000924" cy="5143500"/>
          </a:xfrm>
          <a:prstGeom prst="diamond">
            <a:avLst/>
          </a:prstGeom>
          <a:gradFill flip="none" rotWithShape="1">
            <a:gsLst>
              <a:gs pos="95000">
                <a:srgbClr val="FFC000">
                  <a:alpha val="19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571604" y="0"/>
            <a:ext cx="5786478" cy="5143500"/>
          </a:xfrm>
          <a:prstGeom prst="diamond">
            <a:avLst/>
          </a:prstGeom>
          <a:gradFill flip="none" rotWithShape="1">
            <a:gsLst>
              <a:gs pos="95000">
                <a:srgbClr val="FFC000">
                  <a:alpha val="19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2214546" y="0"/>
            <a:ext cx="4429156" cy="5143500"/>
          </a:xfrm>
          <a:prstGeom prst="diamond">
            <a:avLst/>
          </a:prstGeom>
          <a:gradFill flip="none" rotWithShape="1">
            <a:gsLst>
              <a:gs pos="95000">
                <a:srgbClr val="FFC000">
                  <a:alpha val="19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2786050" y="0"/>
            <a:ext cx="3357586" cy="5143500"/>
          </a:xfrm>
          <a:prstGeom prst="diamond">
            <a:avLst/>
          </a:prstGeom>
          <a:gradFill flip="none" rotWithShape="1">
            <a:gsLst>
              <a:gs pos="95000">
                <a:srgbClr val="FFC000">
                  <a:alpha val="19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3214678" y="0"/>
            <a:ext cx="2428892" cy="5143500"/>
          </a:xfrm>
          <a:prstGeom prst="diamond">
            <a:avLst/>
          </a:prstGeom>
          <a:gradFill flip="none" rotWithShape="1">
            <a:gsLst>
              <a:gs pos="95000">
                <a:srgbClr val="FFC000">
                  <a:alpha val="19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9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" dur="1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" dur="1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6" dur="9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9" dur="8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2" dur="7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1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6a226c034557e5d49ca0b8b05db3be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11 Anillo"/>
          <p:cNvSpPr/>
          <p:nvPr/>
        </p:nvSpPr>
        <p:spPr>
          <a:xfrm>
            <a:off x="1071538" y="0"/>
            <a:ext cx="6929486" cy="5143500"/>
          </a:xfrm>
          <a:prstGeom prst="donut">
            <a:avLst>
              <a:gd name="adj" fmla="val 1474"/>
            </a:avLst>
          </a:prstGeom>
          <a:solidFill>
            <a:srgbClr val="CC99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357290" y="160717"/>
            <a:ext cx="6357982" cy="4768487"/>
          </a:xfrm>
          <a:prstGeom prst="donut">
            <a:avLst>
              <a:gd name="adj" fmla="val 1474"/>
            </a:avLst>
          </a:prstGeom>
          <a:solidFill>
            <a:srgbClr val="007033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643042" y="321453"/>
            <a:ext cx="5857916" cy="4393437"/>
          </a:xfrm>
          <a:prstGeom prst="donut">
            <a:avLst>
              <a:gd name="adj" fmla="val 1474"/>
            </a:avLst>
          </a:prstGeom>
          <a:solidFill>
            <a:srgbClr val="CC99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000232" y="482189"/>
            <a:ext cx="5143536" cy="4071966"/>
          </a:xfrm>
          <a:prstGeom prst="donut">
            <a:avLst>
              <a:gd name="adj" fmla="val 1802"/>
            </a:avLst>
          </a:prstGeom>
          <a:solidFill>
            <a:srgbClr val="007033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285984" y="696503"/>
            <a:ext cx="4581556" cy="3643338"/>
          </a:xfrm>
          <a:prstGeom prst="donut">
            <a:avLst>
              <a:gd name="adj" fmla="val 1802"/>
            </a:avLst>
          </a:prstGeom>
          <a:solidFill>
            <a:srgbClr val="CC99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71736" y="910817"/>
            <a:ext cx="4000528" cy="3214710"/>
          </a:xfrm>
          <a:prstGeom prst="donut">
            <a:avLst>
              <a:gd name="adj" fmla="val 1802"/>
            </a:avLst>
          </a:prstGeom>
          <a:solidFill>
            <a:srgbClr val="007033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928926" y="1285866"/>
            <a:ext cx="3286148" cy="2571768"/>
          </a:xfrm>
          <a:prstGeom prst="donut">
            <a:avLst>
              <a:gd name="adj" fmla="val 2282"/>
            </a:avLst>
          </a:prstGeom>
          <a:solidFill>
            <a:srgbClr val="CC99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 descr="669ee5993aa4583404fde7ee7f3882b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5143500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 rot="19339625">
            <a:off x="-599086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339625">
            <a:off x="-27615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339625">
            <a:off x="472484" y="1804618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339625">
            <a:off x="1043955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339625">
            <a:off x="1544056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339625">
            <a:off x="2115527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339625">
            <a:off x="2615626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339625">
            <a:off x="3187097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339625">
            <a:off x="3687160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339625">
            <a:off x="4258631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339625">
            <a:off x="4758730" y="180461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339625">
            <a:off x="5330201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339625">
            <a:off x="5830302" y="180461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339625">
            <a:off x="6401773" y="1804615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080535">
            <a:off x="-60373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080535">
            <a:off x="-3225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080535">
            <a:off x="46780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080535">
            <a:off x="1039312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080535">
            <a:off x="1610816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080535">
            <a:off x="218232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080535">
            <a:off x="2682418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080535">
            <a:off x="3253890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080535">
            <a:off x="3753989" y="3148753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080535">
            <a:off x="4325461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080535">
            <a:off x="4825528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080535">
            <a:off x="5468469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3080535">
            <a:off x="5968535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3080535">
            <a:off x="6540039" y="314875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-428660" y="0"/>
            <a:ext cx="1021563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2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325_zamyslony-lampar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071802" y="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071802" y="482188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482188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071802" y="964395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964395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1393023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071802" y="1393023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071802" y="182165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82165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071802" y="219670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19670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257175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071802" y="257175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071802" y="294679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294679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071802" y="326827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26827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364332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071802" y="364332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071802" y="396479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396479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439341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071802" y="439341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786974" cy="6072212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9e5e37d4a0378012863e1ec1c3964e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44755"/>
          </a:xfrm>
          <a:prstGeom prst="rect">
            <a:avLst/>
          </a:prstGeom>
        </p:spPr>
      </p:pic>
      <p:sp>
        <p:nvSpPr>
          <p:cNvPr id="17" name="16 Lágrima"/>
          <p:cNvSpPr/>
          <p:nvPr/>
        </p:nvSpPr>
        <p:spPr>
          <a:xfrm rot="3242369">
            <a:off x="7690528" y="1402105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3242369">
            <a:off x="7690528" y="2421363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3242369">
            <a:off x="6110579" y="1456950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3242369">
            <a:off x="6110579" y="2476208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3242369">
            <a:off x="4538942" y="1456950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3242369">
            <a:off x="4610380" y="2474942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3242369">
            <a:off x="2967306" y="1510529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3242369">
            <a:off x="3110183" y="2528519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3242369">
            <a:off x="1609984" y="1456950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3242369">
            <a:off x="1609984" y="2476208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3242369">
            <a:off x="30035" y="1511795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3242369">
            <a:off x="30035" y="2531054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85784" y="0"/>
            <a:ext cx="10072758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457a9bd48adcb6c0471a3203026808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940" cy="5143500"/>
          </a:xfrm>
          <a:prstGeom prst="rect">
            <a:avLst/>
          </a:prstGeom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2000232" y="-1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2071670" y="64292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2000232" y="133946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2071670" y="1982386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2071670" y="25143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2143108" y="315724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2071670" y="38537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2143108" y="4496711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00498" y="-1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1936" y="64292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00498" y="133946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1936" y="1982386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1936" y="25143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643374" y="315724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1936" y="38537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0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643374" y="4496711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3" name="52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381_kosciol-las-rzeka-odbi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>
            <a:off x="3929058" y="3429006"/>
            <a:ext cx="1214446" cy="1214446"/>
          </a:xfrm>
          <a:prstGeom prst="rect">
            <a:avLst/>
          </a:prstGeom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0800000">
            <a:off x="3929058" y="396777"/>
            <a:ext cx="1285874" cy="1071563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6200000">
            <a:off x="5679288" y="1821653"/>
            <a:ext cx="1071563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6132393">
            <a:off x="2418834" y="1389081"/>
            <a:ext cx="1071563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7734359">
            <a:off x="2714046" y="794141"/>
            <a:ext cx="1071563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9030222">
            <a:off x="3293920" y="517625"/>
            <a:ext cx="1125025" cy="1158228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4779942">
            <a:off x="5477090" y="1277541"/>
            <a:ext cx="1071563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3553842">
            <a:off x="5221329" y="906429"/>
            <a:ext cx="1071563" cy="1267369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2335866">
            <a:off x="4672608" y="566226"/>
            <a:ext cx="1211162" cy="1071563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4911909">
            <a:off x="2279394" y="2004035"/>
            <a:ext cx="1071563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3221508">
            <a:off x="2420602" y="2601340"/>
            <a:ext cx="1071563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2442134">
            <a:off x="2849593" y="2883094"/>
            <a:ext cx="1071563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368750">
            <a:off x="3260929" y="3332180"/>
            <a:ext cx="1221081" cy="1221945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9860310">
            <a:off x="4721804" y="3208433"/>
            <a:ext cx="1172889" cy="1216117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8653952">
            <a:off x="5284170" y="2801514"/>
            <a:ext cx="1071563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7642773">
            <a:off x="5549856" y="2351998"/>
            <a:ext cx="1071563" cy="142875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0785_samolot-morze-mezczyzna-na-mo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6200000">
            <a:off x="625079" y="500052"/>
            <a:ext cx="3321843" cy="457200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5197079" y="500052"/>
            <a:ext cx="3321843" cy="457200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>
            <a:off x="232170" y="892961"/>
            <a:ext cx="3321843" cy="378618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5554269" y="857242"/>
            <a:ext cx="3321843" cy="385762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160740" y="1285870"/>
            <a:ext cx="3321843" cy="300036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947178" y="1250151"/>
            <a:ext cx="3321843" cy="307180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517930" y="1643060"/>
            <a:ext cx="3321843" cy="228598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6268637" y="1571634"/>
            <a:ext cx="3321867" cy="242886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875120" y="2000250"/>
            <a:ext cx="3321843" cy="157160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6590108" y="1893105"/>
            <a:ext cx="3321867" cy="1785918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196591" y="2321721"/>
            <a:ext cx="3321843" cy="92866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911579" y="2214576"/>
            <a:ext cx="3321867" cy="1142976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410905" y="2589614"/>
            <a:ext cx="3321843" cy="50003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7197331" y="2500328"/>
            <a:ext cx="3321867" cy="57147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880_dziewczyna-odz-rzeka-las-skal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1571604" y="0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429124" y="0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1571604" y="64292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429124" y="64292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1571604" y="128588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429124" y="128588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1571604" y="192880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429124" y="192880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1571604" y="257176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429124" y="257176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1571604" y="321469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429124" y="321469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1571604" y="385765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429124" y="385765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71604" y="4500576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429124" y="4500576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786974" cy="6572278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9372fbfa481c2204fe69adb1b3a1ff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-357222" y="-214332"/>
            <a:ext cx="1428760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8143900" y="-26791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2928926" y="3482585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4929190" y="350044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7786678" y="267874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660746">
                  <a:alpha val="99608"/>
                </a:srgbClr>
              </a:clrFrom>
              <a:clrTo>
                <a:srgbClr val="660746">
                  <a:alpha val="0"/>
                </a:srgbClr>
              </a:clrTo>
            </a:clrChange>
            <a:grayscl/>
            <a:lum bright="40000"/>
          </a:blip>
          <a:stretch>
            <a:fillRect/>
          </a:stretch>
        </p:blipFill>
        <p:spPr>
          <a:xfrm>
            <a:off x="0" y="37503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7143768" y="803660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6786578" y="1500180"/>
            <a:ext cx="1500198" cy="11251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6215074" y="207168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5500694" y="278606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500034" y="910817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1071538" y="1553758"/>
            <a:ext cx="1643074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1643042" y="2250279"/>
            <a:ext cx="1643074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2214546" y="2946800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3571868" y="421482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>
            <a:off x="4357686" y="421482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9" name="38 Rectángulo"/>
          <p:cNvSpPr/>
          <p:nvPr/>
        </p:nvSpPr>
        <p:spPr>
          <a:xfrm>
            <a:off x="0" y="0"/>
            <a:ext cx="9786974" cy="628652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095_jesien-wodospad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803660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71670" y="1178709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929190" y="1178709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357290" y="2232420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790638" y="2192509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594183" y="2031773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884277" y="2205630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527495" y="2134180"/>
            <a:ext cx="1017968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4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ed4ae97baa73a493995c0ce6fed47f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6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2714612" y="571486"/>
            <a:ext cx="4000528" cy="3946761"/>
          </a:xfrm>
          <a:prstGeom prst="donut">
            <a:avLst/>
          </a:prstGeom>
        </p:spPr>
      </p:pic>
      <p:pic>
        <p:nvPicPr>
          <p:cNvPr id="8" name="7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242833">
            <a:off x="2875465" y="717864"/>
            <a:ext cx="3700458" cy="3818456"/>
          </a:xfrm>
          <a:prstGeom prst="donu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611_jezioro-molo-zachod-slonca-niebo-chmu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1429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4490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48217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41277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85723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78784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12511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05571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39302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32363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66089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59150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0359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9665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30383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23444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50235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839624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770231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16109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09170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48256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41317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69689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62750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96477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89538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42326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1632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444697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37758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7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918_anna-subbotina-makijaz-stro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572000" y="0"/>
            <a:ext cx="1714512" cy="5143500"/>
          </a:xfrm>
          <a:prstGeom prst="moon">
            <a:avLst>
              <a:gd name="adj" fmla="val 12299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2928926" y="0"/>
            <a:ext cx="1571636" cy="5143500"/>
          </a:xfrm>
          <a:prstGeom prst="moon">
            <a:avLst>
              <a:gd name="adj" fmla="val 13888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2643174" y="267875"/>
            <a:ext cx="1571636" cy="4607733"/>
          </a:xfrm>
          <a:prstGeom prst="moon">
            <a:avLst>
              <a:gd name="adj" fmla="val 13888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857752" y="214296"/>
            <a:ext cx="1714512" cy="4661330"/>
          </a:xfrm>
          <a:prstGeom prst="moon">
            <a:avLst>
              <a:gd name="adj" fmla="val 13219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143504" y="535767"/>
            <a:ext cx="1714512" cy="4179123"/>
          </a:xfrm>
          <a:prstGeom prst="moon">
            <a:avLst>
              <a:gd name="adj" fmla="val 13219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357422" y="535767"/>
            <a:ext cx="1571636" cy="4125545"/>
          </a:xfrm>
          <a:prstGeom prst="moon">
            <a:avLst>
              <a:gd name="adj" fmla="val 13888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857238"/>
            <a:ext cx="1571636" cy="3589760"/>
          </a:xfrm>
          <a:prstGeom prst="moon">
            <a:avLst>
              <a:gd name="adj" fmla="val 13888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785918" y="1071552"/>
            <a:ext cx="1571636" cy="3107553"/>
          </a:xfrm>
          <a:prstGeom prst="moon">
            <a:avLst>
              <a:gd name="adj" fmla="val 13888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429256" y="910817"/>
            <a:ext cx="1571636" cy="3536181"/>
          </a:xfrm>
          <a:prstGeom prst="moon">
            <a:avLst>
              <a:gd name="adj" fmla="val 13219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715008" y="1125131"/>
            <a:ext cx="1428760" cy="3107553"/>
          </a:xfrm>
          <a:prstGeom prst="moon">
            <a:avLst>
              <a:gd name="adj" fmla="val 12115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rmosos gatitos minino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803660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71670" y="1178709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929190" y="1178709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357290" y="2232420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790638" y="2192509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594183" y="2031773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884277" y="2205630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527495" y="2134180"/>
            <a:ext cx="1017968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rds-on-cherry-tree_120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6429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33946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19823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514325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3157249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85378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49671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6429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33946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9823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514325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157249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85378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49671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bercas, lagos, ríos, mares y playas en paisajes naturales para fondos con agua cristali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21296387">
            <a:off x="4051688" y="3480197"/>
            <a:ext cx="1214446" cy="1214446"/>
          </a:xfrm>
          <a:prstGeom prst="rect">
            <a:avLst/>
          </a:prstGeom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0800000">
            <a:off x="3929058" y="285734"/>
            <a:ext cx="1285874" cy="1103403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6200000">
            <a:off x="5679288" y="1821653"/>
            <a:ext cx="1071563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6337624">
            <a:off x="2418835" y="1246204"/>
            <a:ext cx="1071563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7734359">
            <a:off x="2785483" y="722703"/>
            <a:ext cx="1071563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9030222">
            <a:off x="3333808" y="507124"/>
            <a:ext cx="1125025" cy="1320259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4779942">
            <a:off x="5477090" y="1277541"/>
            <a:ext cx="1071563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3553842">
            <a:off x="5221329" y="906429"/>
            <a:ext cx="1071563" cy="1267369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2335866">
            <a:off x="4650369" y="561173"/>
            <a:ext cx="1211162" cy="1174511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5011351">
            <a:off x="2449023" y="1827384"/>
            <a:ext cx="1071563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3504778">
            <a:off x="2568432" y="2329895"/>
            <a:ext cx="1069499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2442134">
            <a:off x="2849593" y="2883094"/>
            <a:ext cx="1071563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368750">
            <a:off x="3260929" y="3332180"/>
            <a:ext cx="1221081" cy="1221945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9860310">
            <a:off x="4793242" y="3351309"/>
            <a:ext cx="1172889" cy="1216117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8653952">
            <a:off x="5284170" y="2801514"/>
            <a:ext cx="1071563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7642773">
            <a:off x="5549856" y="2351998"/>
            <a:ext cx="1071563" cy="142875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786_zaba-kwia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572000" y="0"/>
            <a:ext cx="1714512" cy="5143500"/>
          </a:xfrm>
          <a:prstGeom prst="moon">
            <a:avLst>
              <a:gd name="adj" fmla="val 1229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2928926" y="0"/>
            <a:ext cx="1571636" cy="5143500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2643174" y="267875"/>
            <a:ext cx="1571636" cy="4607733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857752" y="214296"/>
            <a:ext cx="1714512" cy="4661330"/>
          </a:xfrm>
          <a:prstGeom prst="moon">
            <a:avLst>
              <a:gd name="adj" fmla="val 1321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143504" y="535767"/>
            <a:ext cx="1714512" cy="4179123"/>
          </a:xfrm>
          <a:prstGeom prst="moon">
            <a:avLst>
              <a:gd name="adj" fmla="val 1321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357422" y="535767"/>
            <a:ext cx="1571636" cy="4125545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857238"/>
            <a:ext cx="1571636" cy="3589760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785918" y="1071552"/>
            <a:ext cx="1571636" cy="3107553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429256" y="910817"/>
            <a:ext cx="1571636" cy="3536181"/>
          </a:xfrm>
          <a:prstGeom prst="moon">
            <a:avLst>
              <a:gd name="adj" fmla="val 1321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715008" y="1125131"/>
            <a:ext cx="1428760" cy="3107553"/>
          </a:xfrm>
          <a:prstGeom prst="moon">
            <a:avLst>
              <a:gd name="adj" fmla="val 12115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710_jesien-drzewo-dziewczynka-ogrodzenie-plo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717_zamek-jezioro-odbi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142976" y="0"/>
            <a:ext cx="6929486" cy="5143500"/>
          </a:xfrm>
          <a:prstGeom prst="donut">
            <a:avLst>
              <a:gd name="adj" fmla="val 1474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428728" y="160717"/>
            <a:ext cx="6357982" cy="4768487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714480" y="321453"/>
            <a:ext cx="5857916" cy="4393437"/>
          </a:xfrm>
          <a:prstGeom prst="donut">
            <a:avLst>
              <a:gd name="adj" fmla="val 1474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71670" y="482189"/>
            <a:ext cx="5143536" cy="4071966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357422" y="696503"/>
            <a:ext cx="4581556" cy="3643338"/>
          </a:xfrm>
          <a:prstGeom prst="donut">
            <a:avLst>
              <a:gd name="adj" fmla="val 1802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910817"/>
            <a:ext cx="4000528" cy="3214710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00364" y="1285866"/>
            <a:ext cx="3286148" cy="2571768"/>
          </a:xfrm>
          <a:prstGeom prst="donut">
            <a:avLst>
              <a:gd name="adj" fmla="val 2282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850_kobieta-azjatka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1571604" y="0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429124" y="0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1571604" y="64292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429124" y="64292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1571604" y="128588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429124" y="128588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1571604" y="192880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429124" y="192880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1571604" y="257176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429124" y="257176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1571604" y="321469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429124" y="321469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1571604" y="385765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429124" y="385765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71604" y="4500576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429124" y="4500576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786974" cy="635796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792_hibiskus-kwiaty-park-fontan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803660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71670" y="1178709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929190" y="1178709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357290" y="2232420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790638" y="2192509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594183" y="2031773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884277" y="2205630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527495" y="2134180"/>
            <a:ext cx="1017968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accent2">
                <a:lumMod val="50000"/>
                <a:alpha val="71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772_skala-wodospad-jezio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843_startujacy-abed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3242369">
            <a:off x="7848556" y="1292339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3242369">
            <a:off x="7848556" y="2311597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242369">
            <a:off x="6268607" y="1347184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6268607" y="2366442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4696970" y="1347184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4768408" y="2365176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3125334" y="1400763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3268211" y="2418753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1768012" y="1347184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1768012" y="2366442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88063" y="1402029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88063" y="2421288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666_kobieta-kwiaty-we-wlosach-liscie-ogro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071538" y="0"/>
            <a:ext cx="7000924" cy="5143500"/>
          </a:xfrm>
          <a:prstGeom prst="diamond">
            <a:avLst/>
          </a:prstGeom>
          <a:gradFill flip="none" rotWithShape="1">
            <a:gsLst>
              <a:gs pos="96000">
                <a:schemeClr val="tx1">
                  <a:alpha val="21000"/>
                </a:schemeClr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714480" y="0"/>
            <a:ext cx="5786478" cy="5143500"/>
          </a:xfrm>
          <a:prstGeom prst="diamond">
            <a:avLst/>
          </a:prstGeom>
          <a:gradFill flip="none" rotWithShape="1">
            <a:gsLst>
              <a:gs pos="96000">
                <a:schemeClr val="tx1">
                  <a:alpha val="21000"/>
                </a:schemeClr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357422" y="0"/>
            <a:ext cx="4429156" cy="5143500"/>
          </a:xfrm>
          <a:prstGeom prst="diamond">
            <a:avLst/>
          </a:prstGeom>
          <a:gradFill flip="none" rotWithShape="1">
            <a:gsLst>
              <a:gs pos="96000">
                <a:schemeClr val="tx1">
                  <a:alpha val="21000"/>
                </a:schemeClr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928926" y="0"/>
            <a:ext cx="3357586" cy="5143500"/>
          </a:xfrm>
          <a:prstGeom prst="diamond">
            <a:avLst/>
          </a:prstGeom>
          <a:gradFill flip="none" rotWithShape="1">
            <a:gsLst>
              <a:gs pos="96000">
                <a:schemeClr val="tx1">
                  <a:alpha val="21000"/>
                </a:schemeClr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gradFill flip="none" rotWithShape="1">
            <a:gsLst>
              <a:gs pos="96000">
                <a:schemeClr val="tx1">
                  <a:alpha val="21000"/>
                </a:schemeClr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0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reglos-florales-beautiful spring still-lif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-357222" y="-214332"/>
            <a:ext cx="1285884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143900" y="-26791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928926" y="3482585"/>
            <a:ext cx="1285884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143504" y="3500444"/>
            <a:ext cx="1428760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786678" y="267874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660746">
                  <a:alpha val="99608"/>
                </a:srgbClr>
              </a:clrFrom>
              <a:clrTo>
                <a:srgbClr val="660746">
                  <a:alpha val="0"/>
                </a:srgbClr>
              </a:clrTo>
            </a:clrChange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37503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429520" y="785800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929454" y="1428742"/>
            <a:ext cx="1285884" cy="11251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215074" y="2071684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715008" y="2786064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0034" y="910817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71538" y="1553758"/>
            <a:ext cx="1357322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643042" y="2250279"/>
            <a:ext cx="1428760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357422" y="2928940"/>
            <a:ext cx="1285884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571868" y="4125527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429124" y="4214824"/>
            <a:ext cx="1428760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786974" cy="628652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0">
              <a:srgbClr val="FF990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sh-underwater_154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1429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4490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48217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41277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85723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78784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12511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05571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39302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32363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66089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59150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0359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9665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30383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23444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50235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839624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770231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16109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09170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48256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41317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69689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62750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96477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89538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42326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1632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444697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37758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bercas, lagos, ríos, mares y playas en paisajes naturales para fondos con agua cristalina 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571486"/>
            <a:ext cx="4000528" cy="3946761"/>
          </a:xfrm>
          <a:prstGeom prst="donut">
            <a:avLst/>
          </a:prstGeom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242833">
            <a:off x="2875465" y="717864"/>
            <a:ext cx="3700458" cy="3818456"/>
          </a:xfrm>
          <a:prstGeom prst="donu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FF0000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otto.net.ua-972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4" name="3 Rombo"/>
          <p:cNvSpPr/>
          <p:nvPr/>
        </p:nvSpPr>
        <p:spPr>
          <a:xfrm>
            <a:off x="1071538" y="0"/>
            <a:ext cx="7000924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14480" y="0"/>
            <a:ext cx="5786478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357422" y="0"/>
            <a:ext cx="4429156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928926" y="0"/>
            <a:ext cx="3357586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2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0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otto.net.ua-2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3" name="2 Lágrima"/>
          <p:cNvSpPr/>
          <p:nvPr/>
        </p:nvSpPr>
        <p:spPr>
          <a:xfrm rot="3242369">
            <a:off x="7848556" y="1292339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242369">
            <a:off x="7848556" y="2311597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6268607" y="1347184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6268607" y="2366442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4696970" y="1347184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4768408" y="2365176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3125334" y="1400763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3268211" y="2418753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1768012" y="1347184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768012" y="2366442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88063" y="1402029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3242369">
            <a:off x="188063" y="2421288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s de perros y cachorros - dogs free photos to share 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2224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3" name="2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803660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71670" y="1178709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929190" y="1178709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357290" y="2232420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790638" y="2192509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594183" y="2031773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884277" y="2205630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527495" y="2134180"/>
            <a:ext cx="1017968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i-jump_90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21296387">
            <a:off x="4051688" y="3480197"/>
            <a:ext cx="1214446" cy="1214446"/>
          </a:xfrm>
          <a:prstGeom prst="rect">
            <a:avLst/>
          </a:prstGeom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0800000">
            <a:off x="3929058" y="285734"/>
            <a:ext cx="1285874" cy="1103403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6200000">
            <a:off x="5679288" y="1821653"/>
            <a:ext cx="1071563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6337624">
            <a:off x="2418835" y="1246204"/>
            <a:ext cx="1071563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7734359">
            <a:off x="2785483" y="722703"/>
            <a:ext cx="1071563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9030222">
            <a:off x="3333808" y="507124"/>
            <a:ext cx="1125025" cy="1320259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4779942">
            <a:off x="5477090" y="1277541"/>
            <a:ext cx="1071563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3553842">
            <a:off x="5221329" y="906429"/>
            <a:ext cx="1071563" cy="1267369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2335866">
            <a:off x="4650369" y="561173"/>
            <a:ext cx="1211162" cy="1174511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5011351">
            <a:off x="2449023" y="1827384"/>
            <a:ext cx="1071563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3504778">
            <a:off x="2568432" y="2329895"/>
            <a:ext cx="1069499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2442134">
            <a:off x="2849593" y="2883094"/>
            <a:ext cx="1071563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368750">
            <a:off x="3260929" y="3332180"/>
            <a:ext cx="1221081" cy="1221945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9860310">
            <a:off x="4793242" y="3351309"/>
            <a:ext cx="1172889" cy="1216117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8653952">
            <a:off x="5284170" y="2801514"/>
            <a:ext cx="1071563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7642773">
            <a:off x="5549856" y="2351998"/>
            <a:ext cx="1071563" cy="142875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rmosos paisajes naturales para fondos de computadoras y tablets-1920x1200 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1571604" y="0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429124" y="0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1571604" y="64292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429124" y="64292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1571604" y="128588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429124" y="128588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1571604" y="192880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429124" y="192880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1571604" y="257176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429124" y="257176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1571604" y="321469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429124" y="321469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1571604" y="385765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429124" y="385765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71604" y="4500576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429124" y="4500576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786974" cy="6215088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fall-kanchanaburi_091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1429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4490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48217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41277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85723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78784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12511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05571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39302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32363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66089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59150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0359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9665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30383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23444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50235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839624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770231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16109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09170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48256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41317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69689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62750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96477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89538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42326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1632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444697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37758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rgbClr val="D37BD3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s de paisajes en alta resolución 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 bwMode="auto">
          <a:xfrm rot="20683231">
            <a:off x="2109947" y="3354524"/>
            <a:ext cx="2054788" cy="1305296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32 Rectángulo"/>
          <p:cNvSpPr/>
          <p:nvPr/>
        </p:nvSpPr>
        <p:spPr>
          <a:xfrm>
            <a:off x="0" y="0"/>
            <a:ext cx="9786974" cy="5572146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MIXTURA DE FOTOS HD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-MIXTURA DE FOTOS HD -</Template>
  <TotalTime>0</TotalTime>
  <Words>30</Words>
  <Application>Microsoft Office PowerPoint</Application>
  <PresentationFormat>Presentación en pantalla (16:9)</PresentationFormat>
  <Paragraphs>4</Paragraphs>
  <Slides>39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4" baseType="lpstr">
      <vt:lpstr>Arial</vt:lpstr>
      <vt:lpstr>Calibri</vt:lpstr>
      <vt:lpstr>Kristen ITC</vt:lpstr>
      <vt:lpstr>-MIXTURA DE FOTOS HD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34</cp:revision>
  <dcterms:created xsi:type="dcterms:W3CDTF">2016-07-06T18:23:49Z</dcterms:created>
  <dcterms:modified xsi:type="dcterms:W3CDTF">2016-07-06T20:35:36Z</dcterms:modified>
</cp:coreProperties>
</file>