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6"/>
  </p:notesMasterIdLst>
  <p:sldIdLst>
    <p:sldId id="281" r:id="rId3"/>
    <p:sldId id="302" r:id="rId4"/>
    <p:sldId id="303" r:id="rId5"/>
    <p:sldId id="258" r:id="rId6"/>
    <p:sldId id="301" r:id="rId7"/>
    <p:sldId id="304" r:id="rId8"/>
    <p:sldId id="257" r:id="rId9"/>
    <p:sldId id="297" r:id="rId10"/>
    <p:sldId id="305" r:id="rId11"/>
    <p:sldId id="291" r:id="rId12"/>
    <p:sldId id="264" r:id="rId13"/>
    <p:sldId id="306" r:id="rId14"/>
    <p:sldId id="298" r:id="rId15"/>
    <p:sldId id="275" r:id="rId16"/>
    <p:sldId id="307" r:id="rId17"/>
    <p:sldId id="289" r:id="rId18"/>
    <p:sldId id="269" r:id="rId19"/>
    <p:sldId id="308" r:id="rId20"/>
    <p:sldId id="278" r:id="rId21"/>
    <p:sldId id="268" r:id="rId22"/>
    <p:sldId id="309" r:id="rId23"/>
    <p:sldId id="265" r:id="rId24"/>
    <p:sldId id="270" r:id="rId25"/>
    <p:sldId id="310" r:id="rId26"/>
    <p:sldId id="279" r:id="rId27"/>
    <p:sldId id="300" r:id="rId28"/>
    <p:sldId id="311" r:id="rId29"/>
    <p:sldId id="273" r:id="rId30"/>
    <p:sldId id="284" r:id="rId31"/>
    <p:sldId id="312" r:id="rId32"/>
    <p:sldId id="296" r:id="rId33"/>
    <p:sldId id="294" r:id="rId34"/>
    <p:sldId id="313" r:id="rId3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CJxgw28EVbSS3tJQQpmAw" hashData="TPcJY8jkS3O7kBQ+iaIXkfTJbg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5908"/>
    <a:srgbClr val="FF99CC"/>
    <a:srgbClr val="0000FF"/>
    <a:srgbClr val="996633"/>
    <a:srgbClr val="D4B588"/>
    <a:srgbClr val="BD92DE"/>
    <a:srgbClr val="A469D1"/>
    <a:srgbClr val="22B8B8"/>
    <a:srgbClr val="B889DB"/>
    <a:srgbClr val="FFC9E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78" y="82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0D1769-3A48-4E54-A0D2-D91040866C91}" type="datetimeFigureOut">
              <a:rPr lang="es-PE" smtClean="0"/>
              <a:pPr/>
              <a:t>18/03/2024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4ABC25-C53C-4321-AA26-E2259C9DF2F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D4ABC25-C53C-4321-AA26-E2259C9DF2FC}" type="slidenum">
              <a:rPr lang="es-PE" smtClean="0"/>
              <a:pPr/>
              <a:t>5</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D4ABC25-C53C-4321-AA26-E2259C9DF2FC}" type="slidenum">
              <a:rPr lang="es-PE" smtClean="0"/>
              <a:pPr/>
              <a:t>11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A26FD33-C0D2-4817-B202-4F18E3C01DE8}" type="slidenum">
              <a:rPr lang="es-PE" smtClean="0"/>
              <a:pPr/>
              <a:t>‹Nº›</a:t>
            </a:fld>
            <a:endParaRPr lang="es-PE"/>
          </a:p>
        </p:txBody>
      </p:sp>
    </p:spTree>
  </p:cSld>
  <p:clrMapOvr>
    <a:masterClrMapping/>
  </p:clrMapOvr>
  <p:transition advClick="0"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rgbClr val="FFFFFF">
                <a:alpha val="99000"/>
              </a:srgb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E56CD81-50AD-4F7E-9284-2A50A923CDB8}" type="datetimeFigureOut">
              <a:rPr lang="es-PE" smtClean="0"/>
              <a:pPr/>
              <a:t>18/03/2024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A26FD33-C0D2-4817-B202-4F18E3C01DE8}"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71.pn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2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2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29.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jpeg"/><Relationship Id="rId7" Type="http://schemas.openxmlformats.org/officeDocument/2006/relationships/image" Target="../media/image83.png"/><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10" Type="http://schemas.openxmlformats.org/officeDocument/2006/relationships/image" Target="../media/image86.png"/><Relationship Id="rId4" Type="http://schemas.openxmlformats.org/officeDocument/2006/relationships/image" Target="../media/image80.png"/><Relationship Id="rId9" Type="http://schemas.openxmlformats.org/officeDocument/2006/relationships/image" Target="../media/image85.png"/></Relationships>
</file>

<file path=ppt/slides/_rels/slide30.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89.png"/></Relationships>
</file>

<file path=ppt/slides/_rels/slide3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 Id="rId5" Type="http://schemas.openxmlformats.org/officeDocument/2006/relationships/image" Target="../media/image93.png"/><Relationship Id="rId4" Type="http://schemas.openxmlformats.org/officeDocument/2006/relationships/image" Target="../media/image92.png"/></Relationships>
</file>

<file path=ppt/slides/_rels/slide33.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image" Target="../media/image10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hyperlink" Target="http://www.mispps.com/" TargetMode="External"/><Relationship Id="rId15" Type="http://schemas.openxmlformats.org/officeDocument/2006/relationships/image" Target="../media/image100.png"/><Relationship Id="rId10" Type="http://schemas.openxmlformats.org/officeDocument/2006/relationships/hyperlink" Target="https://www.facebook.com/mispps" TargetMode="External"/><Relationship Id="rId4" Type="http://schemas.openxmlformats.org/officeDocument/2006/relationships/image" Target="../media/image94.png"/><Relationship Id="rId9" Type="http://schemas.openxmlformats.org/officeDocument/2006/relationships/image" Target="../media/image9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rgbClr val="A469D1"/>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3500000" scaled="1"/>
          <a:tileRect/>
        </a:gradFill>
        <a:effectLst/>
      </p:bgPr>
    </p:bg>
    <p:spTree>
      <p:nvGrpSpPr>
        <p:cNvPr id="1" name=""/>
        <p:cNvGrpSpPr/>
        <p:nvPr/>
      </p:nvGrpSpPr>
      <p:grpSpPr>
        <a:xfrm>
          <a:off x="0" y="0"/>
          <a:ext cx="0" cy="0"/>
          <a:chOff x="0" y="0"/>
          <a:chExt cx="0" cy="0"/>
        </a:xfrm>
      </p:grpSpPr>
      <p:pic>
        <p:nvPicPr>
          <p:cNvPr id="2" name="1 Imagen" descr="5488013686e7501588c94664a2eca06c.jpg"/>
          <p:cNvPicPr>
            <a:picLocks noGrp="1" noChangeAspect="1"/>
          </p:cNvPicPr>
          <p:nvPr isPhoto="1"/>
        </p:nvPicPr>
        <p:blipFill>
          <a:blip r:embed="rId3">
            <a:lum/>
          </a:blip>
          <a:stretch>
            <a:fillRect/>
          </a:stretch>
        </p:blipFill>
        <p:spPr>
          <a:xfrm>
            <a:off x="5072066" y="0"/>
            <a:ext cx="4071934" cy="5143500"/>
          </a:xfrm>
          <a:prstGeom prst="rect">
            <a:avLst/>
          </a:prstGeom>
          <a:noFill/>
          <a:ln>
            <a:noFill/>
          </a:ln>
        </p:spPr>
      </p:pic>
      <p:pic>
        <p:nvPicPr>
          <p:cNvPr id="7" name="6 Imagen" descr="cooltext454047405817211.png"/>
          <p:cNvPicPr>
            <a:picLocks noChangeAspect="1"/>
          </p:cNvPicPr>
          <p:nvPr/>
        </p:nvPicPr>
        <p:blipFill>
          <a:blip r:embed="rId4">
            <a:duotone>
              <a:prstClr val="black"/>
              <a:srgbClr val="A469D1">
                <a:tint val="45000"/>
                <a:satMod val="400000"/>
              </a:srgbClr>
            </a:duotone>
            <a:lum bright="20000" contrast="40000"/>
          </a:blip>
          <a:stretch>
            <a:fillRect/>
          </a:stretch>
        </p:blipFill>
        <p:spPr>
          <a:xfrm rot="19827923">
            <a:off x="1027645" y="2029165"/>
            <a:ext cx="1797268" cy="875353"/>
          </a:xfrm>
          <a:prstGeom prst="rect">
            <a:avLst/>
          </a:prstGeom>
        </p:spPr>
      </p:pic>
      <p:pic>
        <p:nvPicPr>
          <p:cNvPr id="8" name="7 Imagen" descr="cooltext454047507377381.png"/>
          <p:cNvPicPr>
            <a:picLocks noChangeAspect="1"/>
          </p:cNvPicPr>
          <p:nvPr/>
        </p:nvPicPr>
        <p:blipFill>
          <a:blip r:embed="rId5">
            <a:duotone>
              <a:prstClr val="black"/>
              <a:srgbClr val="A469D1">
                <a:tint val="45000"/>
                <a:satMod val="400000"/>
              </a:srgbClr>
            </a:duotone>
            <a:lum bright="20000" contrast="40000"/>
          </a:blip>
          <a:stretch>
            <a:fillRect/>
          </a:stretch>
        </p:blipFill>
        <p:spPr>
          <a:xfrm rot="19758679">
            <a:off x="2701852" y="1320907"/>
            <a:ext cx="930119" cy="775099"/>
          </a:xfrm>
          <a:prstGeom prst="rect">
            <a:avLst/>
          </a:prstGeom>
        </p:spPr>
      </p:pic>
      <p:pic>
        <p:nvPicPr>
          <p:cNvPr id="9" name="8 Imagen" descr="cooltext454047514319003.png"/>
          <p:cNvPicPr>
            <a:picLocks noChangeAspect="1"/>
          </p:cNvPicPr>
          <p:nvPr/>
        </p:nvPicPr>
        <p:blipFill>
          <a:blip r:embed="rId6">
            <a:duotone>
              <a:prstClr val="black"/>
              <a:srgbClr val="A469D1">
                <a:tint val="45000"/>
                <a:satMod val="400000"/>
              </a:srgbClr>
            </a:duotone>
            <a:lum bright="20000" contrast="40000"/>
          </a:blip>
          <a:stretch>
            <a:fillRect/>
          </a:stretch>
        </p:blipFill>
        <p:spPr>
          <a:xfrm rot="19674387">
            <a:off x="944551" y="2421912"/>
            <a:ext cx="3592770" cy="887104"/>
          </a:xfrm>
          <a:prstGeom prst="rect">
            <a:avLst/>
          </a:prstGeom>
        </p:spPr>
      </p:pic>
      <p:pic>
        <p:nvPicPr>
          <p:cNvPr id="34818" name="Picture 2" descr="Rendered Image"/>
          <p:cNvPicPr>
            <a:picLocks noChangeAspect="1" noChangeArrowheads="1"/>
          </p:cNvPicPr>
          <p:nvPr/>
        </p:nvPicPr>
        <p:blipFill>
          <a:blip r:embed="rId7">
            <a:lum bright="-20000"/>
          </a:blip>
          <a:srcRect/>
          <a:stretch>
            <a:fillRect/>
          </a:stretch>
        </p:blipFill>
        <p:spPr bwMode="auto">
          <a:xfrm>
            <a:off x="71406" y="4643452"/>
            <a:ext cx="1928794" cy="352146"/>
          </a:xfrm>
          <a:prstGeom prst="rect">
            <a:avLst/>
          </a:prstGeom>
          <a:noFill/>
        </p:spPr>
      </p:pic>
    </p:spTree>
  </p:cSld>
  <p:clrMapOvr>
    <a:masterClrMapping/>
  </p:clrMapOvr>
  <p:transition advClick="0" advTm="18000">
    <p:sndAc>
      <p:stSnd loop="1">
        <p:snd r:embed="rId2" name="Voces de Primavera - Johan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anim calcmode="lin" valueType="num">
                                      <p:cBhvr>
                                        <p:cTn id="13" dur="3000" fill="hold"/>
                                        <p:tgtEl>
                                          <p:spTgt spid="2"/>
                                        </p:tgtEl>
                                        <p:attrNameLst>
                                          <p:attrName>style.rotation</p:attrName>
                                        </p:attrNameLst>
                                      </p:cBhvr>
                                      <p:tavLst>
                                        <p:tav tm="0">
                                          <p:val>
                                            <p:fltVal val="90"/>
                                          </p:val>
                                        </p:tav>
                                        <p:tav tm="100000">
                                          <p:val>
                                            <p:fltVal val="0"/>
                                          </p:val>
                                        </p:tav>
                                      </p:tavLst>
                                    </p:anim>
                                    <p:animEffect transition="in" filter="fade">
                                      <p:cBhvr>
                                        <p:cTn id="14" dur="3000"/>
                                        <p:tgtEl>
                                          <p:spTgt spid="2"/>
                                        </p:tgtEl>
                                      </p:cBhvr>
                                    </p:animEffect>
                                  </p:childTnLst>
                                </p:cTn>
                              </p:par>
                            </p:childTnLst>
                          </p:cTn>
                        </p:par>
                        <p:par>
                          <p:cTn id="15" fill="hold">
                            <p:stCondLst>
                              <p:cond delay="3000"/>
                            </p:stCondLst>
                            <p:childTnLst>
                              <p:par>
                                <p:cTn id="16" presetID="23" presetClass="entr" presetSubtype="16" fill="hold" nodeType="afterEffect">
                                  <p:stCondLst>
                                    <p:cond delay="0"/>
                                  </p:stCondLst>
                                  <p:iterate type="lt">
                                    <p:tmPct val="0"/>
                                  </p:iterate>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style.rotation</p:attrName>
                                        </p:attrNameLst>
                                      </p:cBhvr>
                                      <p:tavLst>
                                        <p:tav tm="0">
                                          <p:val>
                                            <p:fltVal val="90"/>
                                          </p:val>
                                        </p:tav>
                                        <p:tav tm="100000">
                                          <p:val>
                                            <p:fltVal val="0"/>
                                          </p:val>
                                        </p:tav>
                                      </p:tavLst>
                                    </p:anim>
                                    <p:animEffect transition="in" filter="fade">
                                      <p:cBhvr>
                                        <p:cTn id="25" dur="2000"/>
                                        <p:tgtEl>
                                          <p:spTgt spid="7"/>
                                        </p:tgtEl>
                                      </p:cBhvr>
                                    </p:animEffect>
                                  </p:childTnLst>
                                </p:cTn>
                              </p:par>
                            </p:childTnLst>
                          </p:cTn>
                        </p:par>
                        <p:par>
                          <p:cTn id="26" fill="hold">
                            <p:stCondLst>
                              <p:cond delay="5000"/>
                            </p:stCondLst>
                            <p:childTnLst>
                              <p:par>
                                <p:cTn id="27" presetID="23" presetClass="entr" presetSubtype="16" fill="hold" nodeType="afterEffect">
                                  <p:stCondLst>
                                    <p:cond delay="0"/>
                                  </p:stCondLst>
                                  <p:iterate type="lt">
                                    <p:tmPct val="0"/>
                                  </p:iterate>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31" presetClass="entr" presetSubtype="0" fill="hold" nodeType="withEffect">
                                  <p:stCondLst>
                                    <p:cond delay="0"/>
                                  </p:stCondLst>
                                  <p:iterate type="lt">
                                    <p:tmPct val="5000"/>
                                  </p:iterate>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style.rotation</p:attrName>
                                        </p:attrNameLst>
                                      </p:cBhvr>
                                      <p:tavLst>
                                        <p:tav tm="0">
                                          <p:val>
                                            <p:fltVal val="90"/>
                                          </p:val>
                                        </p:tav>
                                        <p:tav tm="100000">
                                          <p:val>
                                            <p:fltVal val="0"/>
                                          </p:val>
                                        </p:tav>
                                      </p:tavLst>
                                    </p:anim>
                                    <p:animEffect transition="in" filter="fade">
                                      <p:cBhvr>
                                        <p:cTn id="36" dur="2000"/>
                                        <p:tgtEl>
                                          <p:spTgt spid="8"/>
                                        </p:tgtEl>
                                      </p:cBhvr>
                                    </p:animEffect>
                                  </p:childTnLst>
                                </p:cTn>
                              </p:par>
                            </p:childTnLst>
                          </p:cTn>
                        </p:par>
                        <p:par>
                          <p:cTn id="37" fill="hold">
                            <p:stCondLst>
                              <p:cond delay="7000"/>
                            </p:stCondLst>
                            <p:childTnLst>
                              <p:par>
                                <p:cTn id="38" presetID="23" presetClass="entr" presetSubtype="16" fill="hold" nodeType="afterEffect">
                                  <p:stCondLst>
                                    <p:cond delay="0"/>
                                  </p:stCondLst>
                                  <p:iterate type="lt">
                                    <p:tmPct val="0"/>
                                  </p:iterate>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childTnLst>
                                </p:cTn>
                              </p:par>
                              <p:par>
                                <p:cTn id="42" presetID="31" presetClass="entr" presetSubtype="0" fill="hold" nodeType="withEffect">
                                  <p:stCondLst>
                                    <p:cond delay="0"/>
                                  </p:stCondLst>
                                  <p:iterate type="lt">
                                    <p:tmPct val="5000"/>
                                  </p:iterate>
                                  <p:childTnLst>
                                    <p:set>
                                      <p:cBhvr>
                                        <p:cTn id="43" dur="1" fill="hold">
                                          <p:stCondLst>
                                            <p:cond delay="0"/>
                                          </p:stCondLst>
                                        </p:cTn>
                                        <p:tgtEl>
                                          <p:spTgt spid="9"/>
                                        </p:tgtEl>
                                        <p:attrNameLst>
                                          <p:attrName>style.visibility</p:attrName>
                                        </p:attrNameLst>
                                      </p:cBhvr>
                                      <p:to>
                                        <p:strVal val="visible"/>
                                      </p:to>
                                    </p:set>
                                    <p:anim calcmode="lin" valueType="num">
                                      <p:cBhvr>
                                        <p:cTn id="44" dur="2000" fill="hold"/>
                                        <p:tgtEl>
                                          <p:spTgt spid="9"/>
                                        </p:tgtEl>
                                        <p:attrNameLst>
                                          <p:attrName>ppt_w</p:attrName>
                                        </p:attrNameLst>
                                      </p:cBhvr>
                                      <p:tavLst>
                                        <p:tav tm="0">
                                          <p:val>
                                            <p:fltVal val="0"/>
                                          </p:val>
                                        </p:tav>
                                        <p:tav tm="100000">
                                          <p:val>
                                            <p:strVal val="#ppt_w"/>
                                          </p:val>
                                        </p:tav>
                                      </p:tavLst>
                                    </p:anim>
                                    <p:anim calcmode="lin" valueType="num">
                                      <p:cBhvr>
                                        <p:cTn id="45" dur="2000" fill="hold"/>
                                        <p:tgtEl>
                                          <p:spTgt spid="9"/>
                                        </p:tgtEl>
                                        <p:attrNameLst>
                                          <p:attrName>ppt_h</p:attrName>
                                        </p:attrNameLst>
                                      </p:cBhvr>
                                      <p:tavLst>
                                        <p:tav tm="0">
                                          <p:val>
                                            <p:fltVal val="0"/>
                                          </p:val>
                                        </p:tav>
                                        <p:tav tm="100000">
                                          <p:val>
                                            <p:strVal val="#ppt_h"/>
                                          </p:val>
                                        </p:tav>
                                      </p:tavLst>
                                    </p:anim>
                                    <p:anim calcmode="lin" valueType="num">
                                      <p:cBhvr>
                                        <p:cTn id="46" dur="2000" fill="hold"/>
                                        <p:tgtEl>
                                          <p:spTgt spid="9"/>
                                        </p:tgtEl>
                                        <p:attrNameLst>
                                          <p:attrName>style.rotation</p:attrName>
                                        </p:attrNameLst>
                                      </p:cBhvr>
                                      <p:tavLst>
                                        <p:tav tm="0">
                                          <p:val>
                                            <p:fltVal val="90"/>
                                          </p:val>
                                        </p:tav>
                                        <p:tav tm="100000">
                                          <p:val>
                                            <p:fltVal val="0"/>
                                          </p:val>
                                        </p:tav>
                                      </p:tavLst>
                                    </p:anim>
                                    <p:animEffect transition="in" filter="fade">
                                      <p:cBhvr>
                                        <p:cTn id="47" dur="2000"/>
                                        <p:tgtEl>
                                          <p:spTgt spid="9"/>
                                        </p:tgtEl>
                                      </p:cBhvr>
                                    </p:animEffect>
                                  </p:childTnLst>
                                </p:cTn>
                              </p:par>
                            </p:childTnLst>
                          </p:cTn>
                        </p:par>
                        <p:par>
                          <p:cTn id="48" fill="hold">
                            <p:stCondLst>
                              <p:cond delay="9000"/>
                            </p:stCondLst>
                            <p:childTnLst>
                              <p:par>
                                <p:cTn id="49" presetID="2" presetClass="entr" presetSubtype="12" fill="hold" nodeType="afterEffect">
                                  <p:stCondLst>
                                    <p:cond delay="0"/>
                                  </p:stCondLst>
                                  <p:childTnLst>
                                    <p:set>
                                      <p:cBhvr>
                                        <p:cTn id="50" dur="1" fill="hold">
                                          <p:stCondLst>
                                            <p:cond delay="0"/>
                                          </p:stCondLst>
                                        </p:cTn>
                                        <p:tgtEl>
                                          <p:spTgt spid="34818"/>
                                        </p:tgtEl>
                                        <p:attrNameLst>
                                          <p:attrName>style.visibility</p:attrName>
                                        </p:attrNameLst>
                                      </p:cBhvr>
                                      <p:to>
                                        <p:strVal val="visible"/>
                                      </p:to>
                                    </p:set>
                                    <p:anim calcmode="lin" valueType="num">
                                      <p:cBhvr additive="base">
                                        <p:cTn id="51" dur="2000" fill="hold"/>
                                        <p:tgtEl>
                                          <p:spTgt spid="34818"/>
                                        </p:tgtEl>
                                        <p:attrNameLst>
                                          <p:attrName>ppt_x</p:attrName>
                                        </p:attrNameLst>
                                      </p:cBhvr>
                                      <p:tavLst>
                                        <p:tav tm="0">
                                          <p:val>
                                            <p:strVal val="0-#ppt_w/2"/>
                                          </p:val>
                                        </p:tav>
                                        <p:tav tm="100000">
                                          <p:val>
                                            <p:strVal val="#ppt_x"/>
                                          </p:val>
                                        </p:tav>
                                      </p:tavLst>
                                    </p:anim>
                                    <p:anim calcmode="lin" valueType="num">
                                      <p:cBhvr additive="base">
                                        <p:cTn id="52" dur="2000" fill="hold"/>
                                        <p:tgtEl>
                                          <p:spTgt spid="34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a:gradFill>
        <a:effectLst/>
      </p:bgPr>
    </p:bg>
    <p:spTree>
      <p:nvGrpSpPr>
        <p:cNvPr id="1" name=""/>
        <p:cNvGrpSpPr/>
        <p:nvPr/>
      </p:nvGrpSpPr>
      <p:grpSpPr>
        <a:xfrm>
          <a:off x="0" y="0"/>
          <a:ext cx="0" cy="0"/>
          <a:chOff x="0" y="0"/>
          <a:chExt cx="0" cy="0"/>
        </a:xfrm>
      </p:grpSpPr>
      <p:pic>
        <p:nvPicPr>
          <p:cNvPr id="4" name="3 Imagen" descr="818be384a3547aeb346a01f208d30306.jpg"/>
          <p:cNvPicPr>
            <a:picLocks noChangeAspect="1"/>
          </p:cNvPicPr>
          <p:nvPr/>
        </p:nvPicPr>
        <p:blipFill>
          <a:blip r:embed="rId2"/>
          <a:stretch>
            <a:fillRect/>
          </a:stretch>
        </p:blipFill>
        <p:spPr>
          <a:xfrm>
            <a:off x="1" y="0"/>
            <a:ext cx="4000495" cy="5143500"/>
          </a:xfrm>
          <a:prstGeom prst="rect">
            <a:avLst/>
          </a:prstGeom>
        </p:spPr>
      </p:pic>
      <p:pic>
        <p:nvPicPr>
          <p:cNvPr id="5" name="4 Imagen" descr="5b14e5d0f59ebdb7b1183675e66c8392.jpg"/>
          <p:cNvPicPr>
            <a:picLocks noChangeAspect="1"/>
          </p:cNvPicPr>
          <p:nvPr/>
        </p:nvPicPr>
        <p:blipFill>
          <a:blip r:embed="rId3"/>
          <a:stretch>
            <a:fillRect/>
          </a:stretch>
        </p:blipFill>
        <p:spPr>
          <a:xfrm>
            <a:off x="5702999" y="0"/>
            <a:ext cx="3441001" cy="5143500"/>
          </a:xfrm>
          <a:prstGeom prst="rect">
            <a:avLst/>
          </a:prstGeom>
        </p:spPr>
      </p:pic>
      <p:pic>
        <p:nvPicPr>
          <p:cNvPr id="17" name="16 Imagen" descr="cc95eec6c8feffd6f62dff3b848afd37.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071934" y="0"/>
            <a:ext cx="1428760" cy="1298873"/>
          </a:xfrm>
          <a:prstGeom prst="rect">
            <a:avLst/>
          </a:prstGeom>
          <a:effectLst/>
        </p:spPr>
      </p:pic>
      <p:pic>
        <p:nvPicPr>
          <p:cNvPr id="18" name="17 Imagen" descr="cc95eec6c8feffd6f62dff3b848afd37.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071934" y="1285866"/>
            <a:ext cx="1428760" cy="1298873"/>
          </a:xfrm>
          <a:prstGeom prst="rect">
            <a:avLst/>
          </a:prstGeom>
          <a:effectLst/>
        </p:spPr>
      </p:pic>
      <p:pic>
        <p:nvPicPr>
          <p:cNvPr id="19" name="18 Imagen" descr="cc95eec6c8feffd6f62dff3b848afd37.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071934" y="2571750"/>
            <a:ext cx="1428760" cy="1298873"/>
          </a:xfrm>
          <a:prstGeom prst="rect">
            <a:avLst/>
          </a:prstGeom>
          <a:effectLst/>
        </p:spPr>
      </p:pic>
      <p:pic>
        <p:nvPicPr>
          <p:cNvPr id="20" name="19 Imagen" descr="cc95eec6c8feffd6f62dff3b848afd37.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4071934" y="3844627"/>
            <a:ext cx="1428760" cy="1298873"/>
          </a:xfrm>
          <a:prstGeom prst="rect">
            <a:avLst/>
          </a:prstGeom>
          <a:effectLst/>
        </p:spPr>
      </p:pic>
      <p:sp>
        <p:nvSpPr>
          <p:cNvPr id="8" name="7 Rectángulo"/>
          <p:cNvSpPr/>
          <p:nvPr/>
        </p:nvSpPr>
        <p:spPr>
          <a:xfrm>
            <a:off x="3929058" y="0"/>
            <a:ext cx="1785950" cy="5143500"/>
          </a:xfrm>
          <a:prstGeom prst="rect">
            <a:avLst/>
          </a:pr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2" fill="hold"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anim calcmode="lin" valueType="num">
                                      <p:cBhvr>
                                        <p:cTn id="15" dur="3000" fill="hold"/>
                                        <p:tgtEl>
                                          <p:spTgt spid="4"/>
                                        </p:tgtEl>
                                        <p:attrNameLst>
                                          <p:attrName>style.rotation</p:attrName>
                                        </p:attrNameLst>
                                      </p:cBhvr>
                                      <p:tavLst>
                                        <p:tav tm="0">
                                          <p:val>
                                            <p:fltVal val="90"/>
                                          </p:val>
                                        </p:tav>
                                        <p:tav tm="100000">
                                          <p:val>
                                            <p:fltVal val="0"/>
                                          </p:val>
                                        </p:tav>
                                      </p:tavLst>
                                    </p:anim>
                                    <p:animEffect transition="in" filter="fade">
                                      <p:cBhvr>
                                        <p:cTn id="16" dur="3000"/>
                                        <p:tgtEl>
                                          <p:spTgt spid="4"/>
                                        </p:tgtEl>
                                      </p:cBhvr>
                                    </p:animEffect>
                                  </p:childTnLst>
                                </p:cTn>
                              </p:par>
                              <p:par>
                                <p:cTn id="17" presetID="2" presetClass="entr" presetSubtype="8" fill="hold" nodeType="withEffect">
                                  <p:stCondLst>
                                    <p:cond delay="0"/>
                                  </p:stCondLst>
                                  <p:iterate type="lt">
                                    <p:tmPct val="0"/>
                                  </p:iterate>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31" presetClass="entr" presetSubtype="0" fill="hold" nodeType="withEffect">
                                  <p:stCondLst>
                                    <p:cond delay="0"/>
                                  </p:stCondLst>
                                  <p:iterate type="lt">
                                    <p:tmPct val="5000"/>
                                  </p:iterate>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fltVal val="0"/>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anim calcmode="lin" valueType="num">
                                      <p:cBhvr>
                                        <p:cTn id="25" dur="3000" fill="hold"/>
                                        <p:tgtEl>
                                          <p:spTgt spid="5"/>
                                        </p:tgtEl>
                                        <p:attrNameLst>
                                          <p:attrName>style.rotation</p:attrName>
                                        </p:attrNameLst>
                                      </p:cBhvr>
                                      <p:tavLst>
                                        <p:tav tm="0">
                                          <p:val>
                                            <p:fltVal val="90"/>
                                          </p:val>
                                        </p:tav>
                                        <p:tav tm="100000">
                                          <p:val>
                                            <p:fltVal val="0"/>
                                          </p:val>
                                        </p:tav>
                                      </p:tavLst>
                                    </p:anim>
                                    <p:animEffect transition="in" filter="fade">
                                      <p:cBhvr>
                                        <p:cTn id="26" dur="3000"/>
                                        <p:tgtEl>
                                          <p:spTgt spid="5"/>
                                        </p:tgtEl>
                                      </p:cBhvr>
                                    </p:animEffect>
                                  </p:childTnLst>
                                </p:cTn>
                              </p:par>
                            </p:childTnLst>
                          </p:cTn>
                        </p:par>
                        <p:par>
                          <p:cTn id="27" fill="hold">
                            <p:stCondLst>
                              <p:cond delay="3000"/>
                            </p:stCondLst>
                            <p:childTnLst>
                              <p:par>
                                <p:cTn id="28" presetID="2" presetClass="entr" presetSubtype="4"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ppt_x"/>
                                          </p:val>
                                        </p:tav>
                                        <p:tav tm="100000">
                                          <p:val>
                                            <p:strVal val="#ppt_x"/>
                                          </p:val>
                                        </p:tav>
                                      </p:tavLst>
                                    </p:anim>
                                    <p:anim calcmode="lin" valueType="num">
                                      <p:cBhvr additive="base">
                                        <p:cTn id="31" dur="2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ppt_x"/>
                                          </p:val>
                                        </p:tav>
                                        <p:tav tm="100000">
                                          <p:val>
                                            <p:strVal val="#ppt_x"/>
                                          </p:val>
                                        </p:tav>
                                      </p:tavLst>
                                    </p:anim>
                                    <p:anim calcmode="lin" valueType="num">
                                      <p:cBhvr additive="base">
                                        <p:cTn id="35" dur="2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ppt_x"/>
                                          </p:val>
                                        </p:tav>
                                        <p:tav tm="100000">
                                          <p:val>
                                            <p:strVal val="#ppt_x"/>
                                          </p:val>
                                        </p:tav>
                                      </p:tavLst>
                                    </p:anim>
                                    <p:anim calcmode="lin" valueType="num">
                                      <p:cBhvr additive="base">
                                        <p:cTn id="39" dur="2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ppt_x"/>
                                          </p:val>
                                        </p:tav>
                                        <p:tav tm="100000">
                                          <p:val>
                                            <p:strVal val="#ppt_x"/>
                                          </p:val>
                                        </p:tav>
                                      </p:tavLst>
                                    </p:anim>
                                    <p:anim calcmode="lin" valueType="num">
                                      <p:cBhvr additive="base">
                                        <p:cTn id="43" dur="2000" fill="hold"/>
                                        <p:tgtEl>
                                          <p:spTgt spid="20"/>
                                        </p:tgtEl>
                                        <p:attrNameLst>
                                          <p:attrName>ppt_y</p:attrName>
                                        </p:attrNameLst>
                                      </p:cBhvr>
                                      <p:tavLst>
                                        <p:tav tm="0">
                                          <p:val>
                                            <p:strVal val="1+#ppt_h/2"/>
                                          </p:val>
                                        </p:tav>
                                        <p:tav tm="100000">
                                          <p:val>
                                            <p:strVal val="#ppt_y"/>
                                          </p:val>
                                        </p:tav>
                                      </p:tavLst>
                                    </p:anim>
                                  </p:childTnLst>
                                </p:cTn>
                              </p:par>
                              <p:par>
                                <p:cTn id="44" presetID="8" presetClass="emph" presetSubtype="0" autoRev="1" fill="hold" nodeType="withEffect">
                                  <p:stCondLst>
                                    <p:cond delay="0"/>
                                  </p:stCondLst>
                                  <p:childTnLst>
                                    <p:animRot by="21600000">
                                      <p:cBhvr>
                                        <p:cTn id="45" dur="2000" fill="hold"/>
                                        <p:tgtEl>
                                          <p:spTgt spid="17"/>
                                        </p:tgtEl>
                                        <p:attrNameLst>
                                          <p:attrName>r</p:attrName>
                                        </p:attrNameLst>
                                      </p:cBhvr>
                                    </p:animRot>
                                  </p:childTnLst>
                                </p:cTn>
                              </p:par>
                              <p:par>
                                <p:cTn id="46" presetID="8" presetClass="emph" presetSubtype="0" autoRev="1" fill="hold" nodeType="withEffect">
                                  <p:stCondLst>
                                    <p:cond delay="0"/>
                                  </p:stCondLst>
                                  <p:childTnLst>
                                    <p:animRot by="21600000">
                                      <p:cBhvr>
                                        <p:cTn id="47" dur="2000" fill="hold"/>
                                        <p:tgtEl>
                                          <p:spTgt spid="18"/>
                                        </p:tgtEl>
                                        <p:attrNameLst>
                                          <p:attrName>r</p:attrName>
                                        </p:attrNameLst>
                                      </p:cBhvr>
                                    </p:animRot>
                                  </p:childTnLst>
                                </p:cTn>
                              </p:par>
                              <p:par>
                                <p:cTn id="48" presetID="8" presetClass="emph" presetSubtype="0" autoRev="1" fill="hold" nodeType="withEffect">
                                  <p:stCondLst>
                                    <p:cond delay="0"/>
                                  </p:stCondLst>
                                  <p:childTnLst>
                                    <p:animRot by="21600000">
                                      <p:cBhvr>
                                        <p:cTn id="49" dur="2000" fill="hold"/>
                                        <p:tgtEl>
                                          <p:spTgt spid="19"/>
                                        </p:tgtEl>
                                        <p:attrNameLst>
                                          <p:attrName>r</p:attrName>
                                        </p:attrNameLst>
                                      </p:cBhvr>
                                    </p:animRot>
                                  </p:childTnLst>
                                </p:cTn>
                              </p:par>
                              <p:par>
                                <p:cTn id="50" presetID="8" presetClass="emph" presetSubtype="0" autoRev="1" fill="hold" nodeType="withEffect">
                                  <p:stCondLst>
                                    <p:cond delay="0"/>
                                  </p:stCondLst>
                                  <p:childTnLst>
                                    <p:animRot by="21600000">
                                      <p:cBhvr>
                                        <p:cTn id="51" dur="2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10" name="9 Imagen" descr="3.png"/>
          <p:cNvPicPr>
            <a:picLocks noChangeAspect="1"/>
          </p:cNvPicPr>
          <p:nvPr/>
        </p:nvPicPr>
        <p:blipFill>
          <a:blip r:embed="rId2">
            <a:grayscl/>
            <a:lum contrast="40000"/>
          </a:blip>
          <a:stretch>
            <a:fillRect/>
          </a:stretch>
        </p:blipFill>
        <p:spPr>
          <a:xfrm>
            <a:off x="1357290" y="0"/>
            <a:ext cx="6786610" cy="5143500"/>
          </a:xfrm>
          <a:prstGeom prst="rect">
            <a:avLst/>
          </a:prstGeom>
          <a:effectLst/>
        </p:spPr>
      </p:pic>
      <p:pic>
        <p:nvPicPr>
          <p:cNvPr id="11" name="10 Imagen" descr="CHICAS (246).gif"/>
          <p:cNvPicPr>
            <a:picLocks noChangeAspect="1"/>
          </p:cNvPicPr>
          <p:nvPr/>
        </p:nvPicPr>
        <p:blipFill>
          <a:blip r:embed="rId3"/>
          <a:stretch>
            <a:fillRect/>
          </a:stretch>
        </p:blipFill>
        <p:spPr>
          <a:xfrm>
            <a:off x="5357818" y="214296"/>
            <a:ext cx="2348844" cy="4298828"/>
          </a:xfrm>
          <a:prstGeom prst="rect">
            <a:avLst/>
          </a:prstGeom>
          <a:effectLst>
            <a:softEdge rad="12700"/>
          </a:effectLst>
        </p:spPr>
      </p:pic>
      <p:sp>
        <p:nvSpPr>
          <p:cNvPr id="4" name="3 CuadroTexto"/>
          <p:cNvSpPr txBox="1"/>
          <p:nvPr/>
        </p:nvSpPr>
        <p:spPr>
          <a:xfrm>
            <a:off x="2071670" y="1357304"/>
            <a:ext cx="2500330" cy="2308324"/>
          </a:xfrm>
          <a:prstGeom prst="rect">
            <a:avLst/>
          </a:prstGeom>
          <a:noFill/>
        </p:spPr>
        <p:txBody>
          <a:bodyPr wrap="square" rtlCol="0">
            <a:spAutoFit/>
          </a:bodyPr>
          <a:lstStyle/>
          <a:p>
            <a:r>
              <a:rPr lang="es-PE" dirty="0" smtClean="0"/>
              <a:t>En el escenario, danzan como estrellas fugaces, sus movimientos son versos de una danza mágica, bailarinas, esencia de gracia y elegancia, en cada paso, un poema que el alma entona</a:t>
            </a:r>
          </a:p>
          <a:p>
            <a:endParaRPr lang="es-PE" dirty="0"/>
          </a:p>
        </p:txBody>
      </p:sp>
    </p:spTree>
  </p:cSld>
  <p:clrMapOvr>
    <a:masterClrMapping/>
  </p:clrMapOvr>
  <p:transition advClick="0" advTm="18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C0000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10800000" scaled="1"/>
          <a:tileRect/>
        </a:gradFill>
        <a:effectLst/>
      </p:bgPr>
    </p:bg>
    <p:spTree>
      <p:nvGrpSpPr>
        <p:cNvPr id="1" name=""/>
        <p:cNvGrpSpPr/>
        <p:nvPr/>
      </p:nvGrpSpPr>
      <p:grpSpPr>
        <a:xfrm>
          <a:off x="0" y="0"/>
          <a:ext cx="0" cy="0"/>
          <a:chOff x="0" y="0"/>
          <a:chExt cx="0" cy="0"/>
        </a:xfrm>
      </p:grpSpPr>
      <p:pic>
        <p:nvPicPr>
          <p:cNvPr id="2" name="1 Imagen" descr="2acb82c856cb703f9cdcadb74c8d2142.jpg"/>
          <p:cNvPicPr>
            <a:picLocks noGrp="1" noChangeAspect="1"/>
          </p:cNvPicPr>
          <p:nvPr isPhoto="1"/>
        </p:nvPicPr>
        <p:blipFill>
          <a:blip r:embed="rId2">
            <a:lum/>
          </a:blip>
          <a:stretch>
            <a:fillRect/>
          </a:stretch>
        </p:blipFill>
        <p:spPr>
          <a:xfrm>
            <a:off x="0" y="0"/>
            <a:ext cx="3929058" cy="5143500"/>
          </a:xfrm>
          <a:prstGeom prst="rect">
            <a:avLst/>
          </a:prstGeom>
          <a:noFill/>
          <a:ln>
            <a:noFill/>
          </a:ln>
        </p:spPr>
      </p:pic>
      <p:pic>
        <p:nvPicPr>
          <p:cNvPr id="3" name="2 Imagen" descr="4f7c2be6e9c8012a73afc9a01d4e5dfe.jpg"/>
          <p:cNvPicPr>
            <a:picLocks noGrp="1" noChangeAspect="1"/>
          </p:cNvPicPr>
          <p:nvPr isPhoto="1"/>
        </p:nvPicPr>
        <p:blipFill>
          <a:blip r:embed="rId3">
            <a:lum/>
          </a:blip>
          <a:stretch>
            <a:fillRect/>
          </a:stretch>
        </p:blipFill>
        <p:spPr>
          <a:xfrm>
            <a:off x="5214942" y="0"/>
            <a:ext cx="3929058" cy="5143500"/>
          </a:xfrm>
          <a:prstGeom prst="rect">
            <a:avLst/>
          </a:prstGeom>
          <a:noFill/>
          <a:ln>
            <a:noFill/>
          </a:ln>
        </p:spPr>
      </p:pic>
      <p:pic>
        <p:nvPicPr>
          <p:cNvPr id="6" name="5 Imagen" descr="ob_12c328_triangle-or-petit.png"/>
          <p:cNvPicPr>
            <a:picLocks noChangeAspect="1"/>
          </p:cNvPicPr>
          <p:nvPr/>
        </p:nvPicPr>
        <p:blipFill>
          <a:blip r:embed="rId4">
            <a:lum bright="-30000" contrast="40000"/>
          </a:blip>
          <a:srcRect b="15000"/>
          <a:stretch>
            <a:fillRect/>
          </a:stretch>
        </p:blipFill>
        <p:spPr>
          <a:xfrm>
            <a:off x="4000496" y="0"/>
            <a:ext cx="1152523" cy="973160"/>
          </a:xfrm>
          <a:prstGeom prst="rect">
            <a:avLst/>
          </a:prstGeom>
          <a:effectLst>
            <a:reflection blurRad="6350" stA="50000" endA="300" endPos="90000" dir="5400000" sy="-100000" algn="bl" rotWithShape="0"/>
          </a:effectLst>
        </p:spPr>
      </p:pic>
      <p:pic>
        <p:nvPicPr>
          <p:cNvPr id="7" name="6 Imagen" descr="ob_12c328_triangle-or-petit.png"/>
          <p:cNvPicPr>
            <a:picLocks noChangeAspect="1"/>
          </p:cNvPicPr>
          <p:nvPr/>
        </p:nvPicPr>
        <p:blipFill>
          <a:blip r:embed="rId4">
            <a:lum bright="-30000" contrast="40000"/>
          </a:blip>
          <a:srcRect b="15000"/>
          <a:stretch>
            <a:fillRect/>
          </a:stretch>
        </p:blipFill>
        <p:spPr>
          <a:xfrm>
            <a:off x="4000496" y="500048"/>
            <a:ext cx="1152523" cy="973160"/>
          </a:xfrm>
          <a:prstGeom prst="rect">
            <a:avLst/>
          </a:prstGeom>
          <a:effectLst>
            <a:reflection blurRad="6350" stA="50000" endA="300" endPos="90000" dir="5400000" sy="-100000" algn="bl" rotWithShape="0"/>
          </a:effectLst>
        </p:spPr>
      </p:pic>
      <p:pic>
        <p:nvPicPr>
          <p:cNvPr id="8" name="7 Imagen" descr="ob_12c328_triangle-or-petit.png"/>
          <p:cNvPicPr>
            <a:picLocks noChangeAspect="1"/>
          </p:cNvPicPr>
          <p:nvPr/>
        </p:nvPicPr>
        <p:blipFill>
          <a:blip r:embed="rId4">
            <a:lum bright="-30000" contrast="40000"/>
          </a:blip>
          <a:srcRect b="15000"/>
          <a:stretch>
            <a:fillRect/>
          </a:stretch>
        </p:blipFill>
        <p:spPr>
          <a:xfrm>
            <a:off x="4000496" y="1071552"/>
            <a:ext cx="1152523" cy="973160"/>
          </a:xfrm>
          <a:prstGeom prst="rect">
            <a:avLst/>
          </a:prstGeom>
          <a:effectLst>
            <a:reflection blurRad="6350" stA="50000" endA="300" endPos="90000" dir="5400000" sy="-100000" algn="bl" rotWithShape="0"/>
          </a:effectLst>
        </p:spPr>
      </p:pic>
      <p:pic>
        <p:nvPicPr>
          <p:cNvPr id="9" name="8 Imagen" descr="ob_12c328_triangle-or-petit.png"/>
          <p:cNvPicPr>
            <a:picLocks noChangeAspect="1"/>
          </p:cNvPicPr>
          <p:nvPr/>
        </p:nvPicPr>
        <p:blipFill>
          <a:blip r:embed="rId4">
            <a:lum bright="-30000" contrast="40000"/>
          </a:blip>
          <a:srcRect b="15000"/>
          <a:stretch>
            <a:fillRect/>
          </a:stretch>
        </p:blipFill>
        <p:spPr>
          <a:xfrm>
            <a:off x="4000496" y="1643056"/>
            <a:ext cx="1152523" cy="973160"/>
          </a:xfrm>
          <a:prstGeom prst="rect">
            <a:avLst/>
          </a:prstGeom>
          <a:effectLst>
            <a:reflection blurRad="6350" stA="50000" endA="300" endPos="90000" dir="5400000" sy="-100000" algn="bl" rotWithShape="0"/>
          </a:effectLst>
        </p:spPr>
      </p:pic>
      <p:pic>
        <p:nvPicPr>
          <p:cNvPr id="10" name="9 Imagen" descr="ob_12c328_triangle-or-petit.png"/>
          <p:cNvPicPr>
            <a:picLocks noChangeAspect="1"/>
          </p:cNvPicPr>
          <p:nvPr/>
        </p:nvPicPr>
        <p:blipFill>
          <a:blip r:embed="rId4">
            <a:lum bright="-30000" contrast="40000"/>
          </a:blip>
          <a:srcRect b="15000"/>
          <a:stretch>
            <a:fillRect/>
          </a:stretch>
        </p:blipFill>
        <p:spPr>
          <a:xfrm>
            <a:off x="4000496" y="2285998"/>
            <a:ext cx="1152523" cy="973160"/>
          </a:xfrm>
          <a:prstGeom prst="rect">
            <a:avLst/>
          </a:prstGeom>
          <a:effectLst>
            <a:reflection blurRad="6350" stA="50000" endA="300" endPos="90000" dir="5400000" sy="-100000" algn="bl" rotWithShape="0"/>
          </a:effectLst>
        </p:spPr>
      </p:pic>
      <p:pic>
        <p:nvPicPr>
          <p:cNvPr id="11" name="10 Imagen" descr="ob_12c328_triangle-or-petit.png"/>
          <p:cNvPicPr>
            <a:picLocks noChangeAspect="1"/>
          </p:cNvPicPr>
          <p:nvPr/>
        </p:nvPicPr>
        <p:blipFill>
          <a:blip r:embed="rId4">
            <a:lum bright="-30000" contrast="40000"/>
          </a:blip>
          <a:srcRect b="15000"/>
          <a:stretch>
            <a:fillRect/>
          </a:stretch>
        </p:blipFill>
        <p:spPr>
          <a:xfrm>
            <a:off x="4000496" y="2928940"/>
            <a:ext cx="1152523" cy="973160"/>
          </a:xfrm>
          <a:prstGeom prst="rect">
            <a:avLst/>
          </a:prstGeom>
          <a:effectLst>
            <a:reflection blurRad="6350" stA="50000" endA="300" endPos="90000" dir="5400000" sy="-100000" algn="bl" rotWithShape="0"/>
          </a:effectLst>
        </p:spPr>
      </p:pic>
      <p:pic>
        <p:nvPicPr>
          <p:cNvPr id="12" name="11 Imagen" descr="ob_12c328_triangle-or-petit.png"/>
          <p:cNvPicPr>
            <a:picLocks noChangeAspect="1"/>
          </p:cNvPicPr>
          <p:nvPr/>
        </p:nvPicPr>
        <p:blipFill>
          <a:blip r:embed="rId4">
            <a:lum bright="-30000" contrast="40000"/>
          </a:blip>
          <a:srcRect b="15000"/>
          <a:stretch>
            <a:fillRect/>
          </a:stretch>
        </p:blipFill>
        <p:spPr>
          <a:xfrm>
            <a:off x="4000496" y="3500444"/>
            <a:ext cx="1152523" cy="973160"/>
          </a:xfrm>
          <a:prstGeom prst="rect">
            <a:avLst/>
          </a:prstGeom>
          <a:effectLst>
            <a:reflection blurRad="6350" stA="50000" endA="300" endPos="90000" dir="5400000" sy="-100000" algn="bl" rotWithShape="0"/>
          </a:effectLst>
        </p:spPr>
      </p:pic>
      <p:pic>
        <p:nvPicPr>
          <p:cNvPr id="13" name="12 Imagen" descr="ob_12c328_triangle-or-petit.png"/>
          <p:cNvPicPr>
            <a:picLocks noChangeAspect="1"/>
          </p:cNvPicPr>
          <p:nvPr/>
        </p:nvPicPr>
        <p:blipFill>
          <a:blip r:embed="rId4">
            <a:lum bright="-30000" contrast="40000"/>
          </a:blip>
          <a:srcRect b="15000"/>
          <a:stretch>
            <a:fillRect/>
          </a:stretch>
        </p:blipFill>
        <p:spPr>
          <a:xfrm>
            <a:off x="4000496" y="4170340"/>
            <a:ext cx="1152523" cy="973160"/>
          </a:xfrm>
          <a:prstGeom prst="rect">
            <a:avLst/>
          </a:prstGeom>
          <a:effectLst>
            <a:reflection blurRad="6350" stA="50000" endA="300" endPos="90000" dir="5400000" sy="-100000" algn="bl" rotWithShape="0"/>
          </a:effectLst>
        </p:spPr>
      </p:pic>
      <p:sp>
        <p:nvSpPr>
          <p:cNvPr id="14" name="13 Rectángulo"/>
          <p:cNvSpPr/>
          <p:nvPr/>
        </p:nvSpPr>
        <p:spPr>
          <a:xfrm>
            <a:off x="3929058" y="0"/>
            <a:ext cx="1285884" cy="5143500"/>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1+#ppt_w/2"/>
                                          </p:val>
                                        </p:tav>
                                        <p:tav tm="100000">
                                          <p:val>
                                            <p:strVal val="#ppt_x"/>
                                          </p:val>
                                        </p:tav>
                                      </p:tavLst>
                                    </p:anim>
                                    <p:anim calcmode="lin" valueType="num">
                                      <p:cBhvr additive="base">
                                        <p:cTn id="10" dur="3000" fill="hold"/>
                                        <p:tgtEl>
                                          <p:spTgt spid="2"/>
                                        </p:tgtEl>
                                        <p:attrNameLst>
                                          <p:attrName>ppt_y</p:attrName>
                                        </p:attrNameLst>
                                      </p:cBhvr>
                                      <p:tavLst>
                                        <p:tav tm="0">
                                          <p:val>
                                            <p:strVal val="#ppt_y"/>
                                          </p:val>
                                        </p:tav>
                                        <p:tav tm="100000">
                                          <p:val>
                                            <p:strVal val="#ppt_y"/>
                                          </p:val>
                                        </p:tav>
                                      </p:tavLst>
                                    </p:anim>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3000"/>
                                        <p:tgtEl>
                                          <p:spTgt spid="2"/>
                                        </p:tgtEl>
                                      </p:cBhvr>
                                    </p:animEffect>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ppt_y"/>
                                          </p:val>
                                        </p:tav>
                                        <p:tav tm="100000">
                                          <p:val>
                                            <p:strVal val="#ppt_y"/>
                                          </p:val>
                                        </p:tav>
                                      </p:tavLst>
                                    </p:anim>
                                  </p:childTnLst>
                                </p:cTn>
                              </p:par>
                              <p:par>
                                <p:cTn id="18" presetID="3"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3000"/>
                                        <p:tgtEl>
                                          <p:spTgt spid="3"/>
                                        </p:tgtEl>
                                      </p:cBhvr>
                                    </p:animEffect>
                                  </p:childTnLst>
                                </p:cTn>
                              </p:par>
                            </p:childTnLst>
                          </p:cTn>
                        </p:par>
                        <p:par>
                          <p:cTn id="21" fill="hold">
                            <p:stCondLst>
                              <p:cond delay="3000"/>
                            </p:stCondLst>
                            <p:childTnLst>
                              <p:par>
                                <p:cTn id="22" presetID="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ppt_x"/>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ppt_x"/>
                                          </p:val>
                                        </p:tav>
                                        <p:tav tm="100000">
                                          <p:val>
                                            <p:strVal val="#ppt_x"/>
                                          </p:val>
                                        </p:tav>
                                      </p:tavLst>
                                    </p:anim>
                                    <p:anim calcmode="lin" valueType="num">
                                      <p:cBhvr additive="base">
                                        <p:cTn id="29" dur="3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ppt_x"/>
                                          </p:val>
                                        </p:tav>
                                        <p:tav tm="100000">
                                          <p:val>
                                            <p:strVal val="#ppt_x"/>
                                          </p:val>
                                        </p:tav>
                                      </p:tavLst>
                                    </p:anim>
                                    <p:anim calcmode="lin" valueType="num">
                                      <p:cBhvr additive="base">
                                        <p:cTn id="33" dur="30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3000" fill="hold"/>
                                        <p:tgtEl>
                                          <p:spTgt spid="10"/>
                                        </p:tgtEl>
                                        <p:attrNameLst>
                                          <p:attrName>ppt_x</p:attrName>
                                        </p:attrNameLst>
                                      </p:cBhvr>
                                      <p:tavLst>
                                        <p:tav tm="0">
                                          <p:val>
                                            <p:strVal val="#ppt_x"/>
                                          </p:val>
                                        </p:tav>
                                        <p:tav tm="100000">
                                          <p:val>
                                            <p:strVal val="#ppt_x"/>
                                          </p:val>
                                        </p:tav>
                                      </p:tavLst>
                                    </p:anim>
                                    <p:anim calcmode="lin" valueType="num">
                                      <p:cBhvr additive="base">
                                        <p:cTn id="41" dur="30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3000" fill="hold"/>
                                        <p:tgtEl>
                                          <p:spTgt spid="11"/>
                                        </p:tgtEl>
                                        <p:attrNameLst>
                                          <p:attrName>ppt_x</p:attrName>
                                        </p:attrNameLst>
                                      </p:cBhvr>
                                      <p:tavLst>
                                        <p:tav tm="0">
                                          <p:val>
                                            <p:strVal val="#ppt_x"/>
                                          </p:val>
                                        </p:tav>
                                        <p:tav tm="100000">
                                          <p:val>
                                            <p:strVal val="#ppt_x"/>
                                          </p:val>
                                        </p:tav>
                                      </p:tavLst>
                                    </p:anim>
                                    <p:anim calcmode="lin" valueType="num">
                                      <p:cBhvr additive="base">
                                        <p:cTn id="45" dur="3000" fill="hold"/>
                                        <p:tgtEl>
                                          <p:spTgt spid="11"/>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3000" fill="hold"/>
                                        <p:tgtEl>
                                          <p:spTgt spid="12"/>
                                        </p:tgtEl>
                                        <p:attrNameLst>
                                          <p:attrName>ppt_x</p:attrName>
                                        </p:attrNameLst>
                                      </p:cBhvr>
                                      <p:tavLst>
                                        <p:tav tm="0">
                                          <p:val>
                                            <p:strVal val="#ppt_x"/>
                                          </p:val>
                                        </p:tav>
                                        <p:tav tm="100000">
                                          <p:val>
                                            <p:strVal val="#ppt_x"/>
                                          </p:val>
                                        </p:tav>
                                      </p:tavLst>
                                    </p:anim>
                                    <p:anim calcmode="lin" valueType="num">
                                      <p:cBhvr additive="base">
                                        <p:cTn id="49" dur="3000" fill="hold"/>
                                        <p:tgtEl>
                                          <p:spTgt spid="12"/>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3000" fill="hold"/>
                                        <p:tgtEl>
                                          <p:spTgt spid="13"/>
                                        </p:tgtEl>
                                        <p:attrNameLst>
                                          <p:attrName>ppt_x</p:attrName>
                                        </p:attrNameLst>
                                      </p:cBhvr>
                                      <p:tavLst>
                                        <p:tav tm="0">
                                          <p:val>
                                            <p:strVal val="#ppt_x"/>
                                          </p:val>
                                        </p:tav>
                                        <p:tav tm="100000">
                                          <p:val>
                                            <p:strVal val="#ppt_x"/>
                                          </p:val>
                                        </p:tav>
                                      </p:tavLst>
                                    </p:anim>
                                    <p:anim calcmode="lin" valueType="num">
                                      <p:cBhvr additive="base">
                                        <p:cTn id="53" dur="3000" fill="hold"/>
                                        <p:tgtEl>
                                          <p:spTgt spid="13"/>
                                        </p:tgtEl>
                                        <p:attrNameLst>
                                          <p:attrName>ppt_y</p:attrName>
                                        </p:attrNameLst>
                                      </p:cBhvr>
                                      <p:tavLst>
                                        <p:tav tm="0">
                                          <p:val>
                                            <p:strVal val="1+#ppt_h/2"/>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strVal val="#ppt_w"/>
                                          </p:val>
                                        </p:tav>
                                        <p:tav tm="100000">
                                          <p:val>
                                            <p:strVal val="#ppt_w"/>
                                          </p:val>
                                        </p:tav>
                                      </p:tavLst>
                                    </p:anim>
                                    <p:anim calcmode="lin" valueType="num">
                                      <p:cBhvr>
                                        <p:cTn id="57" dur="3000" fill="hold"/>
                                        <p:tgtEl>
                                          <p:spTgt spid="6"/>
                                        </p:tgtEl>
                                        <p:attrNameLst>
                                          <p:attrName>ppt_h</p:attrName>
                                        </p:attrNameLst>
                                      </p:cBhvr>
                                      <p:tavLst>
                                        <p:tav tm="0" fmla="#ppt_h*sin(2.5*pi*$)">
                                          <p:val>
                                            <p:fltVal val="0"/>
                                          </p:val>
                                        </p:tav>
                                        <p:tav tm="100000">
                                          <p:val>
                                            <p:fltVal val="1"/>
                                          </p:val>
                                        </p:tav>
                                      </p:tavLst>
                                    </p:anim>
                                  </p:childTnLst>
                                </p:cTn>
                              </p:par>
                              <p:par>
                                <p:cTn id="58" presetID="19" presetClass="entr" presetSubtype="5"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strVal val="#ppt_w"/>
                                          </p:val>
                                        </p:tav>
                                        <p:tav tm="100000">
                                          <p:val>
                                            <p:strVal val="#ppt_w"/>
                                          </p:val>
                                        </p:tav>
                                      </p:tavLst>
                                    </p:anim>
                                    <p:anim calcmode="lin" valueType="num">
                                      <p:cBhvr>
                                        <p:cTn id="61" dur="3000" fill="hold"/>
                                        <p:tgtEl>
                                          <p:spTgt spid="7"/>
                                        </p:tgtEl>
                                        <p:attrNameLst>
                                          <p:attrName>ppt_h</p:attrName>
                                        </p:attrNameLst>
                                      </p:cBhvr>
                                      <p:tavLst>
                                        <p:tav tm="0" fmla="#ppt_h*sin(2.5*pi*$)">
                                          <p:val>
                                            <p:fltVal val="0"/>
                                          </p:val>
                                        </p:tav>
                                        <p:tav tm="100000">
                                          <p:val>
                                            <p:fltVal val="1"/>
                                          </p:val>
                                        </p:tav>
                                      </p:tavLst>
                                    </p:anim>
                                  </p:childTnLst>
                                </p:cTn>
                              </p:par>
                              <p:par>
                                <p:cTn id="62" presetID="19" presetClass="entr" presetSubtype="5"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3000" fill="hold"/>
                                        <p:tgtEl>
                                          <p:spTgt spid="8"/>
                                        </p:tgtEl>
                                        <p:attrNameLst>
                                          <p:attrName>ppt_w</p:attrName>
                                        </p:attrNameLst>
                                      </p:cBhvr>
                                      <p:tavLst>
                                        <p:tav tm="0">
                                          <p:val>
                                            <p:strVal val="#ppt_w"/>
                                          </p:val>
                                        </p:tav>
                                        <p:tav tm="100000">
                                          <p:val>
                                            <p:strVal val="#ppt_w"/>
                                          </p:val>
                                        </p:tav>
                                      </p:tavLst>
                                    </p:anim>
                                    <p:anim calcmode="lin" valueType="num">
                                      <p:cBhvr>
                                        <p:cTn id="65" dur="3000" fill="hold"/>
                                        <p:tgtEl>
                                          <p:spTgt spid="8"/>
                                        </p:tgtEl>
                                        <p:attrNameLst>
                                          <p:attrName>ppt_h</p:attrName>
                                        </p:attrNameLst>
                                      </p:cBhvr>
                                      <p:tavLst>
                                        <p:tav tm="0" fmla="#ppt_h*sin(2.5*pi*$)">
                                          <p:val>
                                            <p:fltVal val="0"/>
                                          </p:val>
                                        </p:tav>
                                        <p:tav tm="100000">
                                          <p:val>
                                            <p:fltVal val="1"/>
                                          </p:val>
                                        </p:tav>
                                      </p:tavLst>
                                    </p:anim>
                                  </p:childTnLst>
                                </p:cTn>
                              </p:par>
                              <p:par>
                                <p:cTn id="66" presetID="19" presetClass="entr" presetSubtype="5"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p:cTn id="68" dur="3000" fill="hold"/>
                                        <p:tgtEl>
                                          <p:spTgt spid="9"/>
                                        </p:tgtEl>
                                        <p:attrNameLst>
                                          <p:attrName>ppt_w</p:attrName>
                                        </p:attrNameLst>
                                      </p:cBhvr>
                                      <p:tavLst>
                                        <p:tav tm="0">
                                          <p:val>
                                            <p:strVal val="#ppt_w"/>
                                          </p:val>
                                        </p:tav>
                                        <p:tav tm="100000">
                                          <p:val>
                                            <p:strVal val="#ppt_w"/>
                                          </p:val>
                                        </p:tav>
                                      </p:tavLst>
                                    </p:anim>
                                    <p:anim calcmode="lin" valueType="num">
                                      <p:cBhvr>
                                        <p:cTn id="69" dur="3000" fill="hold"/>
                                        <p:tgtEl>
                                          <p:spTgt spid="9"/>
                                        </p:tgtEl>
                                        <p:attrNameLst>
                                          <p:attrName>ppt_h</p:attrName>
                                        </p:attrNameLst>
                                      </p:cBhvr>
                                      <p:tavLst>
                                        <p:tav tm="0" fmla="#ppt_h*sin(2.5*pi*$)">
                                          <p:val>
                                            <p:fltVal val="0"/>
                                          </p:val>
                                        </p:tav>
                                        <p:tav tm="100000">
                                          <p:val>
                                            <p:fltVal val="1"/>
                                          </p:val>
                                        </p:tav>
                                      </p:tavLst>
                                    </p:anim>
                                  </p:childTnLst>
                                </p:cTn>
                              </p:par>
                              <p:par>
                                <p:cTn id="70" presetID="19" presetClass="entr" presetSubtype="5"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fmla="#ppt_h*sin(2.5*pi*$)">
                                          <p:val>
                                            <p:fltVal val="0"/>
                                          </p:val>
                                        </p:tav>
                                        <p:tav tm="100000">
                                          <p:val>
                                            <p:fltVal val="1"/>
                                          </p:val>
                                        </p:tav>
                                      </p:tavLst>
                                    </p:anim>
                                  </p:childTnLst>
                                </p:cTn>
                              </p:par>
                              <p:par>
                                <p:cTn id="74" presetID="19" presetClass="entr" presetSubtype="5"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strVal val="#ppt_w"/>
                                          </p:val>
                                        </p:tav>
                                        <p:tav tm="100000">
                                          <p:val>
                                            <p:strVal val="#ppt_w"/>
                                          </p:val>
                                        </p:tav>
                                      </p:tavLst>
                                    </p:anim>
                                    <p:anim calcmode="lin" valueType="num">
                                      <p:cBhvr>
                                        <p:cTn id="77" dur="3000" fill="hold"/>
                                        <p:tgtEl>
                                          <p:spTgt spid="11"/>
                                        </p:tgtEl>
                                        <p:attrNameLst>
                                          <p:attrName>ppt_h</p:attrName>
                                        </p:attrNameLst>
                                      </p:cBhvr>
                                      <p:tavLst>
                                        <p:tav tm="0" fmla="#ppt_h*sin(2.5*pi*$)">
                                          <p:val>
                                            <p:fltVal val="0"/>
                                          </p:val>
                                        </p:tav>
                                        <p:tav tm="100000">
                                          <p:val>
                                            <p:fltVal val="1"/>
                                          </p:val>
                                        </p:tav>
                                      </p:tavLst>
                                    </p:anim>
                                  </p:childTnLst>
                                </p:cTn>
                              </p:par>
                              <p:par>
                                <p:cTn id="78" presetID="19" presetClass="entr" presetSubtype="5" fill="hold"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3000" fill="hold"/>
                                        <p:tgtEl>
                                          <p:spTgt spid="12"/>
                                        </p:tgtEl>
                                        <p:attrNameLst>
                                          <p:attrName>ppt_w</p:attrName>
                                        </p:attrNameLst>
                                      </p:cBhvr>
                                      <p:tavLst>
                                        <p:tav tm="0">
                                          <p:val>
                                            <p:strVal val="#ppt_w"/>
                                          </p:val>
                                        </p:tav>
                                        <p:tav tm="100000">
                                          <p:val>
                                            <p:strVal val="#ppt_w"/>
                                          </p:val>
                                        </p:tav>
                                      </p:tavLst>
                                    </p:anim>
                                    <p:anim calcmode="lin" valueType="num">
                                      <p:cBhvr>
                                        <p:cTn id="81" dur="3000" fill="hold"/>
                                        <p:tgtEl>
                                          <p:spTgt spid="12"/>
                                        </p:tgtEl>
                                        <p:attrNameLst>
                                          <p:attrName>ppt_h</p:attrName>
                                        </p:attrNameLst>
                                      </p:cBhvr>
                                      <p:tavLst>
                                        <p:tav tm="0" fmla="#ppt_h*sin(2.5*pi*$)">
                                          <p:val>
                                            <p:fltVal val="0"/>
                                          </p:val>
                                        </p:tav>
                                        <p:tav tm="100000">
                                          <p:val>
                                            <p:fltVal val="1"/>
                                          </p:val>
                                        </p:tav>
                                      </p:tavLst>
                                    </p:anim>
                                  </p:childTnLst>
                                </p:cTn>
                              </p:par>
                              <p:par>
                                <p:cTn id="82" presetID="19" presetClass="entr" presetSubtype="5"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3000" fill="hold"/>
                                        <p:tgtEl>
                                          <p:spTgt spid="13"/>
                                        </p:tgtEl>
                                        <p:attrNameLst>
                                          <p:attrName>ppt_w</p:attrName>
                                        </p:attrNameLst>
                                      </p:cBhvr>
                                      <p:tavLst>
                                        <p:tav tm="0">
                                          <p:val>
                                            <p:strVal val="#ppt_w"/>
                                          </p:val>
                                        </p:tav>
                                        <p:tav tm="100000">
                                          <p:val>
                                            <p:strVal val="#ppt_w"/>
                                          </p:val>
                                        </p:tav>
                                      </p:tavLst>
                                    </p:anim>
                                    <p:anim calcmode="lin" valueType="num">
                                      <p:cBhvr>
                                        <p:cTn id="85" dur="3000" fill="hold"/>
                                        <p:tgtEl>
                                          <p:spTgt spid="1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42000">
              <a:srgbClr val="FFC000"/>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0" scaled="1"/>
          <a:tileRect/>
        </a:gradFill>
        <a:effectLst/>
      </p:bgPr>
    </p:bg>
    <p:spTree>
      <p:nvGrpSpPr>
        <p:cNvPr id="1" name=""/>
        <p:cNvGrpSpPr/>
        <p:nvPr/>
      </p:nvGrpSpPr>
      <p:grpSpPr>
        <a:xfrm>
          <a:off x="0" y="0"/>
          <a:ext cx="0" cy="0"/>
          <a:chOff x="0" y="0"/>
          <a:chExt cx="0" cy="0"/>
        </a:xfrm>
      </p:grpSpPr>
      <p:pic>
        <p:nvPicPr>
          <p:cNvPr id="2" name="1 Imagen" descr="3d1603e05c63d9ef4b39a83e05aad4ee.jpg"/>
          <p:cNvPicPr>
            <a:picLocks noGrp="1" noChangeAspect="1"/>
          </p:cNvPicPr>
          <p:nvPr isPhoto="1"/>
        </p:nvPicPr>
        <p:blipFill>
          <a:blip r:embed="rId3">
            <a:lum/>
          </a:blip>
          <a:stretch>
            <a:fillRect/>
          </a:stretch>
        </p:blipFill>
        <p:spPr>
          <a:xfrm>
            <a:off x="0" y="0"/>
            <a:ext cx="3714744" cy="5178712"/>
          </a:xfrm>
          <a:prstGeom prst="rect">
            <a:avLst/>
          </a:prstGeom>
          <a:noFill/>
          <a:ln>
            <a:noFill/>
          </a:ln>
        </p:spPr>
      </p:pic>
      <p:pic>
        <p:nvPicPr>
          <p:cNvPr id="4" name="3 Imagen" descr="14277a2e9b242b1f46ee75fa0b0e4bc8.jpg"/>
          <p:cNvPicPr>
            <a:picLocks noChangeAspect="1"/>
          </p:cNvPicPr>
          <p:nvPr/>
        </p:nvPicPr>
        <p:blipFill>
          <a:blip r:embed="rId4"/>
          <a:stretch>
            <a:fillRect/>
          </a:stretch>
        </p:blipFill>
        <p:spPr>
          <a:xfrm>
            <a:off x="5337810" y="0"/>
            <a:ext cx="3806190" cy="5143500"/>
          </a:xfrm>
          <a:prstGeom prst="rect">
            <a:avLst/>
          </a:prstGeom>
        </p:spPr>
      </p:pic>
      <p:pic>
        <p:nvPicPr>
          <p:cNvPr id="5" name="4 Imagen" descr="unnamed.png"/>
          <p:cNvPicPr>
            <a:picLocks noChangeAspect="1"/>
          </p:cNvPicPr>
          <p:nvPr/>
        </p:nvPicPr>
        <p:blipFill>
          <a:blip r:embed="rId5">
            <a:lum bright="-10000" contrast="40000"/>
          </a:blip>
          <a:stretch>
            <a:fillRect/>
          </a:stretch>
        </p:blipFill>
        <p:spPr>
          <a:xfrm>
            <a:off x="4000496" y="0"/>
            <a:ext cx="1024071" cy="1024071"/>
          </a:xfrm>
          <a:prstGeom prst="rect">
            <a:avLst/>
          </a:prstGeom>
        </p:spPr>
      </p:pic>
      <p:pic>
        <p:nvPicPr>
          <p:cNvPr id="6" name="5 Imagen" descr="unnamed.png"/>
          <p:cNvPicPr>
            <a:picLocks noChangeAspect="1"/>
          </p:cNvPicPr>
          <p:nvPr/>
        </p:nvPicPr>
        <p:blipFill>
          <a:blip r:embed="rId5">
            <a:lum bright="-10000" contrast="40000"/>
          </a:blip>
          <a:stretch>
            <a:fillRect/>
          </a:stretch>
        </p:blipFill>
        <p:spPr>
          <a:xfrm>
            <a:off x="4000496" y="1000114"/>
            <a:ext cx="1024071" cy="1024071"/>
          </a:xfrm>
          <a:prstGeom prst="rect">
            <a:avLst/>
          </a:prstGeom>
        </p:spPr>
      </p:pic>
      <p:pic>
        <p:nvPicPr>
          <p:cNvPr id="7" name="6 Imagen" descr="unnamed.png"/>
          <p:cNvPicPr>
            <a:picLocks noChangeAspect="1"/>
          </p:cNvPicPr>
          <p:nvPr/>
        </p:nvPicPr>
        <p:blipFill>
          <a:blip r:embed="rId5">
            <a:lum bright="-10000" contrast="40000"/>
          </a:blip>
          <a:stretch>
            <a:fillRect/>
          </a:stretch>
        </p:blipFill>
        <p:spPr>
          <a:xfrm>
            <a:off x="4000496" y="2071684"/>
            <a:ext cx="1024071" cy="1024071"/>
          </a:xfrm>
          <a:prstGeom prst="rect">
            <a:avLst/>
          </a:prstGeom>
        </p:spPr>
      </p:pic>
      <p:pic>
        <p:nvPicPr>
          <p:cNvPr id="8" name="7 Imagen" descr="unnamed.png"/>
          <p:cNvPicPr>
            <a:picLocks noChangeAspect="1"/>
          </p:cNvPicPr>
          <p:nvPr/>
        </p:nvPicPr>
        <p:blipFill>
          <a:blip r:embed="rId5">
            <a:lum bright="-10000" contrast="40000"/>
          </a:blip>
          <a:stretch>
            <a:fillRect/>
          </a:stretch>
        </p:blipFill>
        <p:spPr>
          <a:xfrm>
            <a:off x="4000496" y="3071816"/>
            <a:ext cx="1024071" cy="1024071"/>
          </a:xfrm>
          <a:prstGeom prst="rect">
            <a:avLst/>
          </a:prstGeom>
        </p:spPr>
      </p:pic>
      <p:pic>
        <p:nvPicPr>
          <p:cNvPr id="9" name="8 Imagen" descr="unnamed.png"/>
          <p:cNvPicPr>
            <a:picLocks noChangeAspect="1"/>
          </p:cNvPicPr>
          <p:nvPr/>
        </p:nvPicPr>
        <p:blipFill>
          <a:blip r:embed="rId5">
            <a:lum bright="-10000" contrast="40000"/>
          </a:blip>
          <a:stretch>
            <a:fillRect/>
          </a:stretch>
        </p:blipFill>
        <p:spPr>
          <a:xfrm>
            <a:off x="4000496" y="4119429"/>
            <a:ext cx="1024071" cy="1024071"/>
          </a:xfrm>
          <a:prstGeom prst="rect">
            <a:avLst/>
          </a:prstGeom>
        </p:spPr>
      </p:pic>
      <p:sp>
        <p:nvSpPr>
          <p:cNvPr id="10" name="9 Rectángulo"/>
          <p:cNvSpPr/>
          <p:nvPr/>
        </p:nvSpPr>
        <p:spPr>
          <a:xfrm>
            <a:off x="3714744" y="0"/>
            <a:ext cx="1643074" cy="5143500"/>
          </a:xfrm>
          <a:prstGeom prst="rect">
            <a:avLst/>
          </a:prstGeom>
          <a:gradFill flip="none" rotWithShape="1">
            <a:gsLst>
              <a:gs pos="51000">
                <a:schemeClr val="bg2">
                  <a:lumMod val="25000"/>
                </a:schemeClr>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2000" fill="hold"/>
                                        <p:tgtEl>
                                          <p:spTgt spid="2"/>
                                        </p:tgtEl>
                                        <p:attrNameLst>
                                          <p:attrName>ppt_x</p:attrName>
                                        </p:attrNameLst>
                                      </p:cBhvr>
                                      <p:tavLst>
                                        <p:tav tm="0">
                                          <p:val>
                                            <p:strVal val="0-#ppt_w/2"/>
                                          </p:val>
                                        </p:tav>
                                        <p:tav tm="100000">
                                          <p:val>
                                            <p:strVal val="#ppt_x"/>
                                          </p:val>
                                        </p:tav>
                                      </p:tavLst>
                                    </p:anim>
                                    <p:anim calcmode="lin" valueType="num">
                                      <p:cBhvr additive="base">
                                        <p:cTn id="10" dur="2000" fill="hold"/>
                                        <p:tgtEl>
                                          <p:spTgt spid="2"/>
                                        </p:tgtEl>
                                        <p:attrNameLst>
                                          <p:attrName>ppt_y</p:attrName>
                                        </p:attrNameLst>
                                      </p:cBhvr>
                                      <p:tavLst>
                                        <p:tav tm="0">
                                          <p:val>
                                            <p:strVal val="1+#ppt_h/2"/>
                                          </p:val>
                                        </p:tav>
                                        <p:tav tm="100000">
                                          <p:val>
                                            <p:strVal val="#ppt_y"/>
                                          </p:val>
                                        </p:tav>
                                      </p:tavLst>
                                    </p:anim>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2000"/>
                                        <p:tgtEl>
                                          <p:spTgt spid="2"/>
                                        </p:tgtEl>
                                      </p:cBhvr>
                                    </p:animEffect>
                                  </p:childTnLst>
                                </p:cTn>
                              </p:par>
                              <p:par>
                                <p:cTn id="14" presetID="2" presetClass="entr" presetSubtype="3"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1+#ppt_w/2"/>
                                          </p:val>
                                        </p:tav>
                                        <p:tav tm="100000">
                                          <p:val>
                                            <p:strVal val="#ppt_x"/>
                                          </p:val>
                                        </p:tav>
                                      </p:tavLst>
                                    </p:anim>
                                    <p:anim calcmode="lin" valueType="num">
                                      <p:cBhvr additive="base">
                                        <p:cTn id="17" dur="2000" fill="hold"/>
                                        <p:tgtEl>
                                          <p:spTgt spid="4"/>
                                        </p:tgtEl>
                                        <p:attrNameLst>
                                          <p:attrName>ppt_y</p:attrName>
                                        </p:attrNameLst>
                                      </p:cBhvr>
                                      <p:tavLst>
                                        <p:tav tm="0">
                                          <p:val>
                                            <p:strVal val="0-#ppt_h/2"/>
                                          </p:val>
                                        </p:tav>
                                        <p:tav tm="100000">
                                          <p:val>
                                            <p:strVal val="#ppt_y"/>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2000"/>
                                        <p:tgtEl>
                                          <p:spTgt spid="4"/>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slide(fromLeft)">
                                      <p:cBhvr>
                                        <p:cTn id="24" dur="1000"/>
                                        <p:tgtEl>
                                          <p:spTgt spid="5"/>
                                        </p:tgtEl>
                                      </p:cBhvr>
                                    </p:animEffect>
                                  </p:childTnLst>
                                </p:cTn>
                              </p:par>
                              <p:par>
                                <p:cTn id="25" presetID="12" presetClass="entr" presetSubtype="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slide(fromRight)">
                                      <p:cBhvr>
                                        <p:cTn id="27" dur="1000"/>
                                        <p:tgtEl>
                                          <p:spTgt spid="6"/>
                                        </p:tgtEl>
                                      </p:cBhvr>
                                    </p:animEffect>
                                  </p:childTnLst>
                                </p:cTn>
                              </p:par>
                              <p:par>
                                <p:cTn id="28" presetID="12" presetClass="entr" presetSubtype="8"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slide(fromLeft)">
                                      <p:cBhvr>
                                        <p:cTn id="30" dur="1000"/>
                                        <p:tgtEl>
                                          <p:spTgt spid="7"/>
                                        </p:tgtEl>
                                      </p:cBhvr>
                                    </p:animEffect>
                                  </p:childTnLst>
                                </p:cTn>
                              </p:par>
                              <p:par>
                                <p:cTn id="31" presetID="12" presetClass="entr" presetSubtype="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slide(fromRight)">
                                      <p:cBhvr>
                                        <p:cTn id="33" dur="1000"/>
                                        <p:tgtEl>
                                          <p:spTgt spid="8"/>
                                        </p:tgtEl>
                                      </p:cBhvr>
                                    </p:animEffect>
                                  </p:childTnLst>
                                </p:cTn>
                              </p:par>
                              <p:par>
                                <p:cTn id="34" presetID="12" presetClass="entr" presetSubtype="8"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slide(fromLeft)">
                                      <p:cBhvr>
                                        <p:cTn id="36" dur="1000"/>
                                        <p:tgtEl>
                                          <p:spTgt spid="9"/>
                                        </p:tgtEl>
                                      </p:cBhvr>
                                    </p:animEffect>
                                  </p:childTnLst>
                                </p:cTn>
                              </p:par>
                              <p:par>
                                <p:cTn id="37" presetID="6" presetClass="emph" presetSubtype="0" autoRev="1" fill="hold" nodeType="withEffect">
                                  <p:stCondLst>
                                    <p:cond delay="0"/>
                                  </p:stCondLst>
                                  <p:childTnLst>
                                    <p:animScale>
                                      <p:cBhvr>
                                        <p:cTn id="38" dur="1000" fill="hold"/>
                                        <p:tgtEl>
                                          <p:spTgt spid="5"/>
                                        </p:tgtEl>
                                      </p:cBhvr>
                                      <p:by x="50000" y="50000"/>
                                    </p:animScale>
                                  </p:childTnLst>
                                </p:cTn>
                              </p:par>
                              <p:par>
                                <p:cTn id="39" presetID="6" presetClass="emph" presetSubtype="0" autoRev="1" fill="hold" nodeType="withEffect">
                                  <p:stCondLst>
                                    <p:cond delay="0"/>
                                  </p:stCondLst>
                                  <p:childTnLst>
                                    <p:animScale>
                                      <p:cBhvr>
                                        <p:cTn id="40" dur="1000" fill="hold"/>
                                        <p:tgtEl>
                                          <p:spTgt spid="6"/>
                                        </p:tgtEl>
                                      </p:cBhvr>
                                      <p:by x="50000" y="50000"/>
                                    </p:animScale>
                                  </p:childTnLst>
                                </p:cTn>
                              </p:par>
                              <p:par>
                                <p:cTn id="41" presetID="6" presetClass="emph" presetSubtype="0" autoRev="1" fill="hold" nodeType="withEffect">
                                  <p:stCondLst>
                                    <p:cond delay="0"/>
                                  </p:stCondLst>
                                  <p:childTnLst>
                                    <p:animScale>
                                      <p:cBhvr>
                                        <p:cTn id="42" dur="1000" fill="hold"/>
                                        <p:tgtEl>
                                          <p:spTgt spid="7"/>
                                        </p:tgtEl>
                                      </p:cBhvr>
                                      <p:by x="50000" y="50000"/>
                                    </p:animScale>
                                  </p:childTnLst>
                                </p:cTn>
                              </p:par>
                              <p:par>
                                <p:cTn id="43" presetID="6" presetClass="emph" presetSubtype="0" autoRev="1" fill="hold" nodeType="withEffect">
                                  <p:stCondLst>
                                    <p:cond delay="0"/>
                                  </p:stCondLst>
                                  <p:childTnLst>
                                    <p:animScale>
                                      <p:cBhvr>
                                        <p:cTn id="44" dur="1000" fill="hold"/>
                                        <p:tgtEl>
                                          <p:spTgt spid="8"/>
                                        </p:tgtEl>
                                      </p:cBhvr>
                                      <p:by x="50000" y="50000"/>
                                    </p:animScale>
                                  </p:childTnLst>
                                </p:cTn>
                              </p:par>
                              <p:par>
                                <p:cTn id="45" presetID="6" presetClass="emph" presetSubtype="0" autoRev="1" fill="hold" nodeType="withEffect">
                                  <p:stCondLst>
                                    <p:cond delay="0"/>
                                  </p:stCondLst>
                                  <p:childTnLst>
                                    <p:animScale>
                                      <p:cBhvr>
                                        <p:cTn id="46" dur="1000" fill="hold"/>
                                        <p:tgtEl>
                                          <p:spTgt spid="9"/>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10" name="9 Imagen" descr="3.png"/>
          <p:cNvPicPr>
            <a:picLocks noChangeAspect="1"/>
          </p:cNvPicPr>
          <p:nvPr/>
        </p:nvPicPr>
        <p:blipFill>
          <a:blip r:embed="rId2">
            <a:grayscl/>
            <a:lum contrast="20000"/>
          </a:blip>
          <a:stretch>
            <a:fillRect/>
          </a:stretch>
        </p:blipFill>
        <p:spPr>
          <a:xfrm>
            <a:off x="1142976" y="0"/>
            <a:ext cx="7000924" cy="5143500"/>
          </a:xfrm>
          <a:prstGeom prst="rect">
            <a:avLst/>
          </a:prstGeom>
        </p:spPr>
      </p:pic>
      <p:pic>
        <p:nvPicPr>
          <p:cNvPr id="4" name="3 Imagen" descr="CHICAS (252).gif"/>
          <p:cNvPicPr>
            <a:picLocks noChangeAspect="1"/>
          </p:cNvPicPr>
          <p:nvPr/>
        </p:nvPicPr>
        <p:blipFill>
          <a:blip r:embed="rId3">
            <a:lum contrast="20000"/>
          </a:blip>
          <a:stretch>
            <a:fillRect/>
          </a:stretch>
        </p:blipFill>
        <p:spPr>
          <a:xfrm>
            <a:off x="4929190" y="571486"/>
            <a:ext cx="2619373" cy="3929060"/>
          </a:xfrm>
          <a:prstGeom prst="rect">
            <a:avLst/>
          </a:prstGeom>
          <a:effectLst>
            <a:softEdge rad="12700"/>
          </a:effectLst>
        </p:spPr>
      </p:pic>
      <p:sp>
        <p:nvSpPr>
          <p:cNvPr id="5" name="4 CuadroTexto"/>
          <p:cNvSpPr txBox="1"/>
          <p:nvPr/>
        </p:nvSpPr>
        <p:spPr>
          <a:xfrm>
            <a:off x="2000232" y="1428742"/>
            <a:ext cx="2214577" cy="2308324"/>
          </a:xfrm>
          <a:prstGeom prst="rect">
            <a:avLst/>
          </a:prstGeom>
          <a:noFill/>
        </p:spPr>
        <p:txBody>
          <a:bodyPr wrap="square" rtlCol="0">
            <a:spAutoFit/>
          </a:bodyPr>
          <a:lstStyle/>
          <a:p>
            <a:r>
              <a:rPr lang="es-PE" dirty="0" smtClean="0"/>
              <a:t>Sus pies descalzos acarician el suelo con suavidad, trazando historias de amor, pasión y libertad, sus cuerpos son pinceles que pintan el aire, creando un lienzo efímero de arte sin par</a:t>
            </a:r>
            <a:endParaRPr lang="es-PE" dirty="0"/>
          </a:p>
        </p:txBody>
      </p:sp>
    </p:spTree>
  </p:cSld>
  <p:clrMapOvr>
    <a:masterClrMapping/>
  </p:clrMapOvr>
  <p:transition advClick="0" advTm="1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99CC">
                <a:alpha val="98824"/>
              </a:srgb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5" name="4 Imagen" descr="4a0acd018b340d276aa24f9e46a66400.jpg"/>
          <p:cNvPicPr>
            <a:picLocks noGrp="1" noChangeAspect="1"/>
          </p:cNvPicPr>
          <p:nvPr isPhoto="1"/>
        </p:nvPicPr>
        <p:blipFill>
          <a:blip r:embed="rId2">
            <a:lum/>
          </a:blip>
          <a:stretch>
            <a:fillRect/>
          </a:stretch>
        </p:blipFill>
        <p:spPr>
          <a:xfrm>
            <a:off x="5203816" y="0"/>
            <a:ext cx="3940184" cy="5143500"/>
          </a:xfrm>
          <a:prstGeom prst="rect">
            <a:avLst/>
          </a:prstGeom>
          <a:noFill/>
          <a:ln>
            <a:noFill/>
          </a:ln>
        </p:spPr>
      </p:pic>
      <p:pic>
        <p:nvPicPr>
          <p:cNvPr id="8" name="7 Imagen" descr="398216314003ccc4d065f97d7063895f.jpg"/>
          <p:cNvPicPr>
            <a:picLocks noChangeAspect="1"/>
          </p:cNvPicPr>
          <p:nvPr/>
        </p:nvPicPr>
        <p:blipFill>
          <a:blip r:embed="rId3"/>
          <a:stretch>
            <a:fillRect/>
          </a:stretch>
        </p:blipFill>
        <p:spPr>
          <a:xfrm>
            <a:off x="0" y="0"/>
            <a:ext cx="3643306" cy="5143500"/>
          </a:xfrm>
          <a:prstGeom prst="rect">
            <a:avLst/>
          </a:prstGeom>
        </p:spPr>
      </p:pic>
      <p:pic>
        <p:nvPicPr>
          <p:cNvPr id="4" name="3 Imagen" descr="Turtle_Graphics_Spiral.svg.png"/>
          <p:cNvPicPr>
            <a:picLocks noChangeAspect="1"/>
          </p:cNvPicPr>
          <p:nvPr/>
        </p:nvPicPr>
        <p:blipFill>
          <a:blip r:embed="rId4">
            <a:grayscl/>
            <a:lum contrast="40000"/>
          </a:blip>
          <a:stretch>
            <a:fillRect/>
          </a:stretch>
        </p:blipFill>
        <p:spPr>
          <a:xfrm>
            <a:off x="3993522" y="1"/>
            <a:ext cx="1031045" cy="1000114"/>
          </a:xfrm>
          <a:prstGeom prst="rect">
            <a:avLst/>
          </a:prstGeom>
        </p:spPr>
      </p:pic>
      <p:pic>
        <p:nvPicPr>
          <p:cNvPr id="6" name="5 Imagen" descr="Turtle_Graphics_Spiral.svg.png"/>
          <p:cNvPicPr>
            <a:picLocks noChangeAspect="1"/>
          </p:cNvPicPr>
          <p:nvPr/>
        </p:nvPicPr>
        <p:blipFill>
          <a:blip r:embed="rId4"/>
          <a:stretch>
            <a:fillRect/>
          </a:stretch>
        </p:blipFill>
        <p:spPr>
          <a:xfrm>
            <a:off x="4000496" y="714362"/>
            <a:ext cx="1031045" cy="1000114"/>
          </a:xfrm>
          <a:prstGeom prst="rect">
            <a:avLst/>
          </a:prstGeom>
        </p:spPr>
      </p:pic>
      <p:pic>
        <p:nvPicPr>
          <p:cNvPr id="7" name="6 Imagen" descr="Turtle_Graphics_Spiral.svg.png"/>
          <p:cNvPicPr>
            <a:picLocks noChangeAspect="1"/>
          </p:cNvPicPr>
          <p:nvPr/>
        </p:nvPicPr>
        <p:blipFill>
          <a:blip r:embed="rId4">
            <a:grayscl/>
            <a:lum contrast="40000"/>
          </a:blip>
          <a:stretch>
            <a:fillRect/>
          </a:stretch>
        </p:blipFill>
        <p:spPr>
          <a:xfrm>
            <a:off x="4000496" y="1571618"/>
            <a:ext cx="1031045" cy="1000114"/>
          </a:xfrm>
          <a:prstGeom prst="rect">
            <a:avLst/>
          </a:prstGeom>
        </p:spPr>
      </p:pic>
      <p:pic>
        <p:nvPicPr>
          <p:cNvPr id="9" name="8 Imagen" descr="Turtle_Graphics_Spiral.svg.png"/>
          <p:cNvPicPr>
            <a:picLocks noChangeAspect="1"/>
          </p:cNvPicPr>
          <p:nvPr/>
        </p:nvPicPr>
        <p:blipFill>
          <a:blip r:embed="rId4"/>
          <a:stretch>
            <a:fillRect/>
          </a:stretch>
        </p:blipFill>
        <p:spPr>
          <a:xfrm>
            <a:off x="4000496" y="2428874"/>
            <a:ext cx="1031045" cy="1000114"/>
          </a:xfrm>
          <a:prstGeom prst="rect">
            <a:avLst/>
          </a:prstGeom>
        </p:spPr>
      </p:pic>
      <p:pic>
        <p:nvPicPr>
          <p:cNvPr id="10" name="9 Imagen" descr="Turtle_Graphics_Spiral.svg.png"/>
          <p:cNvPicPr>
            <a:picLocks noChangeAspect="1"/>
          </p:cNvPicPr>
          <p:nvPr/>
        </p:nvPicPr>
        <p:blipFill>
          <a:blip r:embed="rId4">
            <a:grayscl/>
            <a:lum contrast="40000"/>
          </a:blip>
          <a:stretch>
            <a:fillRect/>
          </a:stretch>
        </p:blipFill>
        <p:spPr>
          <a:xfrm>
            <a:off x="4000496" y="3286130"/>
            <a:ext cx="1031045" cy="1000114"/>
          </a:xfrm>
          <a:prstGeom prst="rect">
            <a:avLst/>
          </a:prstGeom>
        </p:spPr>
      </p:pic>
      <p:pic>
        <p:nvPicPr>
          <p:cNvPr id="11" name="10 Imagen" descr="Turtle_Graphics_Spiral.svg.png"/>
          <p:cNvPicPr>
            <a:picLocks noChangeAspect="1"/>
          </p:cNvPicPr>
          <p:nvPr/>
        </p:nvPicPr>
        <p:blipFill>
          <a:blip r:embed="rId4"/>
          <a:stretch>
            <a:fillRect/>
          </a:stretch>
        </p:blipFill>
        <p:spPr>
          <a:xfrm>
            <a:off x="4000496" y="4143386"/>
            <a:ext cx="1031045" cy="1000114"/>
          </a:xfrm>
          <a:prstGeom prst="rect">
            <a:avLst/>
          </a:prstGeom>
        </p:spPr>
      </p:pic>
      <p:sp>
        <p:nvSpPr>
          <p:cNvPr id="12" name="11 Rectángulo"/>
          <p:cNvSpPr/>
          <p:nvPr/>
        </p:nvSpPr>
        <p:spPr>
          <a:xfrm>
            <a:off x="3643306" y="0"/>
            <a:ext cx="1500198" cy="5143500"/>
          </a:xfrm>
          <a:prstGeom prst="rect">
            <a:avLst/>
          </a:prstGeom>
          <a:gradFill>
            <a:gsLst>
              <a:gs pos="0">
                <a:srgbClr val="CCCCFF"/>
              </a:gs>
              <a:gs pos="17999">
                <a:srgbClr val="99CCFF"/>
              </a:gs>
              <a:gs pos="36000">
                <a:srgbClr val="9966FF"/>
              </a:gs>
              <a:gs pos="61000">
                <a:srgbClr val="CC99FF"/>
              </a:gs>
              <a:gs pos="82001">
                <a:srgbClr val="99CCFF"/>
              </a:gs>
              <a:gs pos="100000">
                <a:srgbClr val="CCCCF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strips(downLeft)">
                                      <p:cBhvr>
                                        <p:cTn id="9" dur="3000"/>
                                        <p:tgtEl>
                                          <p:spTgt spid="8"/>
                                        </p:tgtEl>
                                      </p:cBhvr>
                                    </p:animEffec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3000"/>
                                        <p:tgtEl>
                                          <p:spTgt spid="5"/>
                                        </p:tgtEl>
                                      </p:cBhvr>
                                    </p:animEffect>
                                  </p:childTnLst>
                                </p:cTn>
                              </p:par>
                            </p:childTnLst>
                          </p:cTn>
                        </p:par>
                        <p:par>
                          <p:cTn id="13" fill="hold">
                            <p:stCondLst>
                              <p:cond delay="3000"/>
                            </p:stCondLst>
                            <p:childTnLst>
                              <p:par>
                                <p:cTn id="14" presetID="7"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7" presetClass="entr" presetSubtype="4"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7"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7" presetClass="entr" presetSubtype="4"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3000" fill="hold"/>
                                        <p:tgtEl>
                                          <p:spTgt spid="9"/>
                                        </p:tgtEl>
                                        <p:attrNameLst>
                                          <p:attrName>ppt_x</p:attrName>
                                        </p:attrNameLst>
                                      </p:cBhvr>
                                      <p:tavLst>
                                        <p:tav tm="0">
                                          <p:val>
                                            <p:strVal val="#ppt_x"/>
                                          </p:val>
                                        </p:tav>
                                        <p:tav tm="100000">
                                          <p:val>
                                            <p:strVal val="#ppt_x"/>
                                          </p:val>
                                        </p:tav>
                                      </p:tavLst>
                                    </p:anim>
                                    <p:anim calcmode="lin" valueType="num">
                                      <p:cBhvr additive="base">
                                        <p:cTn id="29" dur="3000" fill="hold"/>
                                        <p:tgtEl>
                                          <p:spTgt spid="9"/>
                                        </p:tgtEl>
                                        <p:attrNameLst>
                                          <p:attrName>ppt_y</p:attrName>
                                        </p:attrNameLst>
                                      </p:cBhvr>
                                      <p:tavLst>
                                        <p:tav tm="0">
                                          <p:val>
                                            <p:strVal val="1+#ppt_h/2"/>
                                          </p:val>
                                        </p:tav>
                                        <p:tav tm="100000">
                                          <p:val>
                                            <p:strVal val="#ppt_y"/>
                                          </p:val>
                                        </p:tav>
                                      </p:tavLst>
                                    </p:anim>
                                  </p:childTnLst>
                                </p:cTn>
                              </p:par>
                              <p:par>
                                <p:cTn id="30" presetID="7" presetClass="entr" presetSubtype="4"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3000" fill="hold"/>
                                        <p:tgtEl>
                                          <p:spTgt spid="10"/>
                                        </p:tgtEl>
                                        <p:attrNameLst>
                                          <p:attrName>ppt_x</p:attrName>
                                        </p:attrNameLst>
                                      </p:cBhvr>
                                      <p:tavLst>
                                        <p:tav tm="0">
                                          <p:val>
                                            <p:strVal val="#ppt_x"/>
                                          </p:val>
                                        </p:tav>
                                        <p:tav tm="100000">
                                          <p:val>
                                            <p:strVal val="#ppt_x"/>
                                          </p:val>
                                        </p:tav>
                                      </p:tavLst>
                                    </p:anim>
                                    <p:anim calcmode="lin" valueType="num">
                                      <p:cBhvr additive="base">
                                        <p:cTn id="33" dur="3000" fill="hold"/>
                                        <p:tgtEl>
                                          <p:spTgt spid="10"/>
                                        </p:tgtEl>
                                        <p:attrNameLst>
                                          <p:attrName>ppt_y</p:attrName>
                                        </p:attrNameLst>
                                      </p:cBhvr>
                                      <p:tavLst>
                                        <p:tav tm="0">
                                          <p:val>
                                            <p:strVal val="1+#ppt_h/2"/>
                                          </p:val>
                                        </p:tav>
                                        <p:tav tm="100000">
                                          <p:val>
                                            <p:strVal val="#ppt_y"/>
                                          </p:val>
                                        </p:tav>
                                      </p:tavLst>
                                    </p:anim>
                                  </p:childTnLst>
                                </p:cTn>
                              </p:par>
                              <p:par>
                                <p:cTn id="34" presetID="7" presetClass="entr" presetSubtype="4"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3000" fill="hold"/>
                                        <p:tgtEl>
                                          <p:spTgt spid="11"/>
                                        </p:tgtEl>
                                        <p:attrNameLst>
                                          <p:attrName>ppt_x</p:attrName>
                                        </p:attrNameLst>
                                      </p:cBhvr>
                                      <p:tavLst>
                                        <p:tav tm="0">
                                          <p:val>
                                            <p:strVal val="#ppt_x"/>
                                          </p:val>
                                        </p:tav>
                                        <p:tav tm="100000">
                                          <p:val>
                                            <p:strVal val="#ppt_x"/>
                                          </p:val>
                                        </p:tav>
                                      </p:tavLst>
                                    </p:anim>
                                    <p:anim calcmode="lin" valueType="num">
                                      <p:cBhvr additive="base">
                                        <p:cTn id="37" dur="3000" fill="hold"/>
                                        <p:tgtEl>
                                          <p:spTgt spid="11"/>
                                        </p:tgtEl>
                                        <p:attrNameLst>
                                          <p:attrName>ppt_y</p:attrName>
                                        </p:attrNameLst>
                                      </p:cBhvr>
                                      <p:tavLst>
                                        <p:tav tm="0">
                                          <p:val>
                                            <p:strVal val="1+#ppt_h/2"/>
                                          </p:val>
                                        </p:tav>
                                        <p:tav tm="100000">
                                          <p:val>
                                            <p:strVal val="#ppt_y"/>
                                          </p:val>
                                        </p:tav>
                                      </p:tavLst>
                                    </p:anim>
                                  </p:childTnLst>
                                </p:cTn>
                              </p:par>
                              <p:par>
                                <p:cTn id="38"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39" dur="3000" fill="hold"/>
                                        <p:tgtEl>
                                          <p:spTgt spid="4"/>
                                        </p:tgtEl>
                                        <p:attrNameLst>
                                          <p:attrName>ppt_x</p:attrName>
                                          <p:attrName>ppt_y</p:attrName>
                                        </p:attrNameLst>
                                      </p:cBhvr>
                                    </p:animMotion>
                                  </p:childTnLst>
                                </p:cTn>
                              </p:par>
                              <p:par>
                                <p:cTn id="40"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41" dur="3000" fill="hold"/>
                                        <p:tgtEl>
                                          <p:spTgt spid="6"/>
                                        </p:tgtEl>
                                        <p:attrNameLst>
                                          <p:attrName>ppt_x</p:attrName>
                                          <p:attrName>ppt_y</p:attrName>
                                        </p:attrNameLst>
                                      </p:cBhvr>
                                    </p:animMotion>
                                  </p:childTnLst>
                                </p:cTn>
                              </p:par>
                              <p:par>
                                <p:cTn id="42"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43" dur="3000" fill="hold"/>
                                        <p:tgtEl>
                                          <p:spTgt spid="7"/>
                                        </p:tgtEl>
                                        <p:attrNameLst>
                                          <p:attrName>ppt_x</p:attrName>
                                          <p:attrName>ppt_y</p:attrName>
                                        </p:attrNameLst>
                                      </p:cBhvr>
                                    </p:animMotion>
                                  </p:childTnLst>
                                </p:cTn>
                              </p:par>
                              <p:par>
                                <p:cTn id="44"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45" dur="3000" fill="hold"/>
                                        <p:tgtEl>
                                          <p:spTgt spid="9"/>
                                        </p:tgtEl>
                                        <p:attrNameLst>
                                          <p:attrName>ppt_x</p:attrName>
                                          <p:attrName>ppt_y</p:attrName>
                                        </p:attrNameLst>
                                      </p:cBhvr>
                                    </p:animMotion>
                                  </p:childTnLst>
                                </p:cTn>
                              </p:par>
                              <p:par>
                                <p:cTn id="46"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47" dur="3000" fill="hold"/>
                                        <p:tgtEl>
                                          <p:spTgt spid="10"/>
                                        </p:tgtEl>
                                        <p:attrNameLst>
                                          <p:attrName>ppt_x</p:attrName>
                                          <p:attrName>ppt_y</p:attrName>
                                        </p:attrNameLst>
                                      </p:cBhvr>
                                    </p:animMotion>
                                  </p:childTnLst>
                                </p:cTn>
                              </p:par>
                              <p:par>
                                <p:cTn id="48" presetID="28" presetClass="path" presetSubtype="0" accel="50000" decel="50000" fill="hold" nodeType="withEffect">
                                  <p:stCondLst>
                                    <p:cond delay="0"/>
                                  </p:stCondLst>
                                  <p:childTnLst>
                                    <p:animMotion origin="layout" path="M 0 0  C 0.017 0  0.031 0.0249  0.031 0.05513  C 0.031 0.08714  0.017 0.11203  0 0.11203  C -0.017 0.11203  -0.031 0.13693  -0.031 0.16716  C -0.031 0.19739  -0.017 0.22229  0 0.22229  C 0.017 0.22229  0.031 0.24719  0.031 0.27742  C 0.031 0.30765  0.017 0.33255  0 0.33255  C -0.017 0.33255  -0.031 0.35744  -0.031 0.38945  C -0.031 0.41969  -0.017 0.44458  0 0.44458  C 0.017 0.44458  0.031 0.41969  0.031 0.38945  C 0.031 0.35744  0.017 0.33255  0 0.33255  C -0.017 0.33255  -0.031 0.30765  -0.031 0.27742  C -0.031 0.24719  -0.017 0.22229  0 0.22229  C 0.017 0.22229  0.031 0.19739  0.031 0.16716  C 0.031 0.13693  0.017 0.11203  0 0.11203  C -0.017 0.11203  -0.031 0.08714  -0.031 0.05513  C -0.031 0.0249  -0.017 0  0 0  Z" pathEditMode="relative" ptsTypes="">
                                      <p:cBhvr>
                                        <p:cTn id="49" dur="3000" fill="hold"/>
                                        <p:tgtEl>
                                          <p:spTgt spid="1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chemeClr val="accent5">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da3a0033cfd68ab75055b4891992aa3b.jpg"/>
          <p:cNvPicPr>
            <a:picLocks noGrp="1" noChangeAspect="1"/>
          </p:cNvPicPr>
          <p:nvPr isPhoto="1"/>
        </p:nvPicPr>
        <p:blipFill>
          <a:blip r:embed="rId2">
            <a:lum/>
          </a:blip>
          <a:stretch>
            <a:fillRect/>
          </a:stretch>
        </p:blipFill>
        <p:spPr>
          <a:xfrm>
            <a:off x="0" y="0"/>
            <a:ext cx="3643306" cy="5143500"/>
          </a:xfrm>
          <a:prstGeom prst="rect">
            <a:avLst/>
          </a:prstGeom>
          <a:noFill/>
          <a:ln>
            <a:noFill/>
          </a:ln>
        </p:spPr>
      </p:pic>
      <p:pic>
        <p:nvPicPr>
          <p:cNvPr id="3" name="2 Imagen" descr="cd37b8ac99de8731929c5135b90bacd2.jpg"/>
          <p:cNvPicPr>
            <a:picLocks noGrp="1" noChangeAspect="1"/>
          </p:cNvPicPr>
          <p:nvPr isPhoto="1"/>
        </p:nvPicPr>
        <p:blipFill>
          <a:blip r:embed="rId3">
            <a:lum/>
          </a:blip>
          <a:stretch>
            <a:fillRect/>
          </a:stretch>
        </p:blipFill>
        <p:spPr>
          <a:xfrm>
            <a:off x="5286380" y="0"/>
            <a:ext cx="3857620" cy="5143500"/>
          </a:xfrm>
          <a:prstGeom prst="rect">
            <a:avLst/>
          </a:prstGeom>
          <a:noFill/>
          <a:ln>
            <a:noFill/>
          </a:ln>
        </p:spPr>
      </p:pic>
      <p:pic>
        <p:nvPicPr>
          <p:cNvPr id="7" name="6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1"/>
            <a:ext cx="371546" cy="707523"/>
          </a:xfrm>
          <a:prstGeom prst="rect">
            <a:avLst/>
          </a:prstGeom>
          <a:effectLst>
            <a:reflection blurRad="6350" stA="50000" endA="300" endPos="90000" dir="5400000" sy="-100000" algn="bl" rotWithShape="0"/>
          </a:effectLst>
        </p:spPr>
      </p:pic>
      <p:pic>
        <p:nvPicPr>
          <p:cNvPr id="8" name="7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0"/>
            <a:ext cx="371546" cy="707523"/>
          </a:xfrm>
          <a:prstGeom prst="rect">
            <a:avLst/>
          </a:prstGeom>
          <a:effectLst>
            <a:reflection blurRad="6350" stA="50000" endA="300" endPos="90000" dir="5400000" sy="-100000" algn="bl" rotWithShape="0"/>
          </a:effectLst>
        </p:spPr>
      </p:pic>
      <p:pic>
        <p:nvPicPr>
          <p:cNvPr id="9" name="8 Imagen" descr="7986bfdc85363b186bde034314208975.png"/>
          <p:cNvPicPr>
            <a:picLocks noChangeAspect="1"/>
          </p:cNvPicPr>
          <p:nvPr/>
        </p:nvPicPr>
        <p:blipFill>
          <a:blip r:embed="rId4" cstate="print">
            <a:grayscl/>
            <a:lum contrast="20000"/>
          </a:blip>
          <a:stretch>
            <a:fillRect/>
          </a:stretch>
        </p:blipFill>
        <p:spPr>
          <a:xfrm flipV="1">
            <a:off x="3929058" y="357171"/>
            <a:ext cx="371546" cy="707523"/>
          </a:xfrm>
          <a:prstGeom prst="rect">
            <a:avLst/>
          </a:prstGeom>
          <a:effectLst>
            <a:reflection blurRad="6350" stA="50000" endA="300" endPos="90000" dir="5400000" sy="-100000" algn="bl" rotWithShape="0"/>
          </a:effectLst>
        </p:spPr>
      </p:pic>
      <p:pic>
        <p:nvPicPr>
          <p:cNvPr id="10" name="9 Imagen" descr="7986bfdc85363b186bde034314208975.png"/>
          <p:cNvPicPr>
            <a:picLocks noChangeAspect="1"/>
          </p:cNvPicPr>
          <p:nvPr/>
        </p:nvPicPr>
        <p:blipFill>
          <a:blip r:embed="rId4" cstate="print">
            <a:grayscl/>
            <a:lum contrast="20000"/>
          </a:blip>
          <a:stretch>
            <a:fillRect/>
          </a:stretch>
        </p:blipFill>
        <p:spPr>
          <a:xfrm rot="10800000" flipV="1">
            <a:off x="4500562" y="357172"/>
            <a:ext cx="371546" cy="707523"/>
          </a:xfrm>
          <a:prstGeom prst="rect">
            <a:avLst/>
          </a:prstGeom>
          <a:effectLst>
            <a:reflection blurRad="6350" stA="50000" endA="300" endPos="90000" dir="5400000" sy="-100000" algn="bl" rotWithShape="0"/>
          </a:effectLst>
        </p:spPr>
      </p:pic>
      <p:pic>
        <p:nvPicPr>
          <p:cNvPr id="11" name="10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714361"/>
            <a:ext cx="371546" cy="707523"/>
          </a:xfrm>
          <a:prstGeom prst="rect">
            <a:avLst/>
          </a:prstGeom>
          <a:effectLst>
            <a:reflection blurRad="6350" stA="50000" endA="300" endPos="90000" dir="5400000" sy="-100000" algn="bl" rotWithShape="0"/>
          </a:effectLst>
        </p:spPr>
      </p:pic>
      <p:pic>
        <p:nvPicPr>
          <p:cNvPr id="12" name="11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714362"/>
            <a:ext cx="371546" cy="707523"/>
          </a:xfrm>
          <a:prstGeom prst="rect">
            <a:avLst/>
          </a:prstGeom>
          <a:effectLst>
            <a:reflection blurRad="6350" stA="50000" endA="300" endPos="90000" dir="5400000" sy="-100000" algn="bl" rotWithShape="0"/>
          </a:effectLst>
        </p:spPr>
      </p:pic>
      <p:pic>
        <p:nvPicPr>
          <p:cNvPr id="13" name="12 Imagen" descr="7986bfdc85363b186bde034314208975.png"/>
          <p:cNvPicPr>
            <a:picLocks noChangeAspect="1"/>
          </p:cNvPicPr>
          <p:nvPr/>
        </p:nvPicPr>
        <p:blipFill>
          <a:blip r:embed="rId4" cstate="print">
            <a:grayscl/>
            <a:lum contrast="20000"/>
          </a:blip>
          <a:stretch>
            <a:fillRect/>
          </a:stretch>
        </p:blipFill>
        <p:spPr>
          <a:xfrm flipV="1">
            <a:off x="3929058" y="1071551"/>
            <a:ext cx="371546" cy="707523"/>
          </a:xfrm>
          <a:prstGeom prst="rect">
            <a:avLst/>
          </a:prstGeom>
          <a:effectLst>
            <a:reflection blurRad="6350" stA="50000" endA="300" endPos="90000" dir="5400000" sy="-100000" algn="bl" rotWithShape="0"/>
          </a:effectLst>
        </p:spPr>
      </p:pic>
      <p:pic>
        <p:nvPicPr>
          <p:cNvPr id="14" name="13 Imagen" descr="7986bfdc85363b186bde034314208975.png"/>
          <p:cNvPicPr>
            <a:picLocks noChangeAspect="1"/>
          </p:cNvPicPr>
          <p:nvPr/>
        </p:nvPicPr>
        <p:blipFill>
          <a:blip r:embed="rId4" cstate="print">
            <a:grayscl/>
            <a:lum contrast="20000"/>
          </a:blip>
          <a:stretch>
            <a:fillRect/>
          </a:stretch>
        </p:blipFill>
        <p:spPr>
          <a:xfrm rot="10800000" flipV="1">
            <a:off x="4500562" y="1071552"/>
            <a:ext cx="371546" cy="707523"/>
          </a:xfrm>
          <a:prstGeom prst="rect">
            <a:avLst/>
          </a:prstGeom>
          <a:effectLst>
            <a:reflection blurRad="6350" stA="50000" endA="300" endPos="90000" dir="5400000" sy="-100000" algn="bl" rotWithShape="0"/>
          </a:effectLst>
        </p:spPr>
      </p:pic>
      <p:pic>
        <p:nvPicPr>
          <p:cNvPr id="15" name="14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1500179"/>
            <a:ext cx="371546" cy="707523"/>
          </a:xfrm>
          <a:prstGeom prst="rect">
            <a:avLst/>
          </a:prstGeom>
          <a:effectLst>
            <a:reflection blurRad="6350" stA="50000" endA="300" endPos="90000" dir="5400000" sy="-100000" algn="bl" rotWithShape="0"/>
          </a:effectLst>
        </p:spPr>
      </p:pic>
      <p:pic>
        <p:nvPicPr>
          <p:cNvPr id="16" name="15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1500180"/>
            <a:ext cx="371546" cy="707523"/>
          </a:xfrm>
          <a:prstGeom prst="rect">
            <a:avLst/>
          </a:prstGeom>
          <a:effectLst>
            <a:reflection blurRad="6350" stA="50000" endA="300" endPos="90000" dir="5400000" sy="-100000" algn="bl" rotWithShape="0"/>
          </a:effectLst>
        </p:spPr>
      </p:pic>
      <p:pic>
        <p:nvPicPr>
          <p:cNvPr id="17" name="16 Imagen" descr="7986bfdc85363b186bde034314208975.png"/>
          <p:cNvPicPr>
            <a:picLocks noChangeAspect="1"/>
          </p:cNvPicPr>
          <p:nvPr/>
        </p:nvPicPr>
        <p:blipFill>
          <a:blip r:embed="rId4" cstate="print">
            <a:grayscl/>
            <a:lum contrast="20000"/>
          </a:blip>
          <a:stretch>
            <a:fillRect/>
          </a:stretch>
        </p:blipFill>
        <p:spPr>
          <a:xfrm flipV="1">
            <a:off x="3929058" y="1857387"/>
            <a:ext cx="371546" cy="707523"/>
          </a:xfrm>
          <a:prstGeom prst="rect">
            <a:avLst/>
          </a:prstGeom>
          <a:effectLst>
            <a:reflection blurRad="6350" stA="50000" endA="300" endPos="90000" dir="5400000" sy="-100000" algn="bl" rotWithShape="0"/>
          </a:effectLst>
        </p:spPr>
      </p:pic>
      <p:pic>
        <p:nvPicPr>
          <p:cNvPr id="18" name="17 Imagen" descr="7986bfdc85363b186bde034314208975.png"/>
          <p:cNvPicPr>
            <a:picLocks noChangeAspect="1"/>
          </p:cNvPicPr>
          <p:nvPr/>
        </p:nvPicPr>
        <p:blipFill>
          <a:blip r:embed="rId4" cstate="print">
            <a:grayscl/>
            <a:lum contrast="20000"/>
          </a:blip>
          <a:stretch>
            <a:fillRect/>
          </a:stretch>
        </p:blipFill>
        <p:spPr>
          <a:xfrm rot="10800000" flipV="1">
            <a:off x="4500562" y="1857388"/>
            <a:ext cx="371546" cy="707523"/>
          </a:xfrm>
          <a:prstGeom prst="rect">
            <a:avLst/>
          </a:prstGeom>
          <a:effectLst>
            <a:reflection blurRad="6350" stA="50000" endA="300" endPos="90000" dir="5400000" sy="-100000" algn="bl" rotWithShape="0"/>
          </a:effectLst>
        </p:spPr>
      </p:pic>
      <p:pic>
        <p:nvPicPr>
          <p:cNvPr id="19" name="18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2214559"/>
            <a:ext cx="371546" cy="707523"/>
          </a:xfrm>
          <a:prstGeom prst="rect">
            <a:avLst/>
          </a:prstGeom>
          <a:effectLst>
            <a:reflection blurRad="6350" stA="50000" endA="300" endPos="90000" dir="5400000" sy="-100000" algn="bl" rotWithShape="0"/>
          </a:effectLst>
        </p:spPr>
      </p:pic>
      <p:pic>
        <p:nvPicPr>
          <p:cNvPr id="20" name="19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2214560"/>
            <a:ext cx="371546" cy="707523"/>
          </a:xfrm>
          <a:prstGeom prst="rect">
            <a:avLst/>
          </a:prstGeom>
          <a:effectLst>
            <a:reflection blurRad="6350" stA="50000" endA="300" endPos="90000" dir="5400000" sy="-100000" algn="bl" rotWithShape="0"/>
          </a:effectLst>
        </p:spPr>
      </p:pic>
      <p:pic>
        <p:nvPicPr>
          <p:cNvPr id="21" name="20 Imagen" descr="7986bfdc85363b186bde034314208975.png"/>
          <p:cNvPicPr>
            <a:picLocks noChangeAspect="1"/>
          </p:cNvPicPr>
          <p:nvPr/>
        </p:nvPicPr>
        <p:blipFill>
          <a:blip r:embed="rId4" cstate="print">
            <a:grayscl/>
            <a:lum contrast="20000"/>
          </a:blip>
          <a:stretch>
            <a:fillRect/>
          </a:stretch>
        </p:blipFill>
        <p:spPr>
          <a:xfrm flipV="1">
            <a:off x="3929058" y="2571749"/>
            <a:ext cx="371546" cy="707523"/>
          </a:xfrm>
          <a:prstGeom prst="rect">
            <a:avLst/>
          </a:prstGeom>
          <a:effectLst>
            <a:reflection blurRad="6350" stA="50000" endA="300" endPos="90000" dir="5400000" sy="-100000" algn="bl" rotWithShape="0"/>
          </a:effectLst>
        </p:spPr>
      </p:pic>
      <p:pic>
        <p:nvPicPr>
          <p:cNvPr id="22" name="21 Imagen" descr="7986bfdc85363b186bde034314208975.png"/>
          <p:cNvPicPr>
            <a:picLocks noChangeAspect="1"/>
          </p:cNvPicPr>
          <p:nvPr/>
        </p:nvPicPr>
        <p:blipFill>
          <a:blip r:embed="rId4" cstate="print">
            <a:grayscl/>
            <a:lum contrast="20000"/>
          </a:blip>
          <a:stretch>
            <a:fillRect/>
          </a:stretch>
        </p:blipFill>
        <p:spPr>
          <a:xfrm rot="10800000" flipV="1">
            <a:off x="4500562" y="2571750"/>
            <a:ext cx="371546" cy="707523"/>
          </a:xfrm>
          <a:prstGeom prst="rect">
            <a:avLst/>
          </a:prstGeom>
          <a:effectLst>
            <a:reflection blurRad="6350" stA="50000" endA="300" endPos="90000" dir="5400000" sy="-100000" algn="bl" rotWithShape="0"/>
          </a:effectLst>
        </p:spPr>
      </p:pic>
      <p:pic>
        <p:nvPicPr>
          <p:cNvPr id="23" name="22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2928939"/>
            <a:ext cx="371546" cy="707523"/>
          </a:xfrm>
          <a:prstGeom prst="rect">
            <a:avLst/>
          </a:prstGeom>
          <a:effectLst>
            <a:reflection blurRad="6350" stA="50000" endA="300" endPos="90000" dir="5400000" sy="-100000" algn="bl" rotWithShape="0"/>
          </a:effectLst>
        </p:spPr>
      </p:pic>
      <p:pic>
        <p:nvPicPr>
          <p:cNvPr id="24" name="23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2928940"/>
            <a:ext cx="371546" cy="707523"/>
          </a:xfrm>
          <a:prstGeom prst="rect">
            <a:avLst/>
          </a:prstGeom>
          <a:effectLst>
            <a:reflection blurRad="6350" stA="50000" endA="300" endPos="90000" dir="5400000" sy="-100000" algn="bl" rotWithShape="0"/>
          </a:effectLst>
        </p:spPr>
      </p:pic>
      <p:pic>
        <p:nvPicPr>
          <p:cNvPr id="25" name="24 Imagen" descr="7986bfdc85363b186bde034314208975.png"/>
          <p:cNvPicPr>
            <a:picLocks noChangeAspect="1"/>
          </p:cNvPicPr>
          <p:nvPr/>
        </p:nvPicPr>
        <p:blipFill>
          <a:blip r:embed="rId4" cstate="print">
            <a:grayscl/>
            <a:lum contrast="20000"/>
          </a:blip>
          <a:stretch>
            <a:fillRect/>
          </a:stretch>
        </p:blipFill>
        <p:spPr>
          <a:xfrm flipV="1">
            <a:off x="3929058" y="3357567"/>
            <a:ext cx="371546" cy="707523"/>
          </a:xfrm>
          <a:prstGeom prst="rect">
            <a:avLst/>
          </a:prstGeom>
          <a:effectLst>
            <a:reflection blurRad="6350" stA="50000" endA="300" endPos="90000" dir="5400000" sy="-100000" algn="bl" rotWithShape="0"/>
          </a:effectLst>
        </p:spPr>
      </p:pic>
      <p:pic>
        <p:nvPicPr>
          <p:cNvPr id="26" name="25 Imagen" descr="7986bfdc85363b186bde034314208975.png"/>
          <p:cNvPicPr>
            <a:picLocks noChangeAspect="1"/>
          </p:cNvPicPr>
          <p:nvPr/>
        </p:nvPicPr>
        <p:blipFill>
          <a:blip r:embed="rId4" cstate="print">
            <a:grayscl/>
            <a:lum contrast="20000"/>
          </a:blip>
          <a:stretch>
            <a:fillRect/>
          </a:stretch>
        </p:blipFill>
        <p:spPr>
          <a:xfrm rot="10800000" flipV="1">
            <a:off x="4500562" y="3357568"/>
            <a:ext cx="371546" cy="707523"/>
          </a:xfrm>
          <a:prstGeom prst="rect">
            <a:avLst/>
          </a:prstGeom>
          <a:effectLst>
            <a:reflection blurRad="6350" stA="50000" endA="300" endPos="90000" dir="5400000" sy="-100000" algn="bl" rotWithShape="0"/>
          </a:effectLst>
        </p:spPr>
      </p:pic>
      <p:pic>
        <p:nvPicPr>
          <p:cNvPr id="27" name="26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3650158"/>
            <a:ext cx="371546" cy="707523"/>
          </a:xfrm>
          <a:prstGeom prst="rect">
            <a:avLst/>
          </a:prstGeom>
          <a:effectLst>
            <a:reflection blurRad="6350" stA="50000" endA="300" endPos="90000" dir="5400000" sy="-100000" algn="bl" rotWithShape="0"/>
          </a:effectLst>
        </p:spPr>
      </p:pic>
      <p:pic>
        <p:nvPicPr>
          <p:cNvPr id="28" name="27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3650159"/>
            <a:ext cx="371546" cy="707523"/>
          </a:xfrm>
          <a:prstGeom prst="rect">
            <a:avLst/>
          </a:prstGeom>
          <a:effectLst>
            <a:reflection blurRad="6350" stA="50000" endA="300" endPos="90000" dir="5400000" sy="-100000" algn="bl" rotWithShape="0"/>
          </a:effectLst>
        </p:spPr>
      </p:pic>
      <p:pic>
        <p:nvPicPr>
          <p:cNvPr id="29" name="28 Imagen" descr="7986bfdc85363b186bde034314208975.png"/>
          <p:cNvPicPr>
            <a:picLocks noChangeAspect="1"/>
          </p:cNvPicPr>
          <p:nvPr/>
        </p:nvPicPr>
        <p:blipFill>
          <a:blip r:embed="rId4" cstate="print">
            <a:grayscl/>
            <a:lum contrast="20000"/>
          </a:blip>
          <a:stretch>
            <a:fillRect/>
          </a:stretch>
        </p:blipFill>
        <p:spPr>
          <a:xfrm flipV="1">
            <a:off x="3929058" y="4007348"/>
            <a:ext cx="371546" cy="707523"/>
          </a:xfrm>
          <a:prstGeom prst="rect">
            <a:avLst/>
          </a:prstGeom>
          <a:effectLst>
            <a:reflection blurRad="6350" stA="50000" endA="300" endPos="90000" dir="5400000" sy="-100000" algn="bl" rotWithShape="0"/>
          </a:effectLst>
        </p:spPr>
      </p:pic>
      <p:pic>
        <p:nvPicPr>
          <p:cNvPr id="30" name="29 Imagen" descr="7986bfdc85363b186bde034314208975.png"/>
          <p:cNvPicPr>
            <a:picLocks noChangeAspect="1"/>
          </p:cNvPicPr>
          <p:nvPr/>
        </p:nvPicPr>
        <p:blipFill>
          <a:blip r:embed="rId4" cstate="print">
            <a:grayscl/>
            <a:lum contrast="20000"/>
          </a:blip>
          <a:stretch>
            <a:fillRect/>
          </a:stretch>
        </p:blipFill>
        <p:spPr>
          <a:xfrm rot="10800000" flipV="1">
            <a:off x="4500562" y="4007349"/>
            <a:ext cx="371546" cy="707523"/>
          </a:xfrm>
          <a:prstGeom prst="rect">
            <a:avLst/>
          </a:prstGeom>
          <a:effectLst>
            <a:reflection blurRad="6350" stA="50000" endA="300" endPos="90000" dir="5400000" sy="-100000" algn="bl" rotWithShape="0"/>
          </a:effectLst>
        </p:spPr>
      </p:pic>
      <p:pic>
        <p:nvPicPr>
          <p:cNvPr id="31" name="30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flipV="1">
            <a:off x="3929058" y="4435976"/>
            <a:ext cx="371546" cy="707523"/>
          </a:xfrm>
          <a:prstGeom prst="rect">
            <a:avLst/>
          </a:prstGeom>
          <a:effectLst>
            <a:reflection blurRad="6350" stA="50000" endA="300" endPos="90000" dir="5400000" sy="-100000" algn="bl" rotWithShape="0"/>
          </a:effectLst>
        </p:spPr>
      </p:pic>
      <p:pic>
        <p:nvPicPr>
          <p:cNvPr id="32" name="31 Imagen" descr="7986bfdc85363b186bde034314208975.png"/>
          <p:cNvPicPr>
            <a:picLocks noChangeAspect="1"/>
          </p:cNvPicPr>
          <p:nvPr/>
        </p:nvPicPr>
        <p:blipFill>
          <a:blip r:embed="rId4" cstate="print">
            <a:duotone>
              <a:prstClr val="black"/>
              <a:schemeClr val="accent5">
                <a:tint val="45000"/>
                <a:satMod val="400000"/>
              </a:schemeClr>
            </a:duotone>
            <a:lum contrast="20000"/>
          </a:blip>
          <a:stretch>
            <a:fillRect/>
          </a:stretch>
        </p:blipFill>
        <p:spPr>
          <a:xfrm rot="10800000" flipV="1">
            <a:off x="4500562" y="4435977"/>
            <a:ext cx="371546" cy="707523"/>
          </a:xfrm>
          <a:prstGeom prst="rect">
            <a:avLst/>
          </a:prstGeom>
          <a:effectLst>
            <a:reflection blurRad="6350" stA="50000" endA="300" endPos="90000" dir="5400000" sy="-100000" algn="bl" rotWithShape="0"/>
          </a:effectLst>
        </p:spPr>
      </p:pic>
      <p:sp>
        <p:nvSpPr>
          <p:cNvPr id="33" name="32 Rectángulo"/>
          <p:cNvSpPr/>
          <p:nvPr/>
        </p:nvSpPr>
        <p:spPr>
          <a:xfrm>
            <a:off x="3643306" y="0"/>
            <a:ext cx="1643074" cy="5143500"/>
          </a:xfrm>
          <a:prstGeom prst="rect">
            <a:avLst/>
          </a:prstGeom>
          <a:gradFill flip="none" rotWithShape="1">
            <a:gsLst>
              <a:gs pos="0">
                <a:srgbClr val="03D4A8"/>
              </a:gs>
              <a:gs pos="25000">
                <a:srgbClr val="21D6E0"/>
              </a:gs>
              <a:gs pos="75000">
                <a:srgbClr val="0087E6"/>
              </a:gs>
              <a:gs pos="100000">
                <a:srgbClr val="005CB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6"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3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par>
                                <p:cTn id="18" presetID="6" presetClass="entr" presetSubtype="16"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ircle(in)">
                                      <p:cBhvr>
                                        <p:cTn id="20" dur="3000"/>
                                        <p:tgtEl>
                                          <p:spTgt spid="3"/>
                                        </p:tgtEl>
                                      </p:cBhvr>
                                    </p:animEffect>
                                  </p:childTnLst>
                                </p:cTn>
                              </p:par>
                            </p:childTnLst>
                          </p:cTn>
                        </p:par>
                        <p:par>
                          <p:cTn id="21" fill="hold">
                            <p:stCondLst>
                              <p:cond delay="3000"/>
                            </p:stCondLst>
                            <p:childTnLst>
                              <p:par>
                                <p:cTn id="22" presetID="2" presetClass="entr" presetSubtype="1"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3000" fill="hold"/>
                                        <p:tgtEl>
                                          <p:spTgt spid="9"/>
                                        </p:tgtEl>
                                        <p:attrNameLst>
                                          <p:attrName>ppt_x</p:attrName>
                                        </p:attrNameLst>
                                      </p:cBhvr>
                                      <p:tavLst>
                                        <p:tav tm="0">
                                          <p:val>
                                            <p:strVal val="#ppt_x"/>
                                          </p:val>
                                        </p:tav>
                                        <p:tav tm="100000">
                                          <p:val>
                                            <p:strVal val="#ppt_x"/>
                                          </p:val>
                                        </p:tav>
                                      </p:tavLst>
                                    </p:anim>
                                    <p:anim calcmode="lin" valueType="num">
                                      <p:cBhvr additive="base">
                                        <p:cTn id="29" dur="3000" fill="hold"/>
                                        <p:tgtEl>
                                          <p:spTgt spid="9"/>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3000" fill="hold"/>
                                        <p:tgtEl>
                                          <p:spTgt spid="11"/>
                                        </p:tgtEl>
                                        <p:attrNameLst>
                                          <p:attrName>ppt_x</p:attrName>
                                        </p:attrNameLst>
                                      </p:cBhvr>
                                      <p:tavLst>
                                        <p:tav tm="0">
                                          <p:val>
                                            <p:strVal val="#ppt_x"/>
                                          </p:val>
                                        </p:tav>
                                        <p:tav tm="100000">
                                          <p:val>
                                            <p:strVal val="#ppt_x"/>
                                          </p:val>
                                        </p:tav>
                                      </p:tavLst>
                                    </p:anim>
                                    <p:anim calcmode="lin" valueType="num">
                                      <p:cBhvr additive="base">
                                        <p:cTn id="33" dur="3000" fill="hold"/>
                                        <p:tgtEl>
                                          <p:spTgt spid="11"/>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3000" fill="hold"/>
                                        <p:tgtEl>
                                          <p:spTgt spid="13"/>
                                        </p:tgtEl>
                                        <p:attrNameLst>
                                          <p:attrName>ppt_x</p:attrName>
                                        </p:attrNameLst>
                                      </p:cBhvr>
                                      <p:tavLst>
                                        <p:tav tm="0">
                                          <p:val>
                                            <p:strVal val="#ppt_x"/>
                                          </p:val>
                                        </p:tav>
                                        <p:tav tm="100000">
                                          <p:val>
                                            <p:strVal val="#ppt_x"/>
                                          </p:val>
                                        </p:tav>
                                      </p:tavLst>
                                    </p:anim>
                                    <p:anim calcmode="lin" valueType="num">
                                      <p:cBhvr additive="base">
                                        <p:cTn id="37" dur="3000" fill="hold"/>
                                        <p:tgtEl>
                                          <p:spTgt spid="13"/>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3000" fill="hold"/>
                                        <p:tgtEl>
                                          <p:spTgt spid="15"/>
                                        </p:tgtEl>
                                        <p:attrNameLst>
                                          <p:attrName>ppt_x</p:attrName>
                                        </p:attrNameLst>
                                      </p:cBhvr>
                                      <p:tavLst>
                                        <p:tav tm="0">
                                          <p:val>
                                            <p:strVal val="#ppt_x"/>
                                          </p:val>
                                        </p:tav>
                                        <p:tav tm="100000">
                                          <p:val>
                                            <p:strVal val="#ppt_x"/>
                                          </p:val>
                                        </p:tav>
                                      </p:tavLst>
                                    </p:anim>
                                    <p:anim calcmode="lin" valueType="num">
                                      <p:cBhvr additive="base">
                                        <p:cTn id="41" dur="30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3000" fill="hold"/>
                                        <p:tgtEl>
                                          <p:spTgt spid="17"/>
                                        </p:tgtEl>
                                        <p:attrNameLst>
                                          <p:attrName>ppt_x</p:attrName>
                                        </p:attrNameLst>
                                      </p:cBhvr>
                                      <p:tavLst>
                                        <p:tav tm="0">
                                          <p:val>
                                            <p:strVal val="#ppt_x"/>
                                          </p:val>
                                        </p:tav>
                                        <p:tav tm="100000">
                                          <p:val>
                                            <p:strVal val="#ppt_x"/>
                                          </p:val>
                                        </p:tav>
                                      </p:tavLst>
                                    </p:anim>
                                    <p:anim calcmode="lin" valueType="num">
                                      <p:cBhvr additive="base">
                                        <p:cTn id="45" dur="3000" fill="hold"/>
                                        <p:tgtEl>
                                          <p:spTgt spid="17"/>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3000" fill="hold"/>
                                        <p:tgtEl>
                                          <p:spTgt spid="19"/>
                                        </p:tgtEl>
                                        <p:attrNameLst>
                                          <p:attrName>ppt_x</p:attrName>
                                        </p:attrNameLst>
                                      </p:cBhvr>
                                      <p:tavLst>
                                        <p:tav tm="0">
                                          <p:val>
                                            <p:strVal val="#ppt_x"/>
                                          </p:val>
                                        </p:tav>
                                        <p:tav tm="100000">
                                          <p:val>
                                            <p:strVal val="#ppt_x"/>
                                          </p:val>
                                        </p:tav>
                                      </p:tavLst>
                                    </p:anim>
                                    <p:anim calcmode="lin" valueType="num">
                                      <p:cBhvr additive="base">
                                        <p:cTn id="49" dur="30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1"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3000" fill="hold"/>
                                        <p:tgtEl>
                                          <p:spTgt spid="21"/>
                                        </p:tgtEl>
                                        <p:attrNameLst>
                                          <p:attrName>ppt_x</p:attrName>
                                        </p:attrNameLst>
                                      </p:cBhvr>
                                      <p:tavLst>
                                        <p:tav tm="0">
                                          <p:val>
                                            <p:strVal val="#ppt_x"/>
                                          </p:val>
                                        </p:tav>
                                        <p:tav tm="100000">
                                          <p:val>
                                            <p:strVal val="#ppt_x"/>
                                          </p:val>
                                        </p:tav>
                                      </p:tavLst>
                                    </p:anim>
                                    <p:anim calcmode="lin" valueType="num">
                                      <p:cBhvr additive="base">
                                        <p:cTn id="53" dur="3000" fill="hold"/>
                                        <p:tgtEl>
                                          <p:spTgt spid="21"/>
                                        </p:tgtEl>
                                        <p:attrNameLst>
                                          <p:attrName>ppt_y</p:attrName>
                                        </p:attrNameLst>
                                      </p:cBhvr>
                                      <p:tavLst>
                                        <p:tav tm="0">
                                          <p:val>
                                            <p:strVal val="0-#ppt_h/2"/>
                                          </p:val>
                                        </p:tav>
                                        <p:tav tm="100000">
                                          <p:val>
                                            <p:strVal val="#ppt_y"/>
                                          </p:val>
                                        </p:tav>
                                      </p:tavLst>
                                    </p:anim>
                                  </p:childTnLst>
                                </p:cTn>
                              </p:par>
                              <p:par>
                                <p:cTn id="54" presetID="2" presetClass="entr" presetSubtype="1"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3000" fill="hold"/>
                                        <p:tgtEl>
                                          <p:spTgt spid="23"/>
                                        </p:tgtEl>
                                        <p:attrNameLst>
                                          <p:attrName>ppt_x</p:attrName>
                                        </p:attrNameLst>
                                      </p:cBhvr>
                                      <p:tavLst>
                                        <p:tav tm="0">
                                          <p:val>
                                            <p:strVal val="#ppt_x"/>
                                          </p:val>
                                        </p:tav>
                                        <p:tav tm="100000">
                                          <p:val>
                                            <p:strVal val="#ppt_x"/>
                                          </p:val>
                                        </p:tav>
                                      </p:tavLst>
                                    </p:anim>
                                    <p:anim calcmode="lin" valueType="num">
                                      <p:cBhvr additive="base">
                                        <p:cTn id="57" dur="3000" fill="hold"/>
                                        <p:tgtEl>
                                          <p:spTgt spid="23"/>
                                        </p:tgtEl>
                                        <p:attrNameLst>
                                          <p:attrName>ppt_y</p:attrName>
                                        </p:attrNameLst>
                                      </p:cBhvr>
                                      <p:tavLst>
                                        <p:tav tm="0">
                                          <p:val>
                                            <p:strVal val="0-#ppt_h/2"/>
                                          </p:val>
                                        </p:tav>
                                        <p:tav tm="100000">
                                          <p:val>
                                            <p:strVal val="#ppt_y"/>
                                          </p:val>
                                        </p:tav>
                                      </p:tavLst>
                                    </p:anim>
                                  </p:childTnLst>
                                </p:cTn>
                              </p:par>
                              <p:par>
                                <p:cTn id="58" presetID="2" presetClass="entr" presetSubtype="1" fill="hold"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3000" fill="hold"/>
                                        <p:tgtEl>
                                          <p:spTgt spid="25"/>
                                        </p:tgtEl>
                                        <p:attrNameLst>
                                          <p:attrName>ppt_x</p:attrName>
                                        </p:attrNameLst>
                                      </p:cBhvr>
                                      <p:tavLst>
                                        <p:tav tm="0">
                                          <p:val>
                                            <p:strVal val="#ppt_x"/>
                                          </p:val>
                                        </p:tav>
                                        <p:tav tm="100000">
                                          <p:val>
                                            <p:strVal val="#ppt_x"/>
                                          </p:val>
                                        </p:tav>
                                      </p:tavLst>
                                    </p:anim>
                                    <p:anim calcmode="lin" valueType="num">
                                      <p:cBhvr additive="base">
                                        <p:cTn id="61" dur="3000" fill="hold"/>
                                        <p:tgtEl>
                                          <p:spTgt spid="25"/>
                                        </p:tgtEl>
                                        <p:attrNameLst>
                                          <p:attrName>ppt_y</p:attrName>
                                        </p:attrNameLst>
                                      </p:cBhvr>
                                      <p:tavLst>
                                        <p:tav tm="0">
                                          <p:val>
                                            <p:strVal val="0-#ppt_h/2"/>
                                          </p:val>
                                        </p:tav>
                                        <p:tav tm="100000">
                                          <p:val>
                                            <p:strVal val="#ppt_y"/>
                                          </p:val>
                                        </p:tav>
                                      </p:tavLst>
                                    </p:anim>
                                  </p:childTnLst>
                                </p:cTn>
                              </p:par>
                              <p:par>
                                <p:cTn id="62" presetID="2" presetClass="entr" presetSubtype="1"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3000" fill="hold"/>
                                        <p:tgtEl>
                                          <p:spTgt spid="27"/>
                                        </p:tgtEl>
                                        <p:attrNameLst>
                                          <p:attrName>ppt_x</p:attrName>
                                        </p:attrNameLst>
                                      </p:cBhvr>
                                      <p:tavLst>
                                        <p:tav tm="0">
                                          <p:val>
                                            <p:strVal val="#ppt_x"/>
                                          </p:val>
                                        </p:tav>
                                        <p:tav tm="100000">
                                          <p:val>
                                            <p:strVal val="#ppt_x"/>
                                          </p:val>
                                        </p:tav>
                                      </p:tavLst>
                                    </p:anim>
                                    <p:anim calcmode="lin" valueType="num">
                                      <p:cBhvr additive="base">
                                        <p:cTn id="65" dur="3000" fill="hold"/>
                                        <p:tgtEl>
                                          <p:spTgt spid="27"/>
                                        </p:tgtEl>
                                        <p:attrNameLst>
                                          <p:attrName>ppt_y</p:attrName>
                                        </p:attrNameLst>
                                      </p:cBhvr>
                                      <p:tavLst>
                                        <p:tav tm="0">
                                          <p:val>
                                            <p:strVal val="0-#ppt_h/2"/>
                                          </p:val>
                                        </p:tav>
                                        <p:tav tm="100000">
                                          <p:val>
                                            <p:strVal val="#ppt_y"/>
                                          </p:val>
                                        </p:tav>
                                      </p:tavLst>
                                    </p:anim>
                                  </p:childTnLst>
                                </p:cTn>
                              </p:par>
                              <p:par>
                                <p:cTn id="66" presetID="2" presetClass="entr" presetSubtype="1" fill="hold"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3000" fill="hold"/>
                                        <p:tgtEl>
                                          <p:spTgt spid="29"/>
                                        </p:tgtEl>
                                        <p:attrNameLst>
                                          <p:attrName>ppt_x</p:attrName>
                                        </p:attrNameLst>
                                      </p:cBhvr>
                                      <p:tavLst>
                                        <p:tav tm="0">
                                          <p:val>
                                            <p:strVal val="#ppt_x"/>
                                          </p:val>
                                        </p:tav>
                                        <p:tav tm="100000">
                                          <p:val>
                                            <p:strVal val="#ppt_x"/>
                                          </p:val>
                                        </p:tav>
                                      </p:tavLst>
                                    </p:anim>
                                    <p:anim calcmode="lin" valueType="num">
                                      <p:cBhvr additive="base">
                                        <p:cTn id="69" dur="3000" fill="hold"/>
                                        <p:tgtEl>
                                          <p:spTgt spid="29"/>
                                        </p:tgtEl>
                                        <p:attrNameLst>
                                          <p:attrName>ppt_y</p:attrName>
                                        </p:attrNameLst>
                                      </p:cBhvr>
                                      <p:tavLst>
                                        <p:tav tm="0">
                                          <p:val>
                                            <p:strVal val="0-#ppt_h/2"/>
                                          </p:val>
                                        </p:tav>
                                        <p:tav tm="100000">
                                          <p:val>
                                            <p:strVal val="#ppt_y"/>
                                          </p:val>
                                        </p:tav>
                                      </p:tavLst>
                                    </p:anim>
                                  </p:childTnLst>
                                </p:cTn>
                              </p:par>
                              <p:par>
                                <p:cTn id="70" presetID="2" presetClass="entr" presetSubtype="1"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 calcmode="lin" valueType="num">
                                      <p:cBhvr additive="base">
                                        <p:cTn id="72" dur="3000" fill="hold"/>
                                        <p:tgtEl>
                                          <p:spTgt spid="31"/>
                                        </p:tgtEl>
                                        <p:attrNameLst>
                                          <p:attrName>ppt_x</p:attrName>
                                        </p:attrNameLst>
                                      </p:cBhvr>
                                      <p:tavLst>
                                        <p:tav tm="0">
                                          <p:val>
                                            <p:strVal val="#ppt_x"/>
                                          </p:val>
                                        </p:tav>
                                        <p:tav tm="100000">
                                          <p:val>
                                            <p:strVal val="#ppt_x"/>
                                          </p:val>
                                        </p:tav>
                                      </p:tavLst>
                                    </p:anim>
                                    <p:anim calcmode="lin" valueType="num">
                                      <p:cBhvr additive="base">
                                        <p:cTn id="73" dur="3000" fill="hold"/>
                                        <p:tgtEl>
                                          <p:spTgt spid="31"/>
                                        </p:tgtEl>
                                        <p:attrNameLst>
                                          <p:attrName>ppt_y</p:attrName>
                                        </p:attrNameLst>
                                      </p:cBhvr>
                                      <p:tavLst>
                                        <p:tav tm="0">
                                          <p:val>
                                            <p:strVal val="0-#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 calcmode="lin" valueType="num">
                                      <p:cBhvr additive="base">
                                        <p:cTn id="76" dur="3000" fill="hold"/>
                                        <p:tgtEl>
                                          <p:spTgt spid="8"/>
                                        </p:tgtEl>
                                        <p:attrNameLst>
                                          <p:attrName>ppt_x</p:attrName>
                                        </p:attrNameLst>
                                      </p:cBhvr>
                                      <p:tavLst>
                                        <p:tav tm="0">
                                          <p:val>
                                            <p:strVal val="#ppt_x"/>
                                          </p:val>
                                        </p:tav>
                                        <p:tav tm="100000">
                                          <p:val>
                                            <p:strVal val="#ppt_x"/>
                                          </p:val>
                                        </p:tav>
                                      </p:tavLst>
                                    </p:anim>
                                    <p:anim calcmode="lin" valueType="num">
                                      <p:cBhvr additive="base">
                                        <p:cTn id="77" dur="3000" fill="hold"/>
                                        <p:tgtEl>
                                          <p:spTgt spid="8"/>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3000" fill="hold"/>
                                        <p:tgtEl>
                                          <p:spTgt spid="10"/>
                                        </p:tgtEl>
                                        <p:attrNameLst>
                                          <p:attrName>ppt_x</p:attrName>
                                        </p:attrNameLst>
                                      </p:cBhvr>
                                      <p:tavLst>
                                        <p:tav tm="0">
                                          <p:val>
                                            <p:strVal val="#ppt_x"/>
                                          </p:val>
                                        </p:tav>
                                        <p:tav tm="100000">
                                          <p:val>
                                            <p:strVal val="#ppt_x"/>
                                          </p:val>
                                        </p:tav>
                                      </p:tavLst>
                                    </p:anim>
                                    <p:anim calcmode="lin" valueType="num">
                                      <p:cBhvr additive="base">
                                        <p:cTn id="81" dur="3000" fill="hold"/>
                                        <p:tgtEl>
                                          <p:spTgt spid="10"/>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ppt_x"/>
                                          </p:val>
                                        </p:tav>
                                        <p:tav tm="100000">
                                          <p:val>
                                            <p:strVal val="#ppt_x"/>
                                          </p:val>
                                        </p:tav>
                                      </p:tavLst>
                                    </p:anim>
                                    <p:anim calcmode="lin" valueType="num">
                                      <p:cBhvr additive="base">
                                        <p:cTn id="85" dur="3000" fill="hold"/>
                                        <p:tgtEl>
                                          <p:spTgt spid="12"/>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additive="base">
                                        <p:cTn id="88" dur="3000" fill="hold"/>
                                        <p:tgtEl>
                                          <p:spTgt spid="14"/>
                                        </p:tgtEl>
                                        <p:attrNameLst>
                                          <p:attrName>ppt_x</p:attrName>
                                        </p:attrNameLst>
                                      </p:cBhvr>
                                      <p:tavLst>
                                        <p:tav tm="0">
                                          <p:val>
                                            <p:strVal val="#ppt_x"/>
                                          </p:val>
                                        </p:tav>
                                        <p:tav tm="100000">
                                          <p:val>
                                            <p:strVal val="#ppt_x"/>
                                          </p:val>
                                        </p:tav>
                                      </p:tavLst>
                                    </p:anim>
                                    <p:anim calcmode="lin" valueType="num">
                                      <p:cBhvr additive="base">
                                        <p:cTn id="89" dur="3000" fill="hold"/>
                                        <p:tgtEl>
                                          <p:spTgt spid="14"/>
                                        </p:tgtEl>
                                        <p:attrNameLst>
                                          <p:attrName>ppt_y</p:attrName>
                                        </p:attrNameLst>
                                      </p:cBhvr>
                                      <p:tavLst>
                                        <p:tav tm="0">
                                          <p:val>
                                            <p:strVal val="1+#ppt_h/2"/>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3000" fill="hold"/>
                                        <p:tgtEl>
                                          <p:spTgt spid="16"/>
                                        </p:tgtEl>
                                        <p:attrNameLst>
                                          <p:attrName>ppt_x</p:attrName>
                                        </p:attrNameLst>
                                      </p:cBhvr>
                                      <p:tavLst>
                                        <p:tav tm="0">
                                          <p:val>
                                            <p:strVal val="#ppt_x"/>
                                          </p:val>
                                        </p:tav>
                                        <p:tav tm="100000">
                                          <p:val>
                                            <p:strVal val="#ppt_x"/>
                                          </p:val>
                                        </p:tav>
                                      </p:tavLst>
                                    </p:anim>
                                    <p:anim calcmode="lin" valueType="num">
                                      <p:cBhvr additive="base">
                                        <p:cTn id="93" dur="3000" fill="hold"/>
                                        <p:tgtEl>
                                          <p:spTgt spid="16"/>
                                        </p:tgtEl>
                                        <p:attrNameLst>
                                          <p:attrName>ppt_y</p:attrName>
                                        </p:attrNameLst>
                                      </p:cBhvr>
                                      <p:tavLst>
                                        <p:tav tm="0">
                                          <p:val>
                                            <p:strVal val="1+#ppt_h/2"/>
                                          </p:val>
                                        </p:tav>
                                        <p:tav tm="100000">
                                          <p:val>
                                            <p:strVal val="#ppt_y"/>
                                          </p:val>
                                        </p:tav>
                                      </p:tavLst>
                                    </p:anim>
                                  </p:childTnLst>
                                </p:cTn>
                              </p:par>
                              <p:par>
                                <p:cTn id="94" presetID="2" presetClass="entr" presetSubtype="4"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 calcmode="lin" valueType="num">
                                      <p:cBhvr additive="base">
                                        <p:cTn id="96" dur="3000" fill="hold"/>
                                        <p:tgtEl>
                                          <p:spTgt spid="18"/>
                                        </p:tgtEl>
                                        <p:attrNameLst>
                                          <p:attrName>ppt_x</p:attrName>
                                        </p:attrNameLst>
                                      </p:cBhvr>
                                      <p:tavLst>
                                        <p:tav tm="0">
                                          <p:val>
                                            <p:strVal val="#ppt_x"/>
                                          </p:val>
                                        </p:tav>
                                        <p:tav tm="100000">
                                          <p:val>
                                            <p:strVal val="#ppt_x"/>
                                          </p:val>
                                        </p:tav>
                                      </p:tavLst>
                                    </p:anim>
                                    <p:anim calcmode="lin" valueType="num">
                                      <p:cBhvr additive="base">
                                        <p:cTn id="97" dur="3000" fill="hold"/>
                                        <p:tgtEl>
                                          <p:spTgt spid="18"/>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3000" fill="hold"/>
                                        <p:tgtEl>
                                          <p:spTgt spid="20"/>
                                        </p:tgtEl>
                                        <p:attrNameLst>
                                          <p:attrName>ppt_x</p:attrName>
                                        </p:attrNameLst>
                                      </p:cBhvr>
                                      <p:tavLst>
                                        <p:tav tm="0">
                                          <p:val>
                                            <p:strVal val="#ppt_x"/>
                                          </p:val>
                                        </p:tav>
                                        <p:tav tm="100000">
                                          <p:val>
                                            <p:strVal val="#ppt_x"/>
                                          </p:val>
                                        </p:tav>
                                      </p:tavLst>
                                    </p:anim>
                                    <p:anim calcmode="lin" valueType="num">
                                      <p:cBhvr additive="base">
                                        <p:cTn id="101" dur="3000" fill="hold"/>
                                        <p:tgtEl>
                                          <p:spTgt spid="20"/>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22"/>
                                        </p:tgtEl>
                                        <p:attrNameLst>
                                          <p:attrName>style.visibility</p:attrName>
                                        </p:attrNameLst>
                                      </p:cBhvr>
                                      <p:to>
                                        <p:strVal val="visible"/>
                                      </p:to>
                                    </p:set>
                                    <p:anim calcmode="lin" valueType="num">
                                      <p:cBhvr additive="base">
                                        <p:cTn id="104" dur="3000" fill="hold"/>
                                        <p:tgtEl>
                                          <p:spTgt spid="22"/>
                                        </p:tgtEl>
                                        <p:attrNameLst>
                                          <p:attrName>ppt_x</p:attrName>
                                        </p:attrNameLst>
                                      </p:cBhvr>
                                      <p:tavLst>
                                        <p:tav tm="0">
                                          <p:val>
                                            <p:strVal val="#ppt_x"/>
                                          </p:val>
                                        </p:tav>
                                        <p:tav tm="100000">
                                          <p:val>
                                            <p:strVal val="#ppt_x"/>
                                          </p:val>
                                        </p:tav>
                                      </p:tavLst>
                                    </p:anim>
                                    <p:anim calcmode="lin" valueType="num">
                                      <p:cBhvr additive="base">
                                        <p:cTn id="105" dur="3000" fill="hold"/>
                                        <p:tgtEl>
                                          <p:spTgt spid="22"/>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4"/>
                                        </p:tgtEl>
                                        <p:attrNameLst>
                                          <p:attrName>style.visibility</p:attrName>
                                        </p:attrNameLst>
                                      </p:cBhvr>
                                      <p:to>
                                        <p:strVal val="visible"/>
                                      </p:to>
                                    </p:set>
                                    <p:anim calcmode="lin" valueType="num">
                                      <p:cBhvr additive="base">
                                        <p:cTn id="108" dur="3000" fill="hold"/>
                                        <p:tgtEl>
                                          <p:spTgt spid="24"/>
                                        </p:tgtEl>
                                        <p:attrNameLst>
                                          <p:attrName>ppt_x</p:attrName>
                                        </p:attrNameLst>
                                      </p:cBhvr>
                                      <p:tavLst>
                                        <p:tav tm="0">
                                          <p:val>
                                            <p:strVal val="#ppt_x"/>
                                          </p:val>
                                        </p:tav>
                                        <p:tav tm="100000">
                                          <p:val>
                                            <p:strVal val="#ppt_x"/>
                                          </p:val>
                                        </p:tav>
                                      </p:tavLst>
                                    </p:anim>
                                    <p:anim calcmode="lin" valueType="num">
                                      <p:cBhvr additive="base">
                                        <p:cTn id="109" dur="3000" fill="hold"/>
                                        <p:tgtEl>
                                          <p:spTgt spid="24"/>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26"/>
                                        </p:tgtEl>
                                        <p:attrNameLst>
                                          <p:attrName>style.visibility</p:attrName>
                                        </p:attrNameLst>
                                      </p:cBhvr>
                                      <p:to>
                                        <p:strVal val="visible"/>
                                      </p:to>
                                    </p:set>
                                    <p:anim calcmode="lin" valueType="num">
                                      <p:cBhvr additive="base">
                                        <p:cTn id="112" dur="3000" fill="hold"/>
                                        <p:tgtEl>
                                          <p:spTgt spid="26"/>
                                        </p:tgtEl>
                                        <p:attrNameLst>
                                          <p:attrName>ppt_x</p:attrName>
                                        </p:attrNameLst>
                                      </p:cBhvr>
                                      <p:tavLst>
                                        <p:tav tm="0">
                                          <p:val>
                                            <p:strVal val="#ppt_x"/>
                                          </p:val>
                                        </p:tav>
                                        <p:tav tm="100000">
                                          <p:val>
                                            <p:strVal val="#ppt_x"/>
                                          </p:val>
                                        </p:tav>
                                      </p:tavLst>
                                    </p:anim>
                                    <p:anim calcmode="lin" valueType="num">
                                      <p:cBhvr additive="base">
                                        <p:cTn id="113" dur="3000" fill="hold"/>
                                        <p:tgtEl>
                                          <p:spTgt spid="26"/>
                                        </p:tgtEl>
                                        <p:attrNameLst>
                                          <p:attrName>ppt_y</p:attrName>
                                        </p:attrNameLst>
                                      </p:cBhvr>
                                      <p:tavLst>
                                        <p:tav tm="0">
                                          <p:val>
                                            <p:strVal val="1+#ppt_h/2"/>
                                          </p:val>
                                        </p:tav>
                                        <p:tav tm="100000">
                                          <p:val>
                                            <p:strVal val="#ppt_y"/>
                                          </p:val>
                                        </p:tav>
                                      </p:tavLst>
                                    </p:anim>
                                  </p:childTnLst>
                                </p:cTn>
                              </p:par>
                              <p:par>
                                <p:cTn id="114" presetID="2" presetClass="entr" presetSubtype="4" fill="hold" nodeType="withEffect">
                                  <p:stCondLst>
                                    <p:cond delay="0"/>
                                  </p:stCondLst>
                                  <p:childTnLst>
                                    <p:set>
                                      <p:cBhvr>
                                        <p:cTn id="115" dur="1" fill="hold">
                                          <p:stCondLst>
                                            <p:cond delay="0"/>
                                          </p:stCondLst>
                                        </p:cTn>
                                        <p:tgtEl>
                                          <p:spTgt spid="28"/>
                                        </p:tgtEl>
                                        <p:attrNameLst>
                                          <p:attrName>style.visibility</p:attrName>
                                        </p:attrNameLst>
                                      </p:cBhvr>
                                      <p:to>
                                        <p:strVal val="visible"/>
                                      </p:to>
                                    </p:set>
                                    <p:anim calcmode="lin" valueType="num">
                                      <p:cBhvr additive="base">
                                        <p:cTn id="116" dur="3000" fill="hold"/>
                                        <p:tgtEl>
                                          <p:spTgt spid="28"/>
                                        </p:tgtEl>
                                        <p:attrNameLst>
                                          <p:attrName>ppt_x</p:attrName>
                                        </p:attrNameLst>
                                      </p:cBhvr>
                                      <p:tavLst>
                                        <p:tav tm="0">
                                          <p:val>
                                            <p:strVal val="#ppt_x"/>
                                          </p:val>
                                        </p:tav>
                                        <p:tav tm="100000">
                                          <p:val>
                                            <p:strVal val="#ppt_x"/>
                                          </p:val>
                                        </p:tav>
                                      </p:tavLst>
                                    </p:anim>
                                    <p:anim calcmode="lin" valueType="num">
                                      <p:cBhvr additive="base">
                                        <p:cTn id="117" dur="3000" fill="hold"/>
                                        <p:tgtEl>
                                          <p:spTgt spid="28"/>
                                        </p:tgtEl>
                                        <p:attrNameLst>
                                          <p:attrName>ppt_y</p:attrName>
                                        </p:attrNameLst>
                                      </p:cBhvr>
                                      <p:tavLst>
                                        <p:tav tm="0">
                                          <p:val>
                                            <p:strVal val="1+#ppt_h/2"/>
                                          </p:val>
                                        </p:tav>
                                        <p:tav tm="100000">
                                          <p:val>
                                            <p:strVal val="#ppt_y"/>
                                          </p:val>
                                        </p:tav>
                                      </p:tavLst>
                                    </p:anim>
                                  </p:childTnLst>
                                </p:cTn>
                              </p:par>
                              <p:par>
                                <p:cTn id="118" presetID="2" presetClass="entr" presetSubtype="4" fill="hold" nodeType="withEffect">
                                  <p:stCondLst>
                                    <p:cond delay="0"/>
                                  </p:stCondLst>
                                  <p:childTnLst>
                                    <p:set>
                                      <p:cBhvr>
                                        <p:cTn id="119" dur="1" fill="hold">
                                          <p:stCondLst>
                                            <p:cond delay="0"/>
                                          </p:stCondLst>
                                        </p:cTn>
                                        <p:tgtEl>
                                          <p:spTgt spid="30"/>
                                        </p:tgtEl>
                                        <p:attrNameLst>
                                          <p:attrName>style.visibility</p:attrName>
                                        </p:attrNameLst>
                                      </p:cBhvr>
                                      <p:to>
                                        <p:strVal val="visible"/>
                                      </p:to>
                                    </p:set>
                                    <p:anim calcmode="lin" valueType="num">
                                      <p:cBhvr additive="base">
                                        <p:cTn id="120" dur="3000" fill="hold"/>
                                        <p:tgtEl>
                                          <p:spTgt spid="30"/>
                                        </p:tgtEl>
                                        <p:attrNameLst>
                                          <p:attrName>ppt_x</p:attrName>
                                        </p:attrNameLst>
                                      </p:cBhvr>
                                      <p:tavLst>
                                        <p:tav tm="0">
                                          <p:val>
                                            <p:strVal val="#ppt_x"/>
                                          </p:val>
                                        </p:tav>
                                        <p:tav tm="100000">
                                          <p:val>
                                            <p:strVal val="#ppt_x"/>
                                          </p:val>
                                        </p:tav>
                                      </p:tavLst>
                                    </p:anim>
                                    <p:anim calcmode="lin" valueType="num">
                                      <p:cBhvr additive="base">
                                        <p:cTn id="121" dur="3000" fill="hold"/>
                                        <p:tgtEl>
                                          <p:spTgt spid="30"/>
                                        </p:tgtEl>
                                        <p:attrNameLst>
                                          <p:attrName>ppt_y</p:attrName>
                                        </p:attrNameLst>
                                      </p:cBhvr>
                                      <p:tavLst>
                                        <p:tav tm="0">
                                          <p:val>
                                            <p:strVal val="1+#ppt_h/2"/>
                                          </p:val>
                                        </p:tav>
                                        <p:tav tm="100000">
                                          <p:val>
                                            <p:strVal val="#ppt_y"/>
                                          </p:val>
                                        </p:tav>
                                      </p:tavLst>
                                    </p:anim>
                                  </p:childTnLst>
                                </p:cTn>
                              </p:par>
                              <p:par>
                                <p:cTn id="122" presetID="2" presetClass="entr" presetSubtype="4" fill="hold" nodeType="withEffect">
                                  <p:stCondLst>
                                    <p:cond delay="0"/>
                                  </p:stCondLst>
                                  <p:childTnLst>
                                    <p:set>
                                      <p:cBhvr>
                                        <p:cTn id="123" dur="1" fill="hold">
                                          <p:stCondLst>
                                            <p:cond delay="0"/>
                                          </p:stCondLst>
                                        </p:cTn>
                                        <p:tgtEl>
                                          <p:spTgt spid="32"/>
                                        </p:tgtEl>
                                        <p:attrNameLst>
                                          <p:attrName>style.visibility</p:attrName>
                                        </p:attrNameLst>
                                      </p:cBhvr>
                                      <p:to>
                                        <p:strVal val="visible"/>
                                      </p:to>
                                    </p:set>
                                    <p:anim calcmode="lin" valueType="num">
                                      <p:cBhvr additive="base">
                                        <p:cTn id="124" dur="3000" fill="hold"/>
                                        <p:tgtEl>
                                          <p:spTgt spid="32"/>
                                        </p:tgtEl>
                                        <p:attrNameLst>
                                          <p:attrName>ppt_x</p:attrName>
                                        </p:attrNameLst>
                                      </p:cBhvr>
                                      <p:tavLst>
                                        <p:tav tm="0">
                                          <p:val>
                                            <p:strVal val="#ppt_x"/>
                                          </p:val>
                                        </p:tav>
                                        <p:tav tm="100000">
                                          <p:val>
                                            <p:strVal val="#ppt_x"/>
                                          </p:val>
                                        </p:tav>
                                      </p:tavLst>
                                    </p:anim>
                                    <p:anim calcmode="lin" valueType="num">
                                      <p:cBhvr additive="base">
                                        <p:cTn id="125" dur="3000" fill="hold"/>
                                        <p:tgtEl>
                                          <p:spTgt spid="32"/>
                                        </p:tgtEl>
                                        <p:attrNameLst>
                                          <p:attrName>ppt_y</p:attrName>
                                        </p:attrNameLst>
                                      </p:cBhvr>
                                      <p:tavLst>
                                        <p:tav tm="0">
                                          <p:val>
                                            <p:strVal val="1+#ppt_h/2"/>
                                          </p:val>
                                        </p:tav>
                                        <p:tav tm="100000">
                                          <p:val>
                                            <p:strVal val="#ppt_y"/>
                                          </p:val>
                                        </p:tav>
                                      </p:tavLst>
                                    </p:anim>
                                  </p:childTnLst>
                                </p:cTn>
                              </p:par>
                              <p:par>
                                <p:cTn id="126" presetID="20" presetClass="entr" presetSubtype="0" fill="hold"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wedge">
                                      <p:cBhvr>
                                        <p:cTn id="128" dur="3000"/>
                                        <p:tgtEl>
                                          <p:spTgt spid="7"/>
                                        </p:tgtEl>
                                      </p:cBhvr>
                                    </p:animEffect>
                                  </p:childTnLst>
                                </p:cTn>
                              </p:par>
                              <p:par>
                                <p:cTn id="129" presetID="20" presetClass="entr" presetSubtype="0"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Effect transition="in" filter="wedge">
                                      <p:cBhvr>
                                        <p:cTn id="131" dur="3000"/>
                                        <p:tgtEl>
                                          <p:spTgt spid="9"/>
                                        </p:tgtEl>
                                      </p:cBhvr>
                                    </p:animEffect>
                                  </p:childTnLst>
                                </p:cTn>
                              </p:par>
                              <p:par>
                                <p:cTn id="132" presetID="20" presetClass="entr" presetSubtype="0" fill="hold" nodeType="withEffect">
                                  <p:stCondLst>
                                    <p:cond delay="0"/>
                                  </p:stCondLst>
                                  <p:childTnLst>
                                    <p:set>
                                      <p:cBhvr>
                                        <p:cTn id="133" dur="1" fill="hold">
                                          <p:stCondLst>
                                            <p:cond delay="0"/>
                                          </p:stCondLst>
                                        </p:cTn>
                                        <p:tgtEl>
                                          <p:spTgt spid="11"/>
                                        </p:tgtEl>
                                        <p:attrNameLst>
                                          <p:attrName>style.visibility</p:attrName>
                                        </p:attrNameLst>
                                      </p:cBhvr>
                                      <p:to>
                                        <p:strVal val="visible"/>
                                      </p:to>
                                    </p:set>
                                    <p:animEffect transition="in" filter="wedge">
                                      <p:cBhvr>
                                        <p:cTn id="134" dur="3000"/>
                                        <p:tgtEl>
                                          <p:spTgt spid="11"/>
                                        </p:tgtEl>
                                      </p:cBhvr>
                                    </p:animEffect>
                                  </p:childTnLst>
                                </p:cTn>
                              </p:par>
                              <p:par>
                                <p:cTn id="135" presetID="20" presetClass="entr" presetSubtype="0"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Effect transition="in" filter="wedge">
                                      <p:cBhvr>
                                        <p:cTn id="137" dur="3000"/>
                                        <p:tgtEl>
                                          <p:spTgt spid="13"/>
                                        </p:tgtEl>
                                      </p:cBhvr>
                                    </p:animEffect>
                                  </p:childTnLst>
                                </p:cTn>
                              </p:par>
                              <p:par>
                                <p:cTn id="138" presetID="20" presetClass="entr" presetSubtype="0" fill="hold" nodeType="withEffect">
                                  <p:stCondLst>
                                    <p:cond delay="0"/>
                                  </p:stCondLst>
                                  <p:childTnLst>
                                    <p:set>
                                      <p:cBhvr>
                                        <p:cTn id="139" dur="1" fill="hold">
                                          <p:stCondLst>
                                            <p:cond delay="0"/>
                                          </p:stCondLst>
                                        </p:cTn>
                                        <p:tgtEl>
                                          <p:spTgt spid="15"/>
                                        </p:tgtEl>
                                        <p:attrNameLst>
                                          <p:attrName>style.visibility</p:attrName>
                                        </p:attrNameLst>
                                      </p:cBhvr>
                                      <p:to>
                                        <p:strVal val="visible"/>
                                      </p:to>
                                    </p:set>
                                    <p:animEffect transition="in" filter="wedge">
                                      <p:cBhvr>
                                        <p:cTn id="140" dur="3000"/>
                                        <p:tgtEl>
                                          <p:spTgt spid="15"/>
                                        </p:tgtEl>
                                      </p:cBhvr>
                                    </p:animEffect>
                                  </p:childTnLst>
                                </p:cTn>
                              </p:par>
                              <p:par>
                                <p:cTn id="141" presetID="20" presetClass="entr" presetSubtype="0" fill="hold" nodeType="with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edge">
                                      <p:cBhvr>
                                        <p:cTn id="143" dur="3000"/>
                                        <p:tgtEl>
                                          <p:spTgt spid="17"/>
                                        </p:tgtEl>
                                      </p:cBhvr>
                                    </p:animEffect>
                                  </p:childTnLst>
                                </p:cTn>
                              </p:par>
                              <p:par>
                                <p:cTn id="144" presetID="20" presetClass="entr" presetSubtype="0" fill="hold" nodeType="withEffect">
                                  <p:stCondLst>
                                    <p:cond delay="0"/>
                                  </p:stCondLst>
                                  <p:childTnLst>
                                    <p:set>
                                      <p:cBhvr>
                                        <p:cTn id="145" dur="1" fill="hold">
                                          <p:stCondLst>
                                            <p:cond delay="0"/>
                                          </p:stCondLst>
                                        </p:cTn>
                                        <p:tgtEl>
                                          <p:spTgt spid="19"/>
                                        </p:tgtEl>
                                        <p:attrNameLst>
                                          <p:attrName>style.visibility</p:attrName>
                                        </p:attrNameLst>
                                      </p:cBhvr>
                                      <p:to>
                                        <p:strVal val="visible"/>
                                      </p:to>
                                    </p:set>
                                    <p:animEffect transition="in" filter="wedge">
                                      <p:cBhvr>
                                        <p:cTn id="146" dur="3000"/>
                                        <p:tgtEl>
                                          <p:spTgt spid="19"/>
                                        </p:tgtEl>
                                      </p:cBhvr>
                                    </p:animEffect>
                                  </p:childTnLst>
                                </p:cTn>
                              </p:par>
                              <p:par>
                                <p:cTn id="147" presetID="20" presetClass="entr" presetSubtype="0" fill="hold" nodeType="withEffect">
                                  <p:stCondLst>
                                    <p:cond delay="0"/>
                                  </p:stCondLst>
                                  <p:childTnLst>
                                    <p:set>
                                      <p:cBhvr>
                                        <p:cTn id="148" dur="1" fill="hold">
                                          <p:stCondLst>
                                            <p:cond delay="0"/>
                                          </p:stCondLst>
                                        </p:cTn>
                                        <p:tgtEl>
                                          <p:spTgt spid="21"/>
                                        </p:tgtEl>
                                        <p:attrNameLst>
                                          <p:attrName>style.visibility</p:attrName>
                                        </p:attrNameLst>
                                      </p:cBhvr>
                                      <p:to>
                                        <p:strVal val="visible"/>
                                      </p:to>
                                    </p:set>
                                    <p:animEffect transition="in" filter="wedge">
                                      <p:cBhvr>
                                        <p:cTn id="149" dur="3000"/>
                                        <p:tgtEl>
                                          <p:spTgt spid="21"/>
                                        </p:tgtEl>
                                      </p:cBhvr>
                                    </p:animEffect>
                                  </p:childTnLst>
                                </p:cTn>
                              </p:par>
                              <p:par>
                                <p:cTn id="150" presetID="20" presetClass="entr" presetSubtype="0" fill="hold" nodeType="withEffect">
                                  <p:stCondLst>
                                    <p:cond delay="0"/>
                                  </p:stCondLst>
                                  <p:childTnLst>
                                    <p:set>
                                      <p:cBhvr>
                                        <p:cTn id="151" dur="1" fill="hold">
                                          <p:stCondLst>
                                            <p:cond delay="0"/>
                                          </p:stCondLst>
                                        </p:cTn>
                                        <p:tgtEl>
                                          <p:spTgt spid="23"/>
                                        </p:tgtEl>
                                        <p:attrNameLst>
                                          <p:attrName>style.visibility</p:attrName>
                                        </p:attrNameLst>
                                      </p:cBhvr>
                                      <p:to>
                                        <p:strVal val="visible"/>
                                      </p:to>
                                    </p:set>
                                    <p:animEffect transition="in" filter="wedge">
                                      <p:cBhvr>
                                        <p:cTn id="152" dur="3000"/>
                                        <p:tgtEl>
                                          <p:spTgt spid="23"/>
                                        </p:tgtEl>
                                      </p:cBhvr>
                                    </p:animEffect>
                                  </p:childTnLst>
                                </p:cTn>
                              </p:par>
                              <p:par>
                                <p:cTn id="153" presetID="20" presetClass="entr" presetSubtype="0" fill="hold" nodeType="withEffect">
                                  <p:stCondLst>
                                    <p:cond delay="0"/>
                                  </p:stCondLst>
                                  <p:childTnLst>
                                    <p:set>
                                      <p:cBhvr>
                                        <p:cTn id="154" dur="1" fill="hold">
                                          <p:stCondLst>
                                            <p:cond delay="0"/>
                                          </p:stCondLst>
                                        </p:cTn>
                                        <p:tgtEl>
                                          <p:spTgt spid="25"/>
                                        </p:tgtEl>
                                        <p:attrNameLst>
                                          <p:attrName>style.visibility</p:attrName>
                                        </p:attrNameLst>
                                      </p:cBhvr>
                                      <p:to>
                                        <p:strVal val="visible"/>
                                      </p:to>
                                    </p:set>
                                    <p:animEffect transition="in" filter="wedge">
                                      <p:cBhvr>
                                        <p:cTn id="155" dur="3000"/>
                                        <p:tgtEl>
                                          <p:spTgt spid="25"/>
                                        </p:tgtEl>
                                      </p:cBhvr>
                                    </p:animEffect>
                                  </p:childTnLst>
                                </p:cTn>
                              </p:par>
                              <p:par>
                                <p:cTn id="156" presetID="20" presetClass="entr" presetSubtype="0" fill="hold" nodeType="withEffect">
                                  <p:stCondLst>
                                    <p:cond delay="0"/>
                                  </p:stCondLst>
                                  <p:childTnLst>
                                    <p:set>
                                      <p:cBhvr>
                                        <p:cTn id="157" dur="1" fill="hold">
                                          <p:stCondLst>
                                            <p:cond delay="0"/>
                                          </p:stCondLst>
                                        </p:cTn>
                                        <p:tgtEl>
                                          <p:spTgt spid="27"/>
                                        </p:tgtEl>
                                        <p:attrNameLst>
                                          <p:attrName>style.visibility</p:attrName>
                                        </p:attrNameLst>
                                      </p:cBhvr>
                                      <p:to>
                                        <p:strVal val="visible"/>
                                      </p:to>
                                    </p:set>
                                    <p:animEffect transition="in" filter="wedge">
                                      <p:cBhvr>
                                        <p:cTn id="158" dur="3000"/>
                                        <p:tgtEl>
                                          <p:spTgt spid="27"/>
                                        </p:tgtEl>
                                      </p:cBhvr>
                                    </p:animEffect>
                                  </p:childTnLst>
                                </p:cTn>
                              </p:par>
                              <p:par>
                                <p:cTn id="159" presetID="20" presetClass="entr" presetSubtype="0" fill="hold" nodeType="withEffect">
                                  <p:stCondLst>
                                    <p:cond delay="0"/>
                                  </p:stCondLst>
                                  <p:childTnLst>
                                    <p:set>
                                      <p:cBhvr>
                                        <p:cTn id="160" dur="1" fill="hold">
                                          <p:stCondLst>
                                            <p:cond delay="0"/>
                                          </p:stCondLst>
                                        </p:cTn>
                                        <p:tgtEl>
                                          <p:spTgt spid="29"/>
                                        </p:tgtEl>
                                        <p:attrNameLst>
                                          <p:attrName>style.visibility</p:attrName>
                                        </p:attrNameLst>
                                      </p:cBhvr>
                                      <p:to>
                                        <p:strVal val="visible"/>
                                      </p:to>
                                    </p:set>
                                    <p:animEffect transition="in" filter="wedge">
                                      <p:cBhvr>
                                        <p:cTn id="161" dur="3000"/>
                                        <p:tgtEl>
                                          <p:spTgt spid="29"/>
                                        </p:tgtEl>
                                      </p:cBhvr>
                                    </p:animEffect>
                                  </p:childTnLst>
                                </p:cTn>
                              </p:par>
                              <p:par>
                                <p:cTn id="162" presetID="20" presetClass="entr" presetSubtype="0" fill="hold" nodeType="withEffect">
                                  <p:stCondLst>
                                    <p:cond delay="0"/>
                                  </p:stCondLst>
                                  <p:childTnLst>
                                    <p:set>
                                      <p:cBhvr>
                                        <p:cTn id="163" dur="1" fill="hold">
                                          <p:stCondLst>
                                            <p:cond delay="0"/>
                                          </p:stCondLst>
                                        </p:cTn>
                                        <p:tgtEl>
                                          <p:spTgt spid="31"/>
                                        </p:tgtEl>
                                        <p:attrNameLst>
                                          <p:attrName>style.visibility</p:attrName>
                                        </p:attrNameLst>
                                      </p:cBhvr>
                                      <p:to>
                                        <p:strVal val="visible"/>
                                      </p:to>
                                    </p:set>
                                    <p:animEffect transition="in" filter="wedge">
                                      <p:cBhvr>
                                        <p:cTn id="164" dur="3000"/>
                                        <p:tgtEl>
                                          <p:spTgt spid="31"/>
                                        </p:tgtEl>
                                      </p:cBhvr>
                                    </p:animEffect>
                                  </p:childTnLst>
                                </p:cTn>
                              </p:par>
                              <p:par>
                                <p:cTn id="165" presetID="20" presetClass="entr" presetSubtype="0" fill="hold" nodeType="withEffect">
                                  <p:stCondLst>
                                    <p:cond delay="0"/>
                                  </p:stCondLst>
                                  <p:childTnLst>
                                    <p:set>
                                      <p:cBhvr>
                                        <p:cTn id="166" dur="1" fill="hold">
                                          <p:stCondLst>
                                            <p:cond delay="0"/>
                                          </p:stCondLst>
                                        </p:cTn>
                                        <p:tgtEl>
                                          <p:spTgt spid="8"/>
                                        </p:tgtEl>
                                        <p:attrNameLst>
                                          <p:attrName>style.visibility</p:attrName>
                                        </p:attrNameLst>
                                      </p:cBhvr>
                                      <p:to>
                                        <p:strVal val="visible"/>
                                      </p:to>
                                    </p:set>
                                    <p:animEffect transition="in" filter="wedge">
                                      <p:cBhvr>
                                        <p:cTn id="167" dur="3000"/>
                                        <p:tgtEl>
                                          <p:spTgt spid="8"/>
                                        </p:tgtEl>
                                      </p:cBhvr>
                                    </p:animEffect>
                                  </p:childTnLst>
                                </p:cTn>
                              </p:par>
                              <p:par>
                                <p:cTn id="168" presetID="20" presetClass="entr" presetSubtype="0" fill="hold" nodeType="withEffect">
                                  <p:stCondLst>
                                    <p:cond delay="0"/>
                                  </p:stCondLst>
                                  <p:childTnLst>
                                    <p:set>
                                      <p:cBhvr>
                                        <p:cTn id="169" dur="1" fill="hold">
                                          <p:stCondLst>
                                            <p:cond delay="0"/>
                                          </p:stCondLst>
                                        </p:cTn>
                                        <p:tgtEl>
                                          <p:spTgt spid="10"/>
                                        </p:tgtEl>
                                        <p:attrNameLst>
                                          <p:attrName>style.visibility</p:attrName>
                                        </p:attrNameLst>
                                      </p:cBhvr>
                                      <p:to>
                                        <p:strVal val="visible"/>
                                      </p:to>
                                    </p:set>
                                    <p:animEffect transition="in" filter="wedge">
                                      <p:cBhvr>
                                        <p:cTn id="170" dur="3000"/>
                                        <p:tgtEl>
                                          <p:spTgt spid="10"/>
                                        </p:tgtEl>
                                      </p:cBhvr>
                                    </p:animEffect>
                                  </p:childTnLst>
                                </p:cTn>
                              </p:par>
                              <p:par>
                                <p:cTn id="171" presetID="20" presetClass="entr" presetSubtype="0" fill="hold" nodeType="withEffect">
                                  <p:stCondLst>
                                    <p:cond delay="0"/>
                                  </p:stCondLst>
                                  <p:childTnLst>
                                    <p:set>
                                      <p:cBhvr>
                                        <p:cTn id="172" dur="1" fill="hold">
                                          <p:stCondLst>
                                            <p:cond delay="0"/>
                                          </p:stCondLst>
                                        </p:cTn>
                                        <p:tgtEl>
                                          <p:spTgt spid="12"/>
                                        </p:tgtEl>
                                        <p:attrNameLst>
                                          <p:attrName>style.visibility</p:attrName>
                                        </p:attrNameLst>
                                      </p:cBhvr>
                                      <p:to>
                                        <p:strVal val="visible"/>
                                      </p:to>
                                    </p:set>
                                    <p:animEffect transition="in" filter="wedge">
                                      <p:cBhvr>
                                        <p:cTn id="173" dur="3000"/>
                                        <p:tgtEl>
                                          <p:spTgt spid="12"/>
                                        </p:tgtEl>
                                      </p:cBhvr>
                                    </p:animEffect>
                                  </p:childTnLst>
                                </p:cTn>
                              </p:par>
                              <p:par>
                                <p:cTn id="174" presetID="20" presetClass="entr" presetSubtype="0" fill="hold"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wedge">
                                      <p:cBhvr>
                                        <p:cTn id="176" dur="3000"/>
                                        <p:tgtEl>
                                          <p:spTgt spid="14"/>
                                        </p:tgtEl>
                                      </p:cBhvr>
                                    </p:animEffect>
                                  </p:childTnLst>
                                </p:cTn>
                              </p:par>
                              <p:par>
                                <p:cTn id="177" presetID="20" presetClass="entr" presetSubtype="0" fill="hold" nodeType="withEffect">
                                  <p:stCondLst>
                                    <p:cond delay="0"/>
                                  </p:stCondLst>
                                  <p:childTnLst>
                                    <p:set>
                                      <p:cBhvr>
                                        <p:cTn id="178" dur="1" fill="hold">
                                          <p:stCondLst>
                                            <p:cond delay="0"/>
                                          </p:stCondLst>
                                        </p:cTn>
                                        <p:tgtEl>
                                          <p:spTgt spid="16"/>
                                        </p:tgtEl>
                                        <p:attrNameLst>
                                          <p:attrName>style.visibility</p:attrName>
                                        </p:attrNameLst>
                                      </p:cBhvr>
                                      <p:to>
                                        <p:strVal val="visible"/>
                                      </p:to>
                                    </p:set>
                                    <p:animEffect transition="in" filter="wedge">
                                      <p:cBhvr>
                                        <p:cTn id="179" dur="3000"/>
                                        <p:tgtEl>
                                          <p:spTgt spid="16"/>
                                        </p:tgtEl>
                                      </p:cBhvr>
                                    </p:animEffect>
                                  </p:childTnLst>
                                </p:cTn>
                              </p:par>
                              <p:par>
                                <p:cTn id="180" presetID="20" presetClass="entr" presetSubtype="0" fill="hold" nodeType="withEffect">
                                  <p:stCondLst>
                                    <p:cond delay="0"/>
                                  </p:stCondLst>
                                  <p:childTnLst>
                                    <p:set>
                                      <p:cBhvr>
                                        <p:cTn id="181" dur="1" fill="hold">
                                          <p:stCondLst>
                                            <p:cond delay="0"/>
                                          </p:stCondLst>
                                        </p:cTn>
                                        <p:tgtEl>
                                          <p:spTgt spid="18"/>
                                        </p:tgtEl>
                                        <p:attrNameLst>
                                          <p:attrName>style.visibility</p:attrName>
                                        </p:attrNameLst>
                                      </p:cBhvr>
                                      <p:to>
                                        <p:strVal val="visible"/>
                                      </p:to>
                                    </p:set>
                                    <p:animEffect transition="in" filter="wedge">
                                      <p:cBhvr>
                                        <p:cTn id="182" dur="3000"/>
                                        <p:tgtEl>
                                          <p:spTgt spid="18"/>
                                        </p:tgtEl>
                                      </p:cBhvr>
                                    </p:animEffect>
                                  </p:childTnLst>
                                </p:cTn>
                              </p:par>
                              <p:par>
                                <p:cTn id="183" presetID="20" presetClass="entr" presetSubtype="0" fill="hold"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wedge">
                                      <p:cBhvr>
                                        <p:cTn id="185" dur="3000"/>
                                        <p:tgtEl>
                                          <p:spTgt spid="20"/>
                                        </p:tgtEl>
                                      </p:cBhvr>
                                    </p:animEffect>
                                  </p:childTnLst>
                                </p:cTn>
                              </p:par>
                              <p:par>
                                <p:cTn id="186" presetID="20" presetClass="entr" presetSubtype="0" fill="hold" nodeType="withEffect">
                                  <p:stCondLst>
                                    <p:cond delay="0"/>
                                  </p:stCondLst>
                                  <p:childTnLst>
                                    <p:set>
                                      <p:cBhvr>
                                        <p:cTn id="187" dur="1" fill="hold">
                                          <p:stCondLst>
                                            <p:cond delay="0"/>
                                          </p:stCondLst>
                                        </p:cTn>
                                        <p:tgtEl>
                                          <p:spTgt spid="22"/>
                                        </p:tgtEl>
                                        <p:attrNameLst>
                                          <p:attrName>style.visibility</p:attrName>
                                        </p:attrNameLst>
                                      </p:cBhvr>
                                      <p:to>
                                        <p:strVal val="visible"/>
                                      </p:to>
                                    </p:set>
                                    <p:animEffect transition="in" filter="wedge">
                                      <p:cBhvr>
                                        <p:cTn id="188" dur="3000"/>
                                        <p:tgtEl>
                                          <p:spTgt spid="22"/>
                                        </p:tgtEl>
                                      </p:cBhvr>
                                    </p:animEffect>
                                  </p:childTnLst>
                                </p:cTn>
                              </p:par>
                              <p:par>
                                <p:cTn id="189" presetID="20" presetClass="entr" presetSubtype="0" fill="hold" nodeType="withEffect">
                                  <p:stCondLst>
                                    <p:cond delay="0"/>
                                  </p:stCondLst>
                                  <p:childTnLst>
                                    <p:set>
                                      <p:cBhvr>
                                        <p:cTn id="190" dur="1" fill="hold">
                                          <p:stCondLst>
                                            <p:cond delay="0"/>
                                          </p:stCondLst>
                                        </p:cTn>
                                        <p:tgtEl>
                                          <p:spTgt spid="24"/>
                                        </p:tgtEl>
                                        <p:attrNameLst>
                                          <p:attrName>style.visibility</p:attrName>
                                        </p:attrNameLst>
                                      </p:cBhvr>
                                      <p:to>
                                        <p:strVal val="visible"/>
                                      </p:to>
                                    </p:set>
                                    <p:animEffect transition="in" filter="wedge">
                                      <p:cBhvr>
                                        <p:cTn id="191" dur="3000"/>
                                        <p:tgtEl>
                                          <p:spTgt spid="24"/>
                                        </p:tgtEl>
                                      </p:cBhvr>
                                    </p:animEffect>
                                  </p:childTnLst>
                                </p:cTn>
                              </p:par>
                              <p:par>
                                <p:cTn id="192" presetID="20" presetClass="entr" presetSubtype="0"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Effect transition="in" filter="wedge">
                                      <p:cBhvr>
                                        <p:cTn id="194" dur="3000"/>
                                        <p:tgtEl>
                                          <p:spTgt spid="26"/>
                                        </p:tgtEl>
                                      </p:cBhvr>
                                    </p:animEffect>
                                  </p:childTnLst>
                                </p:cTn>
                              </p:par>
                              <p:par>
                                <p:cTn id="195" presetID="20" presetClass="entr" presetSubtype="0" fill="hold"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wedge">
                                      <p:cBhvr>
                                        <p:cTn id="197" dur="3000"/>
                                        <p:tgtEl>
                                          <p:spTgt spid="28"/>
                                        </p:tgtEl>
                                      </p:cBhvr>
                                    </p:animEffect>
                                  </p:childTnLst>
                                </p:cTn>
                              </p:par>
                              <p:par>
                                <p:cTn id="198" presetID="20" presetClass="entr" presetSubtype="0" fill="hold" nodeType="withEffect">
                                  <p:stCondLst>
                                    <p:cond delay="0"/>
                                  </p:stCondLst>
                                  <p:childTnLst>
                                    <p:set>
                                      <p:cBhvr>
                                        <p:cTn id="199" dur="1" fill="hold">
                                          <p:stCondLst>
                                            <p:cond delay="0"/>
                                          </p:stCondLst>
                                        </p:cTn>
                                        <p:tgtEl>
                                          <p:spTgt spid="30"/>
                                        </p:tgtEl>
                                        <p:attrNameLst>
                                          <p:attrName>style.visibility</p:attrName>
                                        </p:attrNameLst>
                                      </p:cBhvr>
                                      <p:to>
                                        <p:strVal val="visible"/>
                                      </p:to>
                                    </p:set>
                                    <p:animEffect transition="in" filter="wedge">
                                      <p:cBhvr>
                                        <p:cTn id="200" dur="3000"/>
                                        <p:tgtEl>
                                          <p:spTgt spid="30"/>
                                        </p:tgtEl>
                                      </p:cBhvr>
                                    </p:animEffect>
                                  </p:childTnLst>
                                </p:cTn>
                              </p:par>
                              <p:par>
                                <p:cTn id="201" presetID="20" presetClass="entr" presetSubtype="0" fill="hold" nodeType="withEffect">
                                  <p:stCondLst>
                                    <p:cond delay="0"/>
                                  </p:stCondLst>
                                  <p:childTnLst>
                                    <p:set>
                                      <p:cBhvr>
                                        <p:cTn id="202" dur="1" fill="hold">
                                          <p:stCondLst>
                                            <p:cond delay="0"/>
                                          </p:stCondLst>
                                        </p:cTn>
                                        <p:tgtEl>
                                          <p:spTgt spid="32"/>
                                        </p:tgtEl>
                                        <p:attrNameLst>
                                          <p:attrName>style.visibility</p:attrName>
                                        </p:attrNameLst>
                                      </p:cBhvr>
                                      <p:to>
                                        <p:strVal val="visible"/>
                                      </p:to>
                                    </p:set>
                                    <p:animEffect transition="in" filter="wedge">
                                      <p:cBhvr>
                                        <p:cTn id="203" dur="3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7" name="6 Imagen" descr="5.png"/>
          <p:cNvPicPr>
            <a:picLocks noChangeAspect="1"/>
          </p:cNvPicPr>
          <p:nvPr/>
        </p:nvPicPr>
        <p:blipFill>
          <a:blip r:embed="rId2">
            <a:lum bright="-20000" contrast="40000"/>
          </a:blip>
          <a:stretch>
            <a:fillRect/>
          </a:stretch>
        </p:blipFill>
        <p:spPr>
          <a:xfrm>
            <a:off x="970109" y="0"/>
            <a:ext cx="7203781" cy="5143500"/>
          </a:xfrm>
          <a:prstGeom prst="rect">
            <a:avLst/>
          </a:prstGeom>
        </p:spPr>
      </p:pic>
      <p:pic>
        <p:nvPicPr>
          <p:cNvPr id="8" name="7 Imagen" descr="CHICAS (257).gif"/>
          <p:cNvPicPr>
            <a:picLocks noChangeAspect="1"/>
          </p:cNvPicPr>
          <p:nvPr/>
        </p:nvPicPr>
        <p:blipFill>
          <a:blip r:embed="rId3">
            <a:lum/>
          </a:blip>
          <a:stretch>
            <a:fillRect/>
          </a:stretch>
        </p:blipFill>
        <p:spPr>
          <a:xfrm>
            <a:off x="4572000" y="0"/>
            <a:ext cx="3286125" cy="4643452"/>
          </a:xfrm>
          <a:prstGeom prst="rect">
            <a:avLst/>
          </a:prstGeom>
          <a:effectLst>
            <a:softEdge rad="12700"/>
          </a:effectLst>
        </p:spPr>
      </p:pic>
      <p:sp>
        <p:nvSpPr>
          <p:cNvPr id="4" name="3 CuadroTexto"/>
          <p:cNvSpPr txBox="1"/>
          <p:nvPr/>
        </p:nvSpPr>
        <p:spPr>
          <a:xfrm>
            <a:off x="1714480" y="1500180"/>
            <a:ext cx="2428892" cy="2308324"/>
          </a:xfrm>
          <a:prstGeom prst="rect">
            <a:avLst/>
          </a:prstGeom>
          <a:noFill/>
        </p:spPr>
        <p:txBody>
          <a:bodyPr wrap="square" rtlCol="0">
            <a:spAutoFit/>
          </a:bodyPr>
          <a:lstStyle/>
          <a:p>
            <a:r>
              <a:rPr lang="es-PE" dirty="0" smtClean="0"/>
              <a:t>En sus giros, el mundo entero parece detenerse, y en sus saltos, desafían la gravedad con destreza, bailarinas, musas de la música y el movimiento, embriagando corazones con su encanto y talento</a:t>
            </a:r>
            <a:endParaRPr lang="es-PE" dirty="0"/>
          </a:p>
        </p:txBody>
      </p:sp>
    </p:spTree>
  </p:cSld>
  <p:clrMapOvr>
    <a:masterClrMapping/>
  </p:clrMapOvr>
  <p:transition advClick="0" advTm="1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BD92DE"/>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effectLst/>
      </p:bgPr>
    </p:bg>
    <p:spTree>
      <p:nvGrpSpPr>
        <p:cNvPr id="1" name=""/>
        <p:cNvGrpSpPr/>
        <p:nvPr/>
      </p:nvGrpSpPr>
      <p:grpSpPr>
        <a:xfrm>
          <a:off x="0" y="0"/>
          <a:ext cx="0" cy="0"/>
          <a:chOff x="0" y="0"/>
          <a:chExt cx="0" cy="0"/>
        </a:xfrm>
      </p:grpSpPr>
      <p:pic>
        <p:nvPicPr>
          <p:cNvPr id="2" name="1 Imagen" descr="c0075f9d16acbd0076ac5bcc6c9056ea.jpg"/>
          <p:cNvPicPr>
            <a:picLocks noGrp="1" noChangeAspect="1"/>
          </p:cNvPicPr>
          <p:nvPr isPhoto="1"/>
        </p:nvPicPr>
        <p:blipFill>
          <a:blip r:embed="rId2">
            <a:lum/>
          </a:blip>
          <a:stretch>
            <a:fillRect/>
          </a:stretch>
        </p:blipFill>
        <p:spPr>
          <a:xfrm>
            <a:off x="0" y="0"/>
            <a:ext cx="3714744" cy="5143500"/>
          </a:xfrm>
          <a:prstGeom prst="rect">
            <a:avLst/>
          </a:prstGeom>
          <a:noFill/>
          <a:ln>
            <a:noFill/>
          </a:ln>
        </p:spPr>
      </p:pic>
      <p:pic>
        <p:nvPicPr>
          <p:cNvPr id="3" name="2 Imagen" descr="a4a0db079c741dcc152532ba4b98ce01.jpg"/>
          <p:cNvPicPr>
            <a:picLocks noGrp="1" noChangeAspect="1"/>
          </p:cNvPicPr>
          <p:nvPr isPhoto="1"/>
        </p:nvPicPr>
        <p:blipFill>
          <a:blip r:embed="rId3">
            <a:lum/>
          </a:blip>
          <a:stretch>
            <a:fillRect/>
          </a:stretch>
        </p:blipFill>
        <p:spPr>
          <a:xfrm>
            <a:off x="5500694" y="0"/>
            <a:ext cx="3643306" cy="5143500"/>
          </a:xfrm>
          <a:prstGeom prst="rect">
            <a:avLst/>
          </a:prstGeom>
          <a:noFill/>
          <a:ln>
            <a:noFill/>
          </a:ln>
        </p:spPr>
      </p:pic>
      <p:pic>
        <p:nvPicPr>
          <p:cNvPr id="4" name="3 Imagen" descr="aae.png"/>
          <p:cNvPicPr>
            <a:picLocks noChangeAspect="1"/>
          </p:cNvPicPr>
          <p:nvPr/>
        </p:nvPicPr>
        <p:blipFill>
          <a:blip r:embed="rId4">
            <a:duotone>
              <a:schemeClr val="accent4">
                <a:shade val="45000"/>
                <a:satMod val="135000"/>
              </a:schemeClr>
              <a:prstClr val="white"/>
            </a:duotone>
            <a:lum bright="-20000" contrast="40000"/>
          </a:blip>
          <a:stretch>
            <a:fillRect/>
          </a:stretch>
        </p:blipFill>
        <p:spPr>
          <a:xfrm>
            <a:off x="3714744" y="1643056"/>
            <a:ext cx="1728788" cy="1704975"/>
          </a:xfrm>
          <a:prstGeom prst="rect">
            <a:avLst/>
          </a:prstGeom>
        </p:spPr>
      </p:pic>
      <p:pic>
        <p:nvPicPr>
          <p:cNvPr id="5" name="4 Imagen" descr="aae.png"/>
          <p:cNvPicPr>
            <a:picLocks noChangeAspect="1"/>
          </p:cNvPicPr>
          <p:nvPr/>
        </p:nvPicPr>
        <p:blipFill>
          <a:blip r:embed="rId4">
            <a:duotone>
              <a:schemeClr val="accent4">
                <a:shade val="45000"/>
                <a:satMod val="135000"/>
              </a:schemeClr>
              <a:prstClr val="white"/>
            </a:duotone>
            <a:lum contrast="40000"/>
          </a:blip>
          <a:stretch>
            <a:fillRect/>
          </a:stretch>
        </p:blipFill>
        <p:spPr>
          <a:xfrm>
            <a:off x="4143372" y="857238"/>
            <a:ext cx="791114" cy="780217"/>
          </a:xfrm>
          <a:prstGeom prst="rect">
            <a:avLst/>
          </a:prstGeom>
        </p:spPr>
      </p:pic>
      <p:pic>
        <p:nvPicPr>
          <p:cNvPr id="6" name="5 Imagen" descr="aae.png"/>
          <p:cNvPicPr>
            <a:picLocks noChangeAspect="1"/>
          </p:cNvPicPr>
          <p:nvPr/>
        </p:nvPicPr>
        <p:blipFill>
          <a:blip r:embed="rId4">
            <a:duotone>
              <a:schemeClr val="accent4">
                <a:shade val="45000"/>
                <a:satMod val="135000"/>
              </a:schemeClr>
              <a:prstClr val="white"/>
            </a:duotone>
            <a:lum contrast="40000"/>
          </a:blip>
          <a:stretch>
            <a:fillRect/>
          </a:stretch>
        </p:blipFill>
        <p:spPr>
          <a:xfrm>
            <a:off x="4143372" y="3357568"/>
            <a:ext cx="791114" cy="780217"/>
          </a:xfrm>
          <a:prstGeom prst="rect">
            <a:avLst/>
          </a:prstGeom>
        </p:spPr>
      </p:pic>
      <p:pic>
        <p:nvPicPr>
          <p:cNvPr id="7" name="6 Imagen" descr="aae.png"/>
          <p:cNvPicPr>
            <a:picLocks noChangeAspect="1"/>
          </p:cNvPicPr>
          <p:nvPr/>
        </p:nvPicPr>
        <p:blipFill>
          <a:blip r:embed="rId5" cstate="print">
            <a:duotone>
              <a:schemeClr val="bg2">
                <a:shade val="45000"/>
                <a:satMod val="135000"/>
              </a:schemeClr>
              <a:prstClr val="white"/>
            </a:duotone>
            <a:lum bright="40000"/>
          </a:blip>
          <a:stretch>
            <a:fillRect/>
          </a:stretch>
        </p:blipFill>
        <p:spPr>
          <a:xfrm>
            <a:off x="4286248" y="285734"/>
            <a:ext cx="573825" cy="565921"/>
          </a:xfrm>
          <a:prstGeom prst="rect">
            <a:avLst/>
          </a:prstGeom>
        </p:spPr>
      </p:pic>
      <p:pic>
        <p:nvPicPr>
          <p:cNvPr id="8" name="7 Imagen" descr="aae.png"/>
          <p:cNvPicPr>
            <a:picLocks noChangeAspect="1"/>
          </p:cNvPicPr>
          <p:nvPr/>
        </p:nvPicPr>
        <p:blipFill>
          <a:blip r:embed="rId5" cstate="print">
            <a:duotone>
              <a:schemeClr val="bg2">
                <a:shade val="45000"/>
                <a:satMod val="135000"/>
              </a:schemeClr>
              <a:prstClr val="white"/>
            </a:duotone>
            <a:lum bright="40000"/>
          </a:blip>
          <a:stretch>
            <a:fillRect/>
          </a:stretch>
        </p:blipFill>
        <p:spPr>
          <a:xfrm>
            <a:off x="4286248" y="4143386"/>
            <a:ext cx="573825" cy="565921"/>
          </a:xfrm>
          <a:prstGeom prst="rect">
            <a:avLst/>
          </a:prstGeom>
        </p:spPr>
      </p:pic>
      <p:sp>
        <p:nvSpPr>
          <p:cNvPr id="9" name="8 Rectángulo"/>
          <p:cNvSpPr/>
          <p:nvPr/>
        </p:nvSpPr>
        <p:spPr>
          <a:xfrm>
            <a:off x="3714744" y="0"/>
            <a:ext cx="1785950" cy="51435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2000" fill="hold"/>
                                        <p:tgtEl>
                                          <p:spTgt spid="2"/>
                                        </p:tgtEl>
                                        <p:attrNameLst>
                                          <p:attrName>ppt_x</p:attrName>
                                        </p:attrNameLst>
                                      </p:cBhvr>
                                      <p:tavLst>
                                        <p:tav tm="0">
                                          <p:val>
                                            <p:strVal val="0-#ppt_w/2"/>
                                          </p:val>
                                        </p:tav>
                                        <p:tav tm="100000">
                                          <p:val>
                                            <p:strVal val="#ppt_x"/>
                                          </p:val>
                                        </p:tav>
                                      </p:tavLst>
                                    </p:anim>
                                    <p:anim calcmode="lin" valueType="num">
                                      <p:cBhvr additive="base">
                                        <p:cTn id="10" dur="2000" fill="hold"/>
                                        <p:tgtEl>
                                          <p:spTgt spid="2"/>
                                        </p:tgtEl>
                                        <p:attrNameLst>
                                          <p:attrName>ppt_y</p:attrName>
                                        </p:attrNameLst>
                                      </p:cBhvr>
                                      <p:tavLst>
                                        <p:tav tm="0">
                                          <p:val>
                                            <p:strVal val="1+#ppt_h/2"/>
                                          </p:val>
                                        </p:tav>
                                        <p:tav tm="100000">
                                          <p:val>
                                            <p:strVal val="#ppt_y"/>
                                          </p:val>
                                        </p:tav>
                                      </p:tavLst>
                                    </p:anim>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2000"/>
                                        <p:tgtEl>
                                          <p:spTgt spid="2"/>
                                        </p:tgtEl>
                                      </p:cBhvr>
                                    </p:animEffect>
                                  </p:childTnLst>
                                </p:cTn>
                              </p:par>
                              <p:par>
                                <p:cTn id="14" presetID="2" presetClass="entr" presetSubtype="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000" fill="hold"/>
                                        <p:tgtEl>
                                          <p:spTgt spid="3"/>
                                        </p:tgtEl>
                                        <p:attrNameLst>
                                          <p:attrName>ppt_x</p:attrName>
                                        </p:attrNameLst>
                                      </p:cBhvr>
                                      <p:tavLst>
                                        <p:tav tm="0">
                                          <p:val>
                                            <p:strVal val="1+#ppt_w/2"/>
                                          </p:val>
                                        </p:tav>
                                        <p:tav tm="100000">
                                          <p:val>
                                            <p:strVal val="#ppt_x"/>
                                          </p:val>
                                        </p:tav>
                                      </p:tavLst>
                                    </p:anim>
                                    <p:anim calcmode="lin" valueType="num">
                                      <p:cBhvr additive="base">
                                        <p:cTn id="17" dur="2000" fill="hold"/>
                                        <p:tgtEl>
                                          <p:spTgt spid="3"/>
                                        </p:tgtEl>
                                        <p:attrNameLst>
                                          <p:attrName>ppt_y</p:attrName>
                                        </p:attrNameLst>
                                      </p:cBhvr>
                                      <p:tavLst>
                                        <p:tav tm="0">
                                          <p:val>
                                            <p:strVal val="1+#ppt_h/2"/>
                                          </p:val>
                                        </p:tav>
                                        <p:tav tm="100000">
                                          <p:val>
                                            <p:strVal val="#ppt_y"/>
                                          </p:val>
                                        </p:tav>
                                      </p:tavLst>
                                    </p:anim>
                                  </p:childTnLst>
                                </p:cTn>
                              </p:par>
                              <p:par>
                                <p:cTn id="18" presetID="3"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2000"/>
                                        <p:tgtEl>
                                          <p:spTgt spid="3"/>
                                        </p:tgtEl>
                                      </p:cBhvr>
                                    </p:animEffect>
                                  </p:childTnLst>
                                </p:cTn>
                              </p:par>
                            </p:childTnLst>
                          </p:cTn>
                        </p:par>
                        <p:par>
                          <p:cTn id="21" fill="hold">
                            <p:stCondLst>
                              <p:cond delay="2000"/>
                            </p:stCondLst>
                            <p:childTnLst>
                              <p:par>
                                <p:cTn id="22" presetID="2" presetClass="entr" presetSubtype="1"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2000" fill="hold"/>
                                        <p:tgtEl>
                                          <p:spTgt spid="4"/>
                                        </p:tgtEl>
                                        <p:attrNameLst>
                                          <p:attrName>ppt_x</p:attrName>
                                        </p:attrNameLst>
                                      </p:cBhvr>
                                      <p:tavLst>
                                        <p:tav tm="0">
                                          <p:val>
                                            <p:strVal val="#ppt_x"/>
                                          </p:val>
                                        </p:tav>
                                        <p:tav tm="100000">
                                          <p:val>
                                            <p:strVal val="#ppt_x"/>
                                          </p:val>
                                        </p:tav>
                                      </p:tavLst>
                                    </p:anim>
                                    <p:anim calcmode="lin" valueType="num">
                                      <p:cBhvr additive="base">
                                        <p:cTn id="25" dur="2000" fill="hold"/>
                                        <p:tgtEl>
                                          <p:spTgt spid="4"/>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000" fill="hold"/>
                                        <p:tgtEl>
                                          <p:spTgt spid="5"/>
                                        </p:tgtEl>
                                        <p:attrNameLst>
                                          <p:attrName>ppt_x</p:attrName>
                                        </p:attrNameLst>
                                      </p:cBhvr>
                                      <p:tavLst>
                                        <p:tav tm="0">
                                          <p:val>
                                            <p:strVal val="#ppt_x"/>
                                          </p:val>
                                        </p:tav>
                                        <p:tav tm="100000">
                                          <p:val>
                                            <p:strVal val="#ppt_x"/>
                                          </p:val>
                                        </p:tav>
                                      </p:tavLst>
                                    </p:anim>
                                    <p:anim calcmode="lin" valueType="num">
                                      <p:cBhvr additive="base">
                                        <p:cTn id="29" dur="2000" fill="hold"/>
                                        <p:tgtEl>
                                          <p:spTgt spid="5"/>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2000" fill="hold"/>
                                        <p:tgtEl>
                                          <p:spTgt spid="6"/>
                                        </p:tgtEl>
                                        <p:attrNameLst>
                                          <p:attrName>ppt_x</p:attrName>
                                        </p:attrNameLst>
                                      </p:cBhvr>
                                      <p:tavLst>
                                        <p:tav tm="0">
                                          <p:val>
                                            <p:strVal val="#ppt_x"/>
                                          </p:val>
                                        </p:tav>
                                        <p:tav tm="100000">
                                          <p:val>
                                            <p:strVal val="#ppt_x"/>
                                          </p:val>
                                        </p:tav>
                                      </p:tavLst>
                                    </p:anim>
                                    <p:anim calcmode="lin" valueType="num">
                                      <p:cBhvr additive="base">
                                        <p:cTn id="33" dur="20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2000" fill="hold"/>
                                        <p:tgtEl>
                                          <p:spTgt spid="7"/>
                                        </p:tgtEl>
                                        <p:attrNameLst>
                                          <p:attrName>ppt_x</p:attrName>
                                        </p:attrNameLst>
                                      </p:cBhvr>
                                      <p:tavLst>
                                        <p:tav tm="0">
                                          <p:val>
                                            <p:strVal val="#ppt_x"/>
                                          </p:val>
                                        </p:tav>
                                        <p:tav tm="100000">
                                          <p:val>
                                            <p:strVal val="#ppt_x"/>
                                          </p:val>
                                        </p:tav>
                                      </p:tavLst>
                                    </p:anim>
                                    <p:anim calcmode="lin" valueType="num">
                                      <p:cBhvr additive="base">
                                        <p:cTn id="37" dur="2000" fill="hold"/>
                                        <p:tgtEl>
                                          <p:spTgt spid="7"/>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ppt_x"/>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6" presetClass="emph" presetSubtype="0" autoRev="1" fill="hold" nodeType="withEffect">
                                  <p:stCondLst>
                                    <p:cond delay="0"/>
                                  </p:stCondLst>
                                  <p:childTnLst>
                                    <p:animScale>
                                      <p:cBhvr>
                                        <p:cTn id="43" dur="2000" fill="hold"/>
                                        <p:tgtEl>
                                          <p:spTgt spid="4"/>
                                        </p:tgtEl>
                                      </p:cBhvr>
                                      <p:by x="50000" y="50000"/>
                                    </p:animScale>
                                  </p:childTnLst>
                                </p:cTn>
                              </p:par>
                              <p:par>
                                <p:cTn id="44" presetID="6" presetClass="emph" presetSubtype="0" autoRev="1" fill="hold" nodeType="withEffect">
                                  <p:stCondLst>
                                    <p:cond delay="0"/>
                                  </p:stCondLst>
                                  <p:childTnLst>
                                    <p:animScale>
                                      <p:cBhvr>
                                        <p:cTn id="45" dur="2000" fill="hold"/>
                                        <p:tgtEl>
                                          <p:spTgt spid="5"/>
                                        </p:tgtEl>
                                      </p:cBhvr>
                                      <p:by x="50000" y="50000"/>
                                    </p:animScale>
                                  </p:childTnLst>
                                </p:cTn>
                              </p:par>
                              <p:par>
                                <p:cTn id="46" presetID="6" presetClass="emph" presetSubtype="0" autoRev="1" fill="hold" nodeType="withEffect">
                                  <p:stCondLst>
                                    <p:cond delay="0"/>
                                  </p:stCondLst>
                                  <p:childTnLst>
                                    <p:animScale>
                                      <p:cBhvr>
                                        <p:cTn id="47" dur="2000" fill="hold"/>
                                        <p:tgtEl>
                                          <p:spTgt spid="6"/>
                                        </p:tgtEl>
                                      </p:cBhvr>
                                      <p:by x="50000" y="50000"/>
                                    </p:animScale>
                                  </p:childTnLst>
                                </p:cTn>
                              </p:par>
                              <p:par>
                                <p:cTn id="48" presetID="6" presetClass="emph" presetSubtype="0" autoRev="1" fill="hold" nodeType="withEffect">
                                  <p:stCondLst>
                                    <p:cond delay="0"/>
                                  </p:stCondLst>
                                  <p:childTnLst>
                                    <p:animScale>
                                      <p:cBhvr>
                                        <p:cTn id="49" dur="2000" fill="hold"/>
                                        <p:tgtEl>
                                          <p:spTgt spid="7"/>
                                        </p:tgtEl>
                                      </p:cBhvr>
                                      <p:by x="50000" y="50000"/>
                                    </p:animScale>
                                  </p:childTnLst>
                                </p:cTn>
                              </p:par>
                              <p:par>
                                <p:cTn id="50" presetID="6" presetClass="emph" presetSubtype="0" autoRev="1" fill="hold" nodeType="withEffect">
                                  <p:stCondLst>
                                    <p:cond delay="0"/>
                                  </p:stCondLst>
                                  <p:childTnLst>
                                    <p:animScale>
                                      <p:cBhvr>
                                        <p:cTn id="51" dur="2000" fill="hold"/>
                                        <p:tgtEl>
                                          <p:spTgt spid="8"/>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BC5908"/>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5bf2ce72dca372dec58f6737a540ef6f.jpg"/>
          <p:cNvPicPr>
            <a:picLocks noGrp="1" noChangeAspect="1"/>
          </p:cNvPicPr>
          <p:nvPr isPhoto="1"/>
        </p:nvPicPr>
        <p:blipFill>
          <a:blip r:embed="rId3">
            <a:lum/>
          </a:blip>
          <a:stretch>
            <a:fillRect/>
          </a:stretch>
        </p:blipFill>
        <p:spPr>
          <a:xfrm>
            <a:off x="0" y="0"/>
            <a:ext cx="3929058" cy="5143500"/>
          </a:xfrm>
          <a:prstGeom prst="rect">
            <a:avLst/>
          </a:prstGeom>
          <a:noFill/>
          <a:ln>
            <a:noFill/>
          </a:ln>
        </p:spPr>
      </p:pic>
      <p:pic>
        <p:nvPicPr>
          <p:cNvPr id="4" name="3 Imagen" descr="1c1ba69c48ac541bb9b17862ff0ac3f0.jpg"/>
          <p:cNvPicPr>
            <a:picLocks noGrp="1" noChangeAspect="1"/>
          </p:cNvPicPr>
          <p:nvPr isPhoto="1"/>
        </p:nvPicPr>
        <p:blipFill>
          <a:blip r:embed="rId4">
            <a:lum/>
          </a:blip>
          <a:stretch>
            <a:fillRect/>
          </a:stretch>
        </p:blipFill>
        <p:spPr>
          <a:xfrm>
            <a:off x="5000628" y="0"/>
            <a:ext cx="4143372" cy="5143500"/>
          </a:xfrm>
          <a:prstGeom prst="rect">
            <a:avLst/>
          </a:prstGeom>
          <a:noFill/>
          <a:ln>
            <a:noFill/>
          </a:ln>
        </p:spPr>
      </p:pic>
      <p:pic>
        <p:nvPicPr>
          <p:cNvPr id="5" name="4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0"/>
            <a:ext cx="785818" cy="714362"/>
          </a:xfrm>
          <a:prstGeom prst="rect">
            <a:avLst/>
          </a:prstGeom>
          <a:effectLst/>
        </p:spPr>
      </p:pic>
      <p:pic>
        <p:nvPicPr>
          <p:cNvPr id="6" name="5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500048"/>
            <a:ext cx="785818" cy="714362"/>
          </a:xfrm>
          <a:prstGeom prst="rect">
            <a:avLst/>
          </a:prstGeom>
          <a:effectLst/>
        </p:spPr>
      </p:pic>
      <p:pic>
        <p:nvPicPr>
          <p:cNvPr id="7" name="6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1071552"/>
            <a:ext cx="785818" cy="714362"/>
          </a:xfrm>
          <a:prstGeom prst="rect">
            <a:avLst/>
          </a:prstGeom>
          <a:effectLst/>
        </p:spPr>
      </p:pic>
      <p:pic>
        <p:nvPicPr>
          <p:cNvPr id="8" name="7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1643056"/>
            <a:ext cx="785818" cy="714362"/>
          </a:xfrm>
          <a:prstGeom prst="rect">
            <a:avLst/>
          </a:prstGeom>
          <a:effectLst/>
        </p:spPr>
      </p:pic>
      <p:pic>
        <p:nvPicPr>
          <p:cNvPr id="9" name="8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2143122"/>
            <a:ext cx="785818" cy="714362"/>
          </a:xfrm>
          <a:prstGeom prst="rect">
            <a:avLst/>
          </a:prstGeom>
          <a:effectLst/>
        </p:spPr>
      </p:pic>
      <p:pic>
        <p:nvPicPr>
          <p:cNvPr id="10" name="9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2714626"/>
            <a:ext cx="785818" cy="714362"/>
          </a:xfrm>
          <a:prstGeom prst="rect">
            <a:avLst/>
          </a:prstGeom>
          <a:effectLst/>
        </p:spPr>
      </p:pic>
      <p:pic>
        <p:nvPicPr>
          <p:cNvPr id="11" name="10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3997850" y="3286130"/>
            <a:ext cx="756717" cy="714362"/>
          </a:xfrm>
          <a:prstGeom prst="rect">
            <a:avLst/>
          </a:prstGeom>
          <a:effectLst/>
        </p:spPr>
      </p:pic>
      <p:pic>
        <p:nvPicPr>
          <p:cNvPr id="12" name="11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3857634"/>
            <a:ext cx="785818" cy="714362"/>
          </a:xfrm>
          <a:prstGeom prst="rect">
            <a:avLst/>
          </a:prstGeom>
          <a:effectLst/>
        </p:spPr>
      </p:pic>
      <p:pic>
        <p:nvPicPr>
          <p:cNvPr id="13" name="12 Imagen" descr="239512369075211.png"/>
          <p:cNvPicPr>
            <a:picLocks noChangeAspect="1"/>
          </p:cNvPicPr>
          <p:nvPr/>
        </p:nvPicPr>
        <p:blipFill>
          <a:blip r:embed="rId5">
            <a:duotone>
              <a:prstClr val="black"/>
              <a:schemeClr val="accent6">
                <a:tint val="45000"/>
                <a:satMod val="400000"/>
              </a:schemeClr>
            </a:duotone>
            <a:lum contrast="30000"/>
          </a:blip>
          <a:stretch>
            <a:fillRect/>
          </a:stretch>
        </p:blipFill>
        <p:spPr>
          <a:xfrm flipV="1">
            <a:off x="4000496" y="4429138"/>
            <a:ext cx="785818" cy="714362"/>
          </a:xfrm>
          <a:prstGeom prst="rect">
            <a:avLst/>
          </a:prstGeom>
          <a:effectLst/>
        </p:spPr>
      </p:pic>
      <p:sp>
        <p:nvSpPr>
          <p:cNvPr id="14" name="13 Rectángulo"/>
          <p:cNvSpPr/>
          <p:nvPr/>
        </p:nvSpPr>
        <p:spPr>
          <a:xfrm>
            <a:off x="3929058" y="0"/>
            <a:ext cx="1071570" cy="5143500"/>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18" presetClass="entr" presetSubtype="6"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strips(downRight)">
                                      <p:cBhvr>
                                        <p:cTn id="9" dur="3000"/>
                                        <p:tgtEl>
                                          <p:spTgt spid="2"/>
                                        </p:tgtEl>
                                      </p:cBhvr>
                                    </p:animEffect>
                                  </p:childTnLst>
                                </p:cTn>
                              </p:par>
                              <p:par>
                                <p:cTn id="10" presetID="18" presetClass="entr" presetSubtype="1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3000"/>
                                        <p:tgtEl>
                                          <p:spTgt spid="4"/>
                                        </p:tgtEl>
                                      </p:cBhvr>
                                    </p:animEffect>
                                  </p:childTnLst>
                                </p:cTn>
                              </p:par>
                            </p:childTnLst>
                          </p:cTn>
                        </p:par>
                        <p:par>
                          <p:cTn id="13" fill="hold">
                            <p:stCondLst>
                              <p:cond delay="3000"/>
                            </p:stCondLst>
                            <p:childTnLst>
                              <p:par>
                                <p:cTn id="14" presetID="2" presetClass="entr" presetSubtype="4"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ppt_x"/>
                                          </p:val>
                                        </p:tav>
                                        <p:tav tm="100000">
                                          <p:val>
                                            <p:strVal val="#ppt_x"/>
                                          </p:val>
                                        </p:tav>
                                      </p:tavLst>
                                    </p:anim>
                                    <p:anim calcmode="lin" valueType="num">
                                      <p:cBhvr additive="base">
                                        <p:cTn id="25" dur="3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3000" fill="hold"/>
                                        <p:tgtEl>
                                          <p:spTgt spid="8"/>
                                        </p:tgtEl>
                                        <p:attrNameLst>
                                          <p:attrName>ppt_x</p:attrName>
                                        </p:attrNameLst>
                                      </p:cBhvr>
                                      <p:tavLst>
                                        <p:tav tm="0">
                                          <p:val>
                                            <p:strVal val="#ppt_x"/>
                                          </p:val>
                                        </p:tav>
                                        <p:tav tm="100000">
                                          <p:val>
                                            <p:strVal val="#ppt_x"/>
                                          </p:val>
                                        </p:tav>
                                      </p:tavLst>
                                    </p:anim>
                                    <p:anim calcmode="lin" valueType="num">
                                      <p:cBhvr additive="base">
                                        <p:cTn id="29" dur="30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3000" fill="hold"/>
                                        <p:tgtEl>
                                          <p:spTgt spid="9"/>
                                        </p:tgtEl>
                                        <p:attrNameLst>
                                          <p:attrName>ppt_x</p:attrName>
                                        </p:attrNameLst>
                                      </p:cBhvr>
                                      <p:tavLst>
                                        <p:tav tm="0">
                                          <p:val>
                                            <p:strVal val="#ppt_x"/>
                                          </p:val>
                                        </p:tav>
                                        <p:tav tm="100000">
                                          <p:val>
                                            <p:strVal val="#ppt_x"/>
                                          </p:val>
                                        </p:tav>
                                      </p:tavLst>
                                    </p:anim>
                                    <p:anim calcmode="lin" valueType="num">
                                      <p:cBhvr additive="base">
                                        <p:cTn id="33" dur="3000" fill="hold"/>
                                        <p:tgtEl>
                                          <p:spTgt spid="9"/>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3000" fill="hold"/>
                                        <p:tgtEl>
                                          <p:spTgt spid="10"/>
                                        </p:tgtEl>
                                        <p:attrNameLst>
                                          <p:attrName>ppt_x</p:attrName>
                                        </p:attrNameLst>
                                      </p:cBhvr>
                                      <p:tavLst>
                                        <p:tav tm="0">
                                          <p:val>
                                            <p:strVal val="#ppt_x"/>
                                          </p:val>
                                        </p:tav>
                                        <p:tav tm="100000">
                                          <p:val>
                                            <p:strVal val="#ppt_x"/>
                                          </p:val>
                                        </p:tav>
                                      </p:tavLst>
                                    </p:anim>
                                    <p:anim calcmode="lin" valueType="num">
                                      <p:cBhvr additive="base">
                                        <p:cTn id="37" dur="3000" fill="hold"/>
                                        <p:tgtEl>
                                          <p:spTgt spid="10"/>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ppt_x"/>
                                          </p:val>
                                        </p:tav>
                                        <p:tav tm="100000">
                                          <p:val>
                                            <p:strVal val="#ppt_x"/>
                                          </p:val>
                                        </p:tav>
                                      </p:tavLst>
                                    </p:anim>
                                    <p:anim calcmode="lin" valueType="num">
                                      <p:cBhvr additive="base">
                                        <p:cTn id="41" dur="3000" fill="hold"/>
                                        <p:tgtEl>
                                          <p:spTgt spid="11"/>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3000" fill="hold"/>
                                        <p:tgtEl>
                                          <p:spTgt spid="12"/>
                                        </p:tgtEl>
                                        <p:attrNameLst>
                                          <p:attrName>ppt_x</p:attrName>
                                        </p:attrNameLst>
                                      </p:cBhvr>
                                      <p:tavLst>
                                        <p:tav tm="0">
                                          <p:val>
                                            <p:strVal val="#ppt_x"/>
                                          </p:val>
                                        </p:tav>
                                        <p:tav tm="100000">
                                          <p:val>
                                            <p:strVal val="#ppt_x"/>
                                          </p:val>
                                        </p:tav>
                                      </p:tavLst>
                                    </p:anim>
                                    <p:anim calcmode="lin" valueType="num">
                                      <p:cBhvr additive="base">
                                        <p:cTn id="45" dur="3000" fill="hold"/>
                                        <p:tgtEl>
                                          <p:spTgt spid="12"/>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3000" fill="hold"/>
                                        <p:tgtEl>
                                          <p:spTgt spid="13"/>
                                        </p:tgtEl>
                                        <p:attrNameLst>
                                          <p:attrName>ppt_x</p:attrName>
                                        </p:attrNameLst>
                                      </p:cBhvr>
                                      <p:tavLst>
                                        <p:tav tm="0">
                                          <p:val>
                                            <p:strVal val="#ppt_x"/>
                                          </p:val>
                                        </p:tav>
                                        <p:tav tm="100000">
                                          <p:val>
                                            <p:strVal val="#ppt_x"/>
                                          </p:val>
                                        </p:tav>
                                      </p:tavLst>
                                    </p:anim>
                                    <p:anim calcmode="lin" valueType="num">
                                      <p:cBhvr additive="base">
                                        <p:cTn id="49" dur="3000" fill="hold"/>
                                        <p:tgtEl>
                                          <p:spTgt spid="13"/>
                                        </p:tgtEl>
                                        <p:attrNameLst>
                                          <p:attrName>ppt_y</p:attrName>
                                        </p:attrNameLst>
                                      </p:cBhvr>
                                      <p:tavLst>
                                        <p:tav tm="0">
                                          <p:val>
                                            <p:strVal val="1+#ppt_h/2"/>
                                          </p:val>
                                        </p:tav>
                                        <p:tav tm="100000">
                                          <p:val>
                                            <p:strVal val="#ppt_y"/>
                                          </p:val>
                                        </p:tav>
                                      </p:tavLst>
                                    </p:anim>
                                  </p:childTnLst>
                                </p:cTn>
                              </p:par>
                              <p:par>
                                <p:cTn id="50" presetID="8" presetClass="emph" presetSubtype="0" autoRev="1" fill="hold"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autoRev="1" fill="hold"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autoRev="1" fill="hold"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autoRev="1" fill="hold"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autoRev="1" fill="hold"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autoRev="1"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autoRev="1"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4" name="3 Imagen" descr="7.png"/>
          <p:cNvPicPr>
            <a:picLocks noChangeAspect="1"/>
          </p:cNvPicPr>
          <p:nvPr/>
        </p:nvPicPr>
        <p:blipFill>
          <a:blip r:embed="rId2"/>
          <a:stretch>
            <a:fillRect/>
          </a:stretch>
        </p:blipFill>
        <p:spPr>
          <a:xfrm>
            <a:off x="970109" y="0"/>
            <a:ext cx="7203781" cy="5143500"/>
          </a:xfrm>
          <a:prstGeom prst="rect">
            <a:avLst/>
          </a:prstGeom>
        </p:spPr>
      </p:pic>
      <p:pic>
        <p:nvPicPr>
          <p:cNvPr id="5" name="4 Imagen" descr="CHICAS (260).gif"/>
          <p:cNvPicPr>
            <a:picLocks noChangeAspect="1"/>
          </p:cNvPicPr>
          <p:nvPr/>
        </p:nvPicPr>
        <p:blipFill>
          <a:blip r:embed="rId3"/>
          <a:stretch>
            <a:fillRect/>
          </a:stretch>
        </p:blipFill>
        <p:spPr>
          <a:xfrm>
            <a:off x="4643438" y="714362"/>
            <a:ext cx="3381375" cy="3810000"/>
          </a:xfrm>
          <a:prstGeom prst="rect">
            <a:avLst/>
          </a:prstGeom>
        </p:spPr>
      </p:pic>
      <p:sp>
        <p:nvSpPr>
          <p:cNvPr id="6" name="5 CuadroTexto"/>
          <p:cNvSpPr txBox="1"/>
          <p:nvPr/>
        </p:nvSpPr>
        <p:spPr>
          <a:xfrm>
            <a:off x="1785918" y="1357304"/>
            <a:ext cx="2214578" cy="2585323"/>
          </a:xfrm>
          <a:prstGeom prst="rect">
            <a:avLst/>
          </a:prstGeom>
          <a:noFill/>
        </p:spPr>
        <p:txBody>
          <a:bodyPr wrap="square" rtlCol="0">
            <a:spAutoFit/>
          </a:bodyPr>
          <a:lstStyle/>
          <a:p>
            <a:r>
              <a:rPr lang="es-PE" dirty="0" smtClean="0"/>
              <a:t>Sus miradas reflejan la intensidad del deseo, y sus gestos, la pureza de un sueño hecho realidad, son como hadas que danzan en un bosque encantado, envolviendo al público en un aura de magia y verdad</a:t>
            </a:r>
            <a:endParaRPr lang="es-PE" dirty="0"/>
          </a:p>
        </p:txBody>
      </p:sp>
    </p:spTree>
  </p:cSld>
  <p:clrMapOvr>
    <a:masterClrMapping/>
  </p:clrMapOvr>
  <p:transition advClick="0" advTm="1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4F8A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3" name="2 Imagen" descr="5b9d9a2f3bca16b3a238112a5ef61239.jpg"/>
          <p:cNvPicPr>
            <a:picLocks noGrp="1" noChangeAspect="1"/>
          </p:cNvPicPr>
          <p:nvPr isPhoto="1"/>
        </p:nvPicPr>
        <p:blipFill>
          <a:blip r:embed="rId2">
            <a:lum/>
          </a:blip>
          <a:stretch>
            <a:fillRect/>
          </a:stretch>
        </p:blipFill>
        <p:spPr>
          <a:xfrm>
            <a:off x="5143504" y="0"/>
            <a:ext cx="4000496" cy="5143500"/>
          </a:xfrm>
          <a:prstGeom prst="rect">
            <a:avLst/>
          </a:prstGeom>
          <a:noFill/>
          <a:ln>
            <a:noFill/>
          </a:ln>
        </p:spPr>
      </p:pic>
      <p:pic>
        <p:nvPicPr>
          <p:cNvPr id="4" name="3 Imagen" descr="2305c4db7ab6550eb54a8c960fd0fabd.jpg"/>
          <p:cNvPicPr>
            <a:picLocks noChangeAspect="1"/>
          </p:cNvPicPr>
          <p:nvPr/>
        </p:nvPicPr>
        <p:blipFill>
          <a:blip r:embed="rId3"/>
          <a:stretch>
            <a:fillRect/>
          </a:stretch>
        </p:blipFill>
        <p:spPr>
          <a:xfrm>
            <a:off x="1" y="0"/>
            <a:ext cx="4000496" cy="5143500"/>
          </a:xfrm>
          <a:prstGeom prst="rect">
            <a:avLst/>
          </a:prstGeom>
        </p:spPr>
      </p:pic>
      <p:pic>
        <p:nvPicPr>
          <p:cNvPr id="5" name="4 Imagen" descr="2bfb04ad814c4995f0c537c68db5cd0b-multicolor-swirls-circle-logo-by-vexels.png"/>
          <p:cNvPicPr>
            <a:picLocks noChangeAspect="1"/>
          </p:cNvPicPr>
          <p:nvPr/>
        </p:nvPicPr>
        <p:blipFill>
          <a:blip r:embed="rId4" cstate="print"/>
          <a:stretch>
            <a:fillRect/>
          </a:stretch>
        </p:blipFill>
        <p:spPr>
          <a:xfrm>
            <a:off x="4143372" y="0"/>
            <a:ext cx="928694" cy="1000114"/>
          </a:xfrm>
          <a:prstGeom prst="rect">
            <a:avLst/>
          </a:prstGeom>
        </p:spPr>
      </p:pic>
      <p:pic>
        <p:nvPicPr>
          <p:cNvPr id="6" name="5 Imagen" descr="2bfb04ad814c4995f0c537c68db5cd0b-multicolor-swirls-circle-logo-by-vexels.png"/>
          <p:cNvPicPr>
            <a:picLocks noChangeAspect="1"/>
          </p:cNvPicPr>
          <p:nvPr/>
        </p:nvPicPr>
        <p:blipFill>
          <a:blip r:embed="rId4" cstate="print"/>
          <a:stretch>
            <a:fillRect/>
          </a:stretch>
        </p:blipFill>
        <p:spPr>
          <a:xfrm>
            <a:off x="4143372" y="714362"/>
            <a:ext cx="928694" cy="1000114"/>
          </a:xfrm>
          <a:prstGeom prst="rect">
            <a:avLst/>
          </a:prstGeom>
        </p:spPr>
      </p:pic>
      <p:pic>
        <p:nvPicPr>
          <p:cNvPr id="7" name="6 Imagen" descr="2bfb04ad814c4995f0c537c68db5cd0b-multicolor-swirls-circle-logo-by-vexels.png"/>
          <p:cNvPicPr>
            <a:picLocks noChangeAspect="1"/>
          </p:cNvPicPr>
          <p:nvPr/>
        </p:nvPicPr>
        <p:blipFill>
          <a:blip r:embed="rId4" cstate="print"/>
          <a:stretch>
            <a:fillRect/>
          </a:stretch>
        </p:blipFill>
        <p:spPr>
          <a:xfrm>
            <a:off x="4143372" y="1428760"/>
            <a:ext cx="928694" cy="1000114"/>
          </a:xfrm>
          <a:prstGeom prst="rect">
            <a:avLst/>
          </a:prstGeom>
        </p:spPr>
      </p:pic>
      <p:pic>
        <p:nvPicPr>
          <p:cNvPr id="8" name="7 Imagen" descr="2bfb04ad814c4995f0c537c68db5cd0b-multicolor-swirls-circle-logo-by-vexels.png"/>
          <p:cNvPicPr>
            <a:picLocks noChangeAspect="1"/>
          </p:cNvPicPr>
          <p:nvPr/>
        </p:nvPicPr>
        <p:blipFill>
          <a:blip r:embed="rId4" cstate="print"/>
          <a:stretch>
            <a:fillRect/>
          </a:stretch>
        </p:blipFill>
        <p:spPr>
          <a:xfrm>
            <a:off x="4143372" y="2143122"/>
            <a:ext cx="928694" cy="1000114"/>
          </a:xfrm>
          <a:prstGeom prst="rect">
            <a:avLst/>
          </a:prstGeom>
        </p:spPr>
      </p:pic>
      <p:pic>
        <p:nvPicPr>
          <p:cNvPr id="9" name="8 Imagen" descr="2bfb04ad814c4995f0c537c68db5cd0b-multicolor-swirls-circle-logo-by-vexels.png"/>
          <p:cNvPicPr>
            <a:picLocks noChangeAspect="1"/>
          </p:cNvPicPr>
          <p:nvPr/>
        </p:nvPicPr>
        <p:blipFill>
          <a:blip r:embed="rId4" cstate="print"/>
          <a:stretch>
            <a:fillRect/>
          </a:stretch>
        </p:blipFill>
        <p:spPr>
          <a:xfrm>
            <a:off x="4143372" y="2857520"/>
            <a:ext cx="928694" cy="1000114"/>
          </a:xfrm>
          <a:prstGeom prst="rect">
            <a:avLst/>
          </a:prstGeom>
        </p:spPr>
      </p:pic>
      <p:pic>
        <p:nvPicPr>
          <p:cNvPr id="10" name="9 Imagen" descr="2bfb04ad814c4995f0c537c68db5cd0b-multicolor-swirls-circle-logo-by-vexels.png"/>
          <p:cNvPicPr>
            <a:picLocks noChangeAspect="1"/>
          </p:cNvPicPr>
          <p:nvPr/>
        </p:nvPicPr>
        <p:blipFill>
          <a:blip r:embed="rId4" cstate="print"/>
          <a:stretch>
            <a:fillRect/>
          </a:stretch>
        </p:blipFill>
        <p:spPr>
          <a:xfrm>
            <a:off x="4143372" y="3571882"/>
            <a:ext cx="928694" cy="1000114"/>
          </a:xfrm>
          <a:prstGeom prst="rect">
            <a:avLst/>
          </a:prstGeom>
        </p:spPr>
      </p:pic>
      <p:pic>
        <p:nvPicPr>
          <p:cNvPr id="11" name="10 Imagen" descr="2bfb04ad814c4995f0c537c68db5cd0b-multicolor-swirls-circle-logo-by-vexels.png"/>
          <p:cNvPicPr>
            <a:picLocks noChangeAspect="1"/>
          </p:cNvPicPr>
          <p:nvPr/>
        </p:nvPicPr>
        <p:blipFill>
          <a:blip r:embed="rId4" cstate="print"/>
          <a:stretch>
            <a:fillRect/>
          </a:stretch>
        </p:blipFill>
        <p:spPr>
          <a:xfrm>
            <a:off x="4143372" y="4286280"/>
            <a:ext cx="928694" cy="1000114"/>
          </a:xfrm>
          <a:prstGeom prst="rect">
            <a:avLst/>
          </a:prstGeom>
        </p:spPr>
      </p:pic>
      <p:sp>
        <p:nvSpPr>
          <p:cNvPr id="12" name="11 Rectángulo"/>
          <p:cNvSpPr/>
          <p:nvPr/>
        </p:nvSpPr>
        <p:spPr>
          <a:xfrm>
            <a:off x="3929058" y="0"/>
            <a:ext cx="1214446" cy="5143500"/>
          </a:xfrm>
          <a:prstGeom prst="rect">
            <a:avLst/>
          </a:pr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3000"/>
                                        <p:tgtEl>
                                          <p:spTgt spid="4"/>
                                        </p:tgtEl>
                                      </p:cBhvr>
                                    </p:animEffect>
                                  </p:childTnLst>
                                </p:cTn>
                              </p:par>
                              <p:par>
                                <p:cTn id="14" presetID="2" presetClass="entr" presetSubtype="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ppt_x"/>
                                          </p:val>
                                        </p:tav>
                                        <p:tav tm="100000">
                                          <p:val>
                                            <p:strVal val="#ppt_x"/>
                                          </p:val>
                                        </p:tav>
                                      </p:tavLst>
                                    </p:anim>
                                    <p:anim calcmode="lin" valueType="num">
                                      <p:cBhvr additive="base">
                                        <p:cTn id="17" dur="3000" fill="hold"/>
                                        <p:tgtEl>
                                          <p:spTgt spid="3"/>
                                        </p:tgtEl>
                                        <p:attrNameLst>
                                          <p:attrName>ppt_y</p:attrName>
                                        </p:attrNameLst>
                                      </p:cBhvr>
                                      <p:tavLst>
                                        <p:tav tm="0">
                                          <p:val>
                                            <p:strVal val="0-#ppt_h/2"/>
                                          </p:val>
                                        </p:tav>
                                        <p:tav tm="100000">
                                          <p:val>
                                            <p:strVal val="#ppt_y"/>
                                          </p:val>
                                        </p:tav>
                                      </p:tavLst>
                                    </p:anim>
                                  </p:childTnLst>
                                </p:cTn>
                              </p:par>
                              <p:par>
                                <p:cTn id="18" presetID="2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edge">
                                      <p:cBhvr>
                                        <p:cTn id="20" dur="3000"/>
                                        <p:tgtEl>
                                          <p:spTgt spid="3"/>
                                        </p:tgtEl>
                                      </p:cBhvr>
                                    </p:animEffect>
                                  </p:childTnLst>
                                </p:cTn>
                              </p:par>
                            </p:childTnLst>
                          </p:cTn>
                        </p:par>
                        <p:par>
                          <p:cTn id="21" fill="hold">
                            <p:stCondLst>
                              <p:cond delay="3000"/>
                            </p:stCondLst>
                            <p:childTnLst>
                              <p:par>
                                <p:cTn id="22" presetID="2" presetClass="entr" presetSubtype="1"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2000" fill="hold"/>
                                        <p:tgtEl>
                                          <p:spTgt spid="5"/>
                                        </p:tgtEl>
                                        <p:attrNameLst>
                                          <p:attrName>ppt_x</p:attrName>
                                        </p:attrNameLst>
                                      </p:cBhvr>
                                      <p:tavLst>
                                        <p:tav tm="0">
                                          <p:val>
                                            <p:strVal val="#ppt_x"/>
                                          </p:val>
                                        </p:tav>
                                        <p:tav tm="100000">
                                          <p:val>
                                            <p:strVal val="#ppt_x"/>
                                          </p:val>
                                        </p:tav>
                                      </p:tavLst>
                                    </p:anim>
                                    <p:anim calcmode="lin" valueType="num">
                                      <p:cBhvr additive="base">
                                        <p:cTn id="25" dur="2000" fill="hold"/>
                                        <p:tgtEl>
                                          <p:spTgt spid="5"/>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ppt_x"/>
                                          </p:val>
                                        </p:tav>
                                        <p:tav tm="100000">
                                          <p:val>
                                            <p:strVal val="#ppt_x"/>
                                          </p:val>
                                        </p:tav>
                                      </p:tavLst>
                                    </p:anim>
                                    <p:anim calcmode="lin" valueType="num">
                                      <p:cBhvr additive="base">
                                        <p:cTn id="29" dur="20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2000" fill="hold"/>
                                        <p:tgtEl>
                                          <p:spTgt spid="8"/>
                                        </p:tgtEl>
                                        <p:attrNameLst>
                                          <p:attrName>ppt_x</p:attrName>
                                        </p:attrNameLst>
                                      </p:cBhvr>
                                      <p:tavLst>
                                        <p:tav tm="0">
                                          <p:val>
                                            <p:strVal val="#ppt_x"/>
                                          </p:val>
                                        </p:tav>
                                        <p:tav tm="100000">
                                          <p:val>
                                            <p:strVal val="#ppt_x"/>
                                          </p:val>
                                        </p:tav>
                                      </p:tavLst>
                                    </p:anim>
                                    <p:anim calcmode="lin" valueType="num">
                                      <p:cBhvr additive="base">
                                        <p:cTn id="37" dur="2000" fill="hold"/>
                                        <p:tgtEl>
                                          <p:spTgt spid="8"/>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000" fill="hold"/>
                                        <p:tgtEl>
                                          <p:spTgt spid="9"/>
                                        </p:tgtEl>
                                        <p:attrNameLst>
                                          <p:attrName>ppt_x</p:attrName>
                                        </p:attrNameLst>
                                      </p:cBhvr>
                                      <p:tavLst>
                                        <p:tav tm="0">
                                          <p:val>
                                            <p:strVal val="#ppt_x"/>
                                          </p:val>
                                        </p:tav>
                                        <p:tav tm="100000">
                                          <p:val>
                                            <p:strVal val="#ppt_x"/>
                                          </p:val>
                                        </p:tav>
                                      </p:tavLst>
                                    </p:anim>
                                    <p:anim calcmode="lin" valueType="num">
                                      <p:cBhvr additive="base">
                                        <p:cTn id="41" dur="2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2000" fill="hold"/>
                                        <p:tgtEl>
                                          <p:spTgt spid="10"/>
                                        </p:tgtEl>
                                        <p:attrNameLst>
                                          <p:attrName>ppt_x</p:attrName>
                                        </p:attrNameLst>
                                      </p:cBhvr>
                                      <p:tavLst>
                                        <p:tav tm="0">
                                          <p:val>
                                            <p:strVal val="#ppt_x"/>
                                          </p:val>
                                        </p:tav>
                                        <p:tav tm="100000">
                                          <p:val>
                                            <p:strVal val="#ppt_x"/>
                                          </p:val>
                                        </p:tav>
                                      </p:tavLst>
                                    </p:anim>
                                    <p:anim calcmode="lin" valueType="num">
                                      <p:cBhvr additive="base">
                                        <p:cTn id="45" dur="2000" fill="hold"/>
                                        <p:tgtEl>
                                          <p:spTgt spid="10"/>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2000" fill="hold"/>
                                        <p:tgtEl>
                                          <p:spTgt spid="11"/>
                                        </p:tgtEl>
                                        <p:attrNameLst>
                                          <p:attrName>ppt_x</p:attrName>
                                        </p:attrNameLst>
                                      </p:cBhvr>
                                      <p:tavLst>
                                        <p:tav tm="0">
                                          <p:val>
                                            <p:strVal val="#ppt_x"/>
                                          </p:val>
                                        </p:tav>
                                        <p:tav tm="100000">
                                          <p:val>
                                            <p:strVal val="#ppt_x"/>
                                          </p:val>
                                        </p:tav>
                                      </p:tavLst>
                                    </p:anim>
                                    <p:anim calcmode="lin" valueType="num">
                                      <p:cBhvr additive="base">
                                        <p:cTn id="49" dur="2000" fill="hold"/>
                                        <p:tgtEl>
                                          <p:spTgt spid="11"/>
                                        </p:tgtEl>
                                        <p:attrNameLst>
                                          <p:attrName>ppt_y</p:attrName>
                                        </p:attrNameLst>
                                      </p:cBhvr>
                                      <p:tavLst>
                                        <p:tav tm="0">
                                          <p:val>
                                            <p:strVal val="0-#ppt_h/2"/>
                                          </p:val>
                                        </p:tav>
                                        <p:tav tm="100000">
                                          <p:val>
                                            <p:strVal val="#ppt_y"/>
                                          </p:val>
                                        </p:tav>
                                      </p:tavLst>
                                    </p:anim>
                                  </p:childTnLst>
                                </p:cTn>
                              </p:par>
                              <p:par>
                                <p:cTn id="50" presetID="35" presetClass="entr" presetSubtype="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2000"/>
                                        <p:tgtEl>
                                          <p:spTgt spid="5"/>
                                        </p:tgtEl>
                                      </p:cBhvr>
                                    </p:animEffect>
                                    <p:anim calcmode="lin" valueType="num">
                                      <p:cBhvr>
                                        <p:cTn id="53" dur="2000" fill="hold"/>
                                        <p:tgtEl>
                                          <p:spTgt spid="5"/>
                                        </p:tgtEl>
                                        <p:attrNameLst>
                                          <p:attrName>style.rotation</p:attrName>
                                        </p:attrNameLst>
                                      </p:cBhvr>
                                      <p:tavLst>
                                        <p:tav tm="0">
                                          <p:val>
                                            <p:fltVal val="720"/>
                                          </p:val>
                                        </p:tav>
                                        <p:tav tm="100000">
                                          <p:val>
                                            <p:fltVal val="0"/>
                                          </p:val>
                                        </p:tav>
                                      </p:tavLst>
                                    </p:anim>
                                    <p:anim calcmode="lin" valueType="num">
                                      <p:cBhvr>
                                        <p:cTn id="54" dur="2000" fill="hold"/>
                                        <p:tgtEl>
                                          <p:spTgt spid="5"/>
                                        </p:tgtEl>
                                        <p:attrNameLst>
                                          <p:attrName>ppt_h</p:attrName>
                                        </p:attrNameLst>
                                      </p:cBhvr>
                                      <p:tavLst>
                                        <p:tav tm="0">
                                          <p:val>
                                            <p:fltVal val="0"/>
                                          </p:val>
                                        </p:tav>
                                        <p:tav tm="100000">
                                          <p:val>
                                            <p:strVal val="#ppt_h"/>
                                          </p:val>
                                        </p:tav>
                                      </p:tavLst>
                                    </p:anim>
                                    <p:anim calcmode="lin" valueType="num">
                                      <p:cBhvr>
                                        <p:cTn id="55" dur="2000" fill="hold"/>
                                        <p:tgtEl>
                                          <p:spTgt spid="5"/>
                                        </p:tgtEl>
                                        <p:attrNameLst>
                                          <p:attrName>ppt_w</p:attrName>
                                        </p:attrNameLst>
                                      </p:cBhvr>
                                      <p:tavLst>
                                        <p:tav tm="0">
                                          <p:val>
                                            <p:fltVal val="0"/>
                                          </p:val>
                                        </p:tav>
                                        <p:tav tm="100000">
                                          <p:val>
                                            <p:strVal val="#ppt_w"/>
                                          </p:val>
                                        </p:tav>
                                      </p:tavLst>
                                    </p:anim>
                                  </p:childTnLst>
                                </p:cTn>
                              </p:par>
                              <p:par>
                                <p:cTn id="56" presetID="35"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2000"/>
                                        <p:tgtEl>
                                          <p:spTgt spid="6"/>
                                        </p:tgtEl>
                                      </p:cBhvr>
                                    </p:animEffect>
                                    <p:anim calcmode="lin" valueType="num">
                                      <p:cBhvr>
                                        <p:cTn id="59" dur="2000" fill="hold"/>
                                        <p:tgtEl>
                                          <p:spTgt spid="6"/>
                                        </p:tgtEl>
                                        <p:attrNameLst>
                                          <p:attrName>style.rotation</p:attrName>
                                        </p:attrNameLst>
                                      </p:cBhvr>
                                      <p:tavLst>
                                        <p:tav tm="0">
                                          <p:val>
                                            <p:fltVal val="720"/>
                                          </p:val>
                                        </p:tav>
                                        <p:tav tm="100000">
                                          <p:val>
                                            <p:fltVal val="0"/>
                                          </p:val>
                                        </p:tav>
                                      </p:tavLst>
                                    </p:anim>
                                    <p:anim calcmode="lin" valueType="num">
                                      <p:cBhvr>
                                        <p:cTn id="60" dur="2000" fill="hold"/>
                                        <p:tgtEl>
                                          <p:spTgt spid="6"/>
                                        </p:tgtEl>
                                        <p:attrNameLst>
                                          <p:attrName>ppt_h</p:attrName>
                                        </p:attrNameLst>
                                      </p:cBhvr>
                                      <p:tavLst>
                                        <p:tav tm="0">
                                          <p:val>
                                            <p:fltVal val="0"/>
                                          </p:val>
                                        </p:tav>
                                        <p:tav tm="100000">
                                          <p:val>
                                            <p:strVal val="#ppt_h"/>
                                          </p:val>
                                        </p:tav>
                                      </p:tavLst>
                                    </p:anim>
                                    <p:anim calcmode="lin" valueType="num">
                                      <p:cBhvr>
                                        <p:cTn id="61" dur="2000" fill="hold"/>
                                        <p:tgtEl>
                                          <p:spTgt spid="6"/>
                                        </p:tgtEl>
                                        <p:attrNameLst>
                                          <p:attrName>ppt_w</p:attrName>
                                        </p:attrNameLst>
                                      </p:cBhvr>
                                      <p:tavLst>
                                        <p:tav tm="0">
                                          <p:val>
                                            <p:fltVal val="0"/>
                                          </p:val>
                                        </p:tav>
                                        <p:tav tm="100000">
                                          <p:val>
                                            <p:strVal val="#ppt_w"/>
                                          </p:val>
                                        </p:tav>
                                      </p:tavLst>
                                    </p:anim>
                                  </p:childTnLst>
                                </p:cTn>
                              </p:par>
                              <p:par>
                                <p:cTn id="62" presetID="35" presetClass="entr" presetSubtype="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2000"/>
                                        <p:tgtEl>
                                          <p:spTgt spid="7"/>
                                        </p:tgtEl>
                                      </p:cBhvr>
                                    </p:animEffect>
                                    <p:anim calcmode="lin" valueType="num">
                                      <p:cBhvr>
                                        <p:cTn id="65" dur="2000" fill="hold"/>
                                        <p:tgtEl>
                                          <p:spTgt spid="7"/>
                                        </p:tgtEl>
                                        <p:attrNameLst>
                                          <p:attrName>style.rotation</p:attrName>
                                        </p:attrNameLst>
                                      </p:cBhvr>
                                      <p:tavLst>
                                        <p:tav tm="0">
                                          <p:val>
                                            <p:fltVal val="720"/>
                                          </p:val>
                                        </p:tav>
                                        <p:tav tm="100000">
                                          <p:val>
                                            <p:fltVal val="0"/>
                                          </p:val>
                                        </p:tav>
                                      </p:tavLst>
                                    </p:anim>
                                    <p:anim calcmode="lin" valueType="num">
                                      <p:cBhvr>
                                        <p:cTn id="66" dur="2000" fill="hold"/>
                                        <p:tgtEl>
                                          <p:spTgt spid="7"/>
                                        </p:tgtEl>
                                        <p:attrNameLst>
                                          <p:attrName>ppt_h</p:attrName>
                                        </p:attrNameLst>
                                      </p:cBhvr>
                                      <p:tavLst>
                                        <p:tav tm="0">
                                          <p:val>
                                            <p:fltVal val="0"/>
                                          </p:val>
                                        </p:tav>
                                        <p:tav tm="100000">
                                          <p:val>
                                            <p:strVal val="#ppt_h"/>
                                          </p:val>
                                        </p:tav>
                                      </p:tavLst>
                                    </p:anim>
                                    <p:anim calcmode="lin" valueType="num">
                                      <p:cBhvr>
                                        <p:cTn id="67" dur="2000" fill="hold"/>
                                        <p:tgtEl>
                                          <p:spTgt spid="7"/>
                                        </p:tgtEl>
                                        <p:attrNameLst>
                                          <p:attrName>ppt_w</p:attrName>
                                        </p:attrNameLst>
                                      </p:cBhvr>
                                      <p:tavLst>
                                        <p:tav tm="0">
                                          <p:val>
                                            <p:fltVal val="0"/>
                                          </p:val>
                                        </p:tav>
                                        <p:tav tm="100000">
                                          <p:val>
                                            <p:strVal val="#ppt_w"/>
                                          </p:val>
                                        </p:tav>
                                      </p:tavLst>
                                    </p:anim>
                                  </p:childTnLst>
                                </p:cTn>
                              </p:par>
                              <p:par>
                                <p:cTn id="68" presetID="35" presetClass="entr" presetSubtype="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2000"/>
                                        <p:tgtEl>
                                          <p:spTgt spid="8"/>
                                        </p:tgtEl>
                                      </p:cBhvr>
                                    </p:animEffect>
                                    <p:anim calcmode="lin" valueType="num">
                                      <p:cBhvr>
                                        <p:cTn id="71" dur="2000" fill="hold"/>
                                        <p:tgtEl>
                                          <p:spTgt spid="8"/>
                                        </p:tgtEl>
                                        <p:attrNameLst>
                                          <p:attrName>style.rotation</p:attrName>
                                        </p:attrNameLst>
                                      </p:cBhvr>
                                      <p:tavLst>
                                        <p:tav tm="0">
                                          <p:val>
                                            <p:fltVal val="720"/>
                                          </p:val>
                                        </p:tav>
                                        <p:tav tm="100000">
                                          <p:val>
                                            <p:fltVal val="0"/>
                                          </p:val>
                                        </p:tav>
                                      </p:tavLst>
                                    </p:anim>
                                    <p:anim calcmode="lin" valueType="num">
                                      <p:cBhvr>
                                        <p:cTn id="72" dur="2000" fill="hold"/>
                                        <p:tgtEl>
                                          <p:spTgt spid="8"/>
                                        </p:tgtEl>
                                        <p:attrNameLst>
                                          <p:attrName>ppt_h</p:attrName>
                                        </p:attrNameLst>
                                      </p:cBhvr>
                                      <p:tavLst>
                                        <p:tav tm="0">
                                          <p:val>
                                            <p:fltVal val="0"/>
                                          </p:val>
                                        </p:tav>
                                        <p:tav tm="100000">
                                          <p:val>
                                            <p:strVal val="#ppt_h"/>
                                          </p:val>
                                        </p:tav>
                                      </p:tavLst>
                                    </p:anim>
                                    <p:anim calcmode="lin" valueType="num">
                                      <p:cBhvr>
                                        <p:cTn id="73" dur="2000" fill="hold"/>
                                        <p:tgtEl>
                                          <p:spTgt spid="8"/>
                                        </p:tgtEl>
                                        <p:attrNameLst>
                                          <p:attrName>ppt_w</p:attrName>
                                        </p:attrNameLst>
                                      </p:cBhvr>
                                      <p:tavLst>
                                        <p:tav tm="0">
                                          <p:val>
                                            <p:fltVal val="0"/>
                                          </p:val>
                                        </p:tav>
                                        <p:tav tm="100000">
                                          <p:val>
                                            <p:strVal val="#ppt_w"/>
                                          </p:val>
                                        </p:tav>
                                      </p:tavLst>
                                    </p:anim>
                                  </p:childTnLst>
                                </p:cTn>
                              </p:par>
                              <p:par>
                                <p:cTn id="74" presetID="35" presetClass="entr" presetSubtype="0"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fade">
                                      <p:cBhvr>
                                        <p:cTn id="76" dur="2000"/>
                                        <p:tgtEl>
                                          <p:spTgt spid="9"/>
                                        </p:tgtEl>
                                      </p:cBhvr>
                                    </p:animEffect>
                                    <p:anim calcmode="lin" valueType="num">
                                      <p:cBhvr>
                                        <p:cTn id="77" dur="2000" fill="hold"/>
                                        <p:tgtEl>
                                          <p:spTgt spid="9"/>
                                        </p:tgtEl>
                                        <p:attrNameLst>
                                          <p:attrName>style.rotation</p:attrName>
                                        </p:attrNameLst>
                                      </p:cBhvr>
                                      <p:tavLst>
                                        <p:tav tm="0">
                                          <p:val>
                                            <p:fltVal val="720"/>
                                          </p:val>
                                        </p:tav>
                                        <p:tav tm="100000">
                                          <p:val>
                                            <p:fltVal val="0"/>
                                          </p:val>
                                        </p:tav>
                                      </p:tavLst>
                                    </p:anim>
                                    <p:anim calcmode="lin" valueType="num">
                                      <p:cBhvr>
                                        <p:cTn id="78" dur="2000" fill="hold"/>
                                        <p:tgtEl>
                                          <p:spTgt spid="9"/>
                                        </p:tgtEl>
                                        <p:attrNameLst>
                                          <p:attrName>ppt_h</p:attrName>
                                        </p:attrNameLst>
                                      </p:cBhvr>
                                      <p:tavLst>
                                        <p:tav tm="0">
                                          <p:val>
                                            <p:fltVal val="0"/>
                                          </p:val>
                                        </p:tav>
                                        <p:tav tm="100000">
                                          <p:val>
                                            <p:strVal val="#ppt_h"/>
                                          </p:val>
                                        </p:tav>
                                      </p:tavLst>
                                    </p:anim>
                                    <p:anim calcmode="lin" valueType="num">
                                      <p:cBhvr>
                                        <p:cTn id="79" dur="2000" fill="hold"/>
                                        <p:tgtEl>
                                          <p:spTgt spid="9"/>
                                        </p:tgtEl>
                                        <p:attrNameLst>
                                          <p:attrName>ppt_w</p:attrName>
                                        </p:attrNameLst>
                                      </p:cBhvr>
                                      <p:tavLst>
                                        <p:tav tm="0">
                                          <p:val>
                                            <p:fltVal val="0"/>
                                          </p:val>
                                        </p:tav>
                                        <p:tav tm="100000">
                                          <p:val>
                                            <p:strVal val="#ppt_w"/>
                                          </p:val>
                                        </p:tav>
                                      </p:tavLst>
                                    </p:anim>
                                  </p:childTnLst>
                                </p:cTn>
                              </p:par>
                              <p:par>
                                <p:cTn id="80" presetID="35" presetClass="entr" presetSubtype="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2000"/>
                                        <p:tgtEl>
                                          <p:spTgt spid="10"/>
                                        </p:tgtEl>
                                      </p:cBhvr>
                                    </p:animEffect>
                                    <p:anim calcmode="lin" valueType="num">
                                      <p:cBhvr>
                                        <p:cTn id="83" dur="2000" fill="hold"/>
                                        <p:tgtEl>
                                          <p:spTgt spid="10"/>
                                        </p:tgtEl>
                                        <p:attrNameLst>
                                          <p:attrName>style.rotation</p:attrName>
                                        </p:attrNameLst>
                                      </p:cBhvr>
                                      <p:tavLst>
                                        <p:tav tm="0">
                                          <p:val>
                                            <p:fltVal val="720"/>
                                          </p:val>
                                        </p:tav>
                                        <p:tav tm="100000">
                                          <p:val>
                                            <p:fltVal val="0"/>
                                          </p:val>
                                        </p:tav>
                                      </p:tavLst>
                                    </p:anim>
                                    <p:anim calcmode="lin" valueType="num">
                                      <p:cBhvr>
                                        <p:cTn id="84" dur="2000" fill="hold"/>
                                        <p:tgtEl>
                                          <p:spTgt spid="10"/>
                                        </p:tgtEl>
                                        <p:attrNameLst>
                                          <p:attrName>ppt_h</p:attrName>
                                        </p:attrNameLst>
                                      </p:cBhvr>
                                      <p:tavLst>
                                        <p:tav tm="0">
                                          <p:val>
                                            <p:fltVal val="0"/>
                                          </p:val>
                                        </p:tav>
                                        <p:tav tm="100000">
                                          <p:val>
                                            <p:strVal val="#ppt_h"/>
                                          </p:val>
                                        </p:tav>
                                      </p:tavLst>
                                    </p:anim>
                                    <p:anim calcmode="lin" valueType="num">
                                      <p:cBhvr>
                                        <p:cTn id="85" dur="2000" fill="hold"/>
                                        <p:tgtEl>
                                          <p:spTgt spid="10"/>
                                        </p:tgtEl>
                                        <p:attrNameLst>
                                          <p:attrName>ppt_w</p:attrName>
                                        </p:attrNameLst>
                                      </p:cBhvr>
                                      <p:tavLst>
                                        <p:tav tm="0">
                                          <p:val>
                                            <p:fltVal val="0"/>
                                          </p:val>
                                        </p:tav>
                                        <p:tav tm="100000">
                                          <p:val>
                                            <p:strVal val="#ppt_w"/>
                                          </p:val>
                                        </p:tav>
                                      </p:tavLst>
                                    </p:anim>
                                  </p:childTnLst>
                                </p:cTn>
                              </p:par>
                              <p:par>
                                <p:cTn id="86" presetID="35" presetClass="entr" presetSubtype="0"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fade">
                                      <p:cBhvr>
                                        <p:cTn id="88" dur="2000"/>
                                        <p:tgtEl>
                                          <p:spTgt spid="11"/>
                                        </p:tgtEl>
                                      </p:cBhvr>
                                    </p:animEffect>
                                    <p:anim calcmode="lin" valueType="num">
                                      <p:cBhvr>
                                        <p:cTn id="89" dur="2000" fill="hold"/>
                                        <p:tgtEl>
                                          <p:spTgt spid="11"/>
                                        </p:tgtEl>
                                        <p:attrNameLst>
                                          <p:attrName>style.rotation</p:attrName>
                                        </p:attrNameLst>
                                      </p:cBhvr>
                                      <p:tavLst>
                                        <p:tav tm="0">
                                          <p:val>
                                            <p:fltVal val="720"/>
                                          </p:val>
                                        </p:tav>
                                        <p:tav tm="100000">
                                          <p:val>
                                            <p:fltVal val="0"/>
                                          </p:val>
                                        </p:tav>
                                      </p:tavLst>
                                    </p:anim>
                                    <p:anim calcmode="lin" valueType="num">
                                      <p:cBhvr>
                                        <p:cTn id="90" dur="2000" fill="hold"/>
                                        <p:tgtEl>
                                          <p:spTgt spid="11"/>
                                        </p:tgtEl>
                                        <p:attrNameLst>
                                          <p:attrName>ppt_h</p:attrName>
                                        </p:attrNameLst>
                                      </p:cBhvr>
                                      <p:tavLst>
                                        <p:tav tm="0">
                                          <p:val>
                                            <p:fltVal val="0"/>
                                          </p:val>
                                        </p:tav>
                                        <p:tav tm="100000">
                                          <p:val>
                                            <p:strVal val="#ppt_h"/>
                                          </p:val>
                                        </p:tav>
                                      </p:tavLst>
                                    </p:anim>
                                    <p:anim calcmode="lin" valueType="num">
                                      <p:cBhvr>
                                        <p:cTn id="91" dur="2000" fill="hold"/>
                                        <p:tgtEl>
                                          <p:spTgt spid="11"/>
                                        </p:tgtEl>
                                        <p:attrNameLst>
                                          <p:attrName>ppt_w</p:attrName>
                                        </p:attrNameLst>
                                      </p:cBhvr>
                                      <p:tavLst>
                                        <p:tav tm="0">
                                          <p:val>
                                            <p:fltVal val="0"/>
                                          </p:val>
                                        </p:tav>
                                        <p:tav tm="100000">
                                          <p:val>
                                            <p:strVal val="#ppt_w"/>
                                          </p:val>
                                        </p:tav>
                                      </p:tavLst>
                                    </p:anim>
                                  </p:childTnLst>
                                </p:cTn>
                              </p:par>
                              <p:par>
                                <p:cTn id="92" presetID="6" presetClass="emph" presetSubtype="0" autoRev="1" fill="hold" nodeType="withEffect">
                                  <p:stCondLst>
                                    <p:cond delay="0"/>
                                  </p:stCondLst>
                                  <p:childTnLst>
                                    <p:animScale>
                                      <p:cBhvr>
                                        <p:cTn id="93" dur="2000" fill="hold"/>
                                        <p:tgtEl>
                                          <p:spTgt spid="5"/>
                                        </p:tgtEl>
                                      </p:cBhvr>
                                      <p:by x="50000" y="50000"/>
                                    </p:animScale>
                                  </p:childTnLst>
                                </p:cTn>
                              </p:par>
                              <p:par>
                                <p:cTn id="94" presetID="6" presetClass="emph" presetSubtype="0" autoRev="1" fill="hold" nodeType="withEffect">
                                  <p:stCondLst>
                                    <p:cond delay="0"/>
                                  </p:stCondLst>
                                  <p:childTnLst>
                                    <p:animScale>
                                      <p:cBhvr>
                                        <p:cTn id="95" dur="2000" fill="hold"/>
                                        <p:tgtEl>
                                          <p:spTgt spid="6"/>
                                        </p:tgtEl>
                                      </p:cBhvr>
                                      <p:by x="50000" y="50000"/>
                                    </p:animScale>
                                  </p:childTnLst>
                                </p:cTn>
                              </p:par>
                              <p:par>
                                <p:cTn id="96" presetID="6" presetClass="emph" presetSubtype="0" autoRev="1" fill="hold" nodeType="withEffect">
                                  <p:stCondLst>
                                    <p:cond delay="0"/>
                                  </p:stCondLst>
                                  <p:childTnLst>
                                    <p:animScale>
                                      <p:cBhvr>
                                        <p:cTn id="97" dur="2000" fill="hold"/>
                                        <p:tgtEl>
                                          <p:spTgt spid="7"/>
                                        </p:tgtEl>
                                      </p:cBhvr>
                                      <p:by x="50000" y="50000"/>
                                    </p:animScale>
                                  </p:childTnLst>
                                </p:cTn>
                              </p:par>
                              <p:par>
                                <p:cTn id="98" presetID="6" presetClass="emph" presetSubtype="0" autoRev="1" fill="hold" nodeType="withEffect">
                                  <p:stCondLst>
                                    <p:cond delay="0"/>
                                  </p:stCondLst>
                                  <p:childTnLst>
                                    <p:animScale>
                                      <p:cBhvr>
                                        <p:cTn id="99" dur="2000" fill="hold"/>
                                        <p:tgtEl>
                                          <p:spTgt spid="8"/>
                                        </p:tgtEl>
                                      </p:cBhvr>
                                      <p:by x="50000" y="50000"/>
                                    </p:animScale>
                                  </p:childTnLst>
                                </p:cTn>
                              </p:par>
                              <p:par>
                                <p:cTn id="100" presetID="6" presetClass="emph" presetSubtype="0" autoRev="1" fill="hold" nodeType="withEffect">
                                  <p:stCondLst>
                                    <p:cond delay="0"/>
                                  </p:stCondLst>
                                  <p:childTnLst>
                                    <p:animScale>
                                      <p:cBhvr>
                                        <p:cTn id="101" dur="2000" fill="hold"/>
                                        <p:tgtEl>
                                          <p:spTgt spid="9"/>
                                        </p:tgtEl>
                                      </p:cBhvr>
                                      <p:by x="50000" y="50000"/>
                                    </p:animScale>
                                  </p:childTnLst>
                                </p:cTn>
                              </p:par>
                              <p:par>
                                <p:cTn id="102" presetID="6" presetClass="emph" presetSubtype="0" autoRev="1" fill="hold" nodeType="withEffect">
                                  <p:stCondLst>
                                    <p:cond delay="0"/>
                                  </p:stCondLst>
                                  <p:childTnLst>
                                    <p:animScale>
                                      <p:cBhvr>
                                        <p:cTn id="103" dur="2000" fill="hold"/>
                                        <p:tgtEl>
                                          <p:spTgt spid="10"/>
                                        </p:tgtEl>
                                      </p:cBhvr>
                                      <p:by x="50000" y="50000"/>
                                    </p:animScale>
                                  </p:childTnLst>
                                </p:cTn>
                              </p:par>
                              <p:par>
                                <p:cTn id="104" presetID="6" presetClass="emph" presetSubtype="0" autoRev="1" fill="hold" nodeType="withEffect">
                                  <p:stCondLst>
                                    <p:cond delay="0"/>
                                  </p:stCondLst>
                                  <p:childTnLst>
                                    <p:animScale>
                                      <p:cBhvr>
                                        <p:cTn id="105" dur="2000" fill="hold"/>
                                        <p:tgtEl>
                                          <p:spTgt spid="11"/>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996633">
                <a:alpha val="98824"/>
              </a:srgb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87c847539fedcfe7e9d1881f6f2b94e4.jpg"/>
          <p:cNvPicPr>
            <a:picLocks noGrp="1" noChangeAspect="1"/>
          </p:cNvPicPr>
          <p:nvPr isPhoto="1"/>
        </p:nvPicPr>
        <p:blipFill>
          <a:blip r:embed="rId2">
            <a:lum/>
          </a:blip>
          <a:stretch>
            <a:fillRect/>
          </a:stretch>
        </p:blipFill>
        <p:spPr>
          <a:xfrm>
            <a:off x="0" y="0"/>
            <a:ext cx="3714776" cy="5143500"/>
          </a:xfrm>
          <a:prstGeom prst="rect">
            <a:avLst/>
          </a:prstGeom>
          <a:noFill/>
          <a:ln>
            <a:noFill/>
          </a:ln>
        </p:spPr>
      </p:pic>
      <p:pic>
        <p:nvPicPr>
          <p:cNvPr id="3" name="2 Imagen" descr="18874bb1205e2fc7c4ec86a37dcdd824.jpg"/>
          <p:cNvPicPr>
            <a:picLocks noGrp="1" noChangeAspect="1"/>
          </p:cNvPicPr>
          <p:nvPr isPhoto="1"/>
        </p:nvPicPr>
        <p:blipFill>
          <a:blip r:embed="rId3">
            <a:lum/>
          </a:blip>
          <a:stretch>
            <a:fillRect/>
          </a:stretch>
        </p:blipFill>
        <p:spPr>
          <a:xfrm>
            <a:off x="5033954" y="0"/>
            <a:ext cx="4110046" cy="5143500"/>
          </a:xfrm>
          <a:prstGeom prst="rect">
            <a:avLst/>
          </a:prstGeom>
          <a:noFill/>
          <a:ln>
            <a:noFill/>
          </a:ln>
        </p:spPr>
      </p:pic>
      <p:pic>
        <p:nvPicPr>
          <p:cNvPr id="4" name="3 Imagen" descr="arrows,png (2).png"/>
          <p:cNvPicPr>
            <a:picLocks noChangeAspect="1"/>
          </p:cNvPicPr>
          <p:nvPr/>
        </p:nvPicPr>
        <p:blipFill>
          <a:blip r:embed="rId4"/>
          <a:srcRect l="16255" r="12504"/>
          <a:stretch>
            <a:fillRect/>
          </a:stretch>
        </p:blipFill>
        <p:spPr>
          <a:xfrm>
            <a:off x="4357686" y="-142876"/>
            <a:ext cx="714380" cy="902494"/>
          </a:xfrm>
          <a:prstGeom prst="rect">
            <a:avLst/>
          </a:prstGeom>
        </p:spPr>
      </p:pic>
      <p:pic>
        <p:nvPicPr>
          <p:cNvPr id="5" name="4 Imagen" descr="arrows,png (2).png"/>
          <p:cNvPicPr>
            <a:picLocks noChangeAspect="1"/>
          </p:cNvPicPr>
          <p:nvPr/>
        </p:nvPicPr>
        <p:blipFill>
          <a:blip r:embed="rId4"/>
          <a:srcRect l="16255" r="12504"/>
          <a:stretch>
            <a:fillRect/>
          </a:stretch>
        </p:blipFill>
        <p:spPr>
          <a:xfrm flipH="1">
            <a:off x="3714744" y="-142876"/>
            <a:ext cx="714380" cy="902494"/>
          </a:xfrm>
          <a:prstGeom prst="rect">
            <a:avLst/>
          </a:prstGeom>
        </p:spPr>
      </p:pic>
      <p:pic>
        <p:nvPicPr>
          <p:cNvPr id="6" name="5 Imagen" descr="arrows,png (2).png"/>
          <p:cNvPicPr>
            <a:picLocks noChangeAspect="1"/>
          </p:cNvPicPr>
          <p:nvPr/>
        </p:nvPicPr>
        <p:blipFill>
          <a:blip r:embed="rId4"/>
          <a:srcRect l="16255" r="12504"/>
          <a:stretch>
            <a:fillRect/>
          </a:stretch>
        </p:blipFill>
        <p:spPr>
          <a:xfrm>
            <a:off x="4357686" y="642924"/>
            <a:ext cx="714380" cy="902494"/>
          </a:xfrm>
          <a:prstGeom prst="rect">
            <a:avLst/>
          </a:prstGeom>
        </p:spPr>
      </p:pic>
      <p:pic>
        <p:nvPicPr>
          <p:cNvPr id="7" name="6 Imagen" descr="arrows,png (2).png"/>
          <p:cNvPicPr>
            <a:picLocks noChangeAspect="1"/>
          </p:cNvPicPr>
          <p:nvPr/>
        </p:nvPicPr>
        <p:blipFill>
          <a:blip r:embed="rId4"/>
          <a:srcRect l="16255" r="12504"/>
          <a:stretch>
            <a:fillRect/>
          </a:stretch>
        </p:blipFill>
        <p:spPr>
          <a:xfrm flipH="1">
            <a:off x="3714744" y="642924"/>
            <a:ext cx="714380" cy="902494"/>
          </a:xfrm>
          <a:prstGeom prst="rect">
            <a:avLst/>
          </a:prstGeom>
        </p:spPr>
      </p:pic>
      <p:pic>
        <p:nvPicPr>
          <p:cNvPr id="8" name="7 Imagen" descr="arrows,png (2).png"/>
          <p:cNvPicPr>
            <a:picLocks noChangeAspect="1"/>
          </p:cNvPicPr>
          <p:nvPr/>
        </p:nvPicPr>
        <p:blipFill>
          <a:blip r:embed="rId4"/>
          <a:srcRect l="16255" r="12504"/>
          <a:stretch>
            <a:fillRect/>
          </a:stretch>
        </p:blipFill>
        <p:spPr>
          <a:xfrm>
            <a:off x="4357686" y="1428760"/>
            <a:ext cx="714380" cy="902494"/>
          </a:xfrm>
          <a:prstGeom prst="rect">
            <a:avLst/>
          </a:prstGeom>
        </p:spPr>
      </p:pic>
      <p:pic>
        <p:nvPicPr>
          <p:cNvPr id="9" name="8 Imagen" descr="arrows,png (2).png"/>
          <p:cNvPicPr>
            <a:picLocks noChangeAspect="1"/>
          </p:cNvPicPr>
          <p:nvPr/>
        </p:nvPicPr>
        <p:blipFill>
          <a:blip r:embed="rId4"/>
          <a:srcRect l="16255" r="12504"/>
          <a:stretch>
            <a:fillRect/>
          </a:stretch>
        </p:blipFill>
        <p:spPr>
          <a:xfrm flipH="1">
            <a:off x="3714744" y="1428760"/>
            <a:ext cx="714380" cy="902494"/>
          </a:xfrm>
          <a:prstGeom prst="rect">
            <a:avLst/>
          </a:prstGeom>
        </p:spPr>
      </p:pic>
      <p:pic>
        <p:nvPicPr>
          <p:cNvPr id="10" name="9 Imagen" descr="arrows,png (2).png"/>
          <p:cNvPicPr>
            <a:picLocks noChangeAspect="1"/>
          </p:cNvPicPr>
          <p:nvPr/>
        </p:nvPicPr>
        <p:blipFill>
          <a:blip r:embed="rId4"/>
          <a:srcRect l="16255" r="12504"/>
          <a:stretch>
            <a:fillRect/>
          </a:stretch>
        </p:blipFill>
        <p:spPr>
          <a:xfrm>
            <a:off x="4357686" y="2214560"/>
            <a:ext cx="714380" cy="902494"/>
          </a:xfrm>
          <a:prstGeom prst="rect">
            <a:avLst/>
          </a:prstGeom>
        </p:spPr>
      </p:pic>
      <p:pic>
        <p:nvPicPr>
          <p:cNvPr id="11" name="10 Imagen" descr="arrows,png (2).png"/>
          <p:cNvPicPr>
            <a:picLocks noChangeAspect="1"/>
          </p:cNvPicPr>
          <p:nvPr/>
        </p:nvPicPr>
        <p:blipFill>
          <a:blip r:embed="rId4"/>
          <a:srcRect l="16255" r="12504"/>
          <a:stretch>
            <a:fillRect/>
          </a:stretch>
        </p:blipFill>
        <p:spPr>
          <a:xfrm flipH="1">
            <a:off x="3714744" y="2214560"/>
            <a:ext cx="714380" cy="902494"/>
          </a:xfrm>
          <a:prstGeom prst="rect">
            <a:avLst/>
          </a:prstGeom>
        </p:spPr>
      </p:pic>
      <p:pic>
        <p:nvPicPr>
          <p:cNvPr id="12" name="11 Imagen" descr="arrows,png (2).png"/>
          <p:cNvPicPr>
            <a:picLocks noChangeAspect="1"/>
          </p:cNvPicPr>
          <p:nvPr/>
        </p:nvPicPr>
        <p:blipFill>
          <a:blip r:embed="rId4"/>
          <a:srcRect l="16255" r="12504"/>
          <a:stretch>
            <a:fillRect/>
          </a:stretch>
        </p:blipFill>
        <p:spPr>
          <a:xfrm>
            <a:off x="4357686" y="2928958"/>
            <a:ext cx="714380" cy="902494"/>
          </a:xfrm>
          <a:prstGeom prst="rect">
            <a:avLst/>
          </a:prstGeom>
        </p:spPr>
      </p:pic>
      <p:pic>
        <p:nvPicPr>
          <p:cNvPr id="13" name="12 Imagen" descr="arrows,png (2).png"/>
          <p:cNvPicPr>
            <a:picLocks noChangeAspect="1"/>
          </p:cNvPicPr>
          <p:nvPr/>
        </p:nvPicPr>
        <p:blipFill>
          <a:blip r:embed="rId4"/>
          <a:srcRect l="16255" r="12504"/>
          <a:stretch>
            <a:fillRect/>
          </a:stretch>
        </p:blipFill>
        <p:spPr>
          <a:xfrm flipH="1">
            <a:off x="3714744" y="2928958"/>
            <a:ext cx="714380" cy="902494"/>
          </a:xfrm>
          <a:prstGeom prst="rect">
            <a:avLst/>
          </a:prstGeom>
        </p:spPr>
      </p:pic>
      <p:pic>
        <p:nvPicPr>
          <p:cNvPr id="14" name="13 Imagen" descr="arrows,png (2).png"/>
          <p:cNvPicPr>
            <a:picLocks noChangeAspect="1"/>
          </p:cNvPicPr>
          <p:nvPr/>
        </p:nvPicPr>
        <p:blipFill>
          <a:blip r:embed="rId4"/>
          <a:srcRect l="16255" r="12504"/>
          <a:stretch>
            <a:fillRect/>
          </a:stretch>
        </p:blipFill>
        <p:spPr>
          <a:xfrm>
            <a:off x="4357686" y="3714758"/>
            <a:ext cx="714380" cy="902494"/>
          </a:xfrm>
          <a:prstGeom prst="rect">
            <a:avLst/>
          </a:prstGeom>
        </p:spPr>
      </p:pic>
      <p:pic>
        <p:nvPicPr>
          <p:cNvPr id="15" name="14 Imagen" descr="arrows,png (2).png"/>
          <p:cNvPicPr>
            <a:picLocks noChangeAspect="1"/>
          </p:cNvPicPr>
          <p:nvPr/>
        </p:nvPicPr>
        <p:blipFill>
          <a:blip r:embed="rId4"/>
          <a:srcRect l="16255" r="12504"/>
          <a:stretch>
            <a:fillRect/>
          </a:stretch>
        </p:blipFill>
        <p:spPr>
          <a:xfrm flipH="1">
            <a:off x="3714744" y="3714758"/>
            <a:ext cx="714380" cy="902494"/>
          </a:xfrm>
          <a:prstGeom prst="rect">
            <a:avLst/>
          </a:prstGeom>
        </p:spPr>
      </p:pic>
      <p:pic>
        <p:nvPicPr>
          <p:cNvPr id="16" name="15 Imagen" descr="arrows,png (2).png"/>
          <p:cNvPicPr>
            <a:picLocks noChangeAspect="1"/>
          </p:cNvPicPr>
          <p:nvPr/>
        </p:nvPicPr>
        <p:blipFill>
          <a:blip r:embed="rId4"/>
          <a:srcRect l="16255" r="12504"/>
          <a:stretch>
            <a:fillRect/>
          </a:stretch>
        </p:blipFill>
        <p:spPr>
          <a:xfrm>
            <a:off x="4357686" y="4429138"/>
            <a:ext cx="714380" cy="902494"/>
          </a:xfrm>
          <a:prstGeom prst="rect">
            <a:avLst/>
          </a:prstGeom>
        </p:spPr>
      </p:pic>
      <p:pic>
        <p:nvPicPr>
          <p:cNvPr id="17" name="16 Imagen" descr="arrows,png (2).png"/>
          <p:cNvPicPr>
            <a:picLocks noChangeAspect="1"/>
          </p:cNvPicPr>
          <p:nvPr/>
        </p:nvPicPr>
        <p:blipFill>
          <a:blip r:embed="rId4"/>
          <a:srcRect l="16255" r="12504"/>
          <a:stretch>
            <a:fillRect/>
          </a:stretch>
        </p:blipFill>
        <p:spPr>
          <a:xfrm flipH="1">
            <a:off x="3714744" y="4429138"/>
            <a:ext cx="714380" cy="902494"/>
          </a:xfrm>
          <a:prstGeom prst="rect">
            <a:avLst/>
          </a:prstGeom>
        </p:spPr>
      </p:pic>
      <p:sp>
        <p:nvSpPr>
          <p:cNvPr id="18" name="17 Rectángulo"/>
          <p:cNvSpPr/>
          <p:nvPr/>
        </p:nvSpPr>
        <p:spPr>
          <a:xfrm>
            <a:off x="3714744" y="-214332"/>
            <a:ext cx="1357322" cy="5500726"/>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2000" fill="hold"/>
                                        <p:tgtEl>
                                          <p:spTgt spid="2"/>
                                        </p:tgtEl>
                                        <p:attrNameLst>
                                          <p:attrName>ppt_x</p:attrName>
                                        </p:attrNameLst>
                                      </p:cBhvr>
                                      <p:tavLst>
                                        <p:tav tm="0">
                                          <p:val>
                                            <p:strVal val="#ppt_x-#ppt_w/2"/>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strVal val="#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Horizontal)">
                                      <p:cBhvr>
                                        <p:cTn id="15" dur="2000"/>
                                        <p:tgtEl>
                                          <p:spTgt spid="2"/>
                                        </p:tgtEl>
                                      </p:cBhvr>
                                    </p:animEffect>
                                  </p:childTnLst>
                                </p:cTn>
                              </p:par>
                              <p:par>
                                <p:cTn id="16" presetID="17"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ppt_x</p:attrName>
                                        </p:attrNameLst>
                                      </p:cBhvr>
                                      <p:tavLst>
                                        <p:tav tm="0">
                                          <p:val>
                                            <p:strVal val="#ppt_x+#ppt_w/2"/>
                                          </p:val>
                                        </p:tav>
                                        <p:tav tm="100000">
                                          <p:val>
                                            <p:strVal val="#ppt_x"/>
                                          </p:val>
                                        </p:tav>
                                      </p:tavLst>
                                    </p:anim>
                                    <p:anim calcmode="lin" valueType="num">
                                      <p:cBhvr>
                                        <p:cTn id="19" dur="2000" fill="hold"/>
                                        <p:tgtEl>
                                          <p:spTgt spid="3"/>
                                        </p:tgtEl>
                                        <p:attrNameLst>
                                          <p:attrName>ppt_y</p:attrName>
                                        </p:attrNameLst>
                                      </p:cBhvr>
                                      <p:tavLst>
                                        <p:tav tm="0">
                                          <p:val>
                                            <p:strVal val="#ppt_y"/>
                                          </p:val>
                                        </p:tav>
                                        <p:tav tm="100000">
                                          <p:val>
                                            <p:strVal val="#ppt_y"/>
                                          </p:val>
                                        </p:tav>
                                      </p:tavLst>
                                    </p:anim>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strVal val="#ppt_h"/>
                                          </p:val>
                                        </p:tav>
                                        <p:tav tm="100000">
                                          <p:val>
                                            <p:strVal val="#ppt_h"/>
                                          </p:val>
                                        </p:tav>
                                      </p:tavLst>
                                    </p:anim>
                                  </p:childTnLst>
                                </p:cTn>
                              </p:par>
                              <p:par>
                                <p:cTn id="22" presetID="16" presetClass="entr" presetSubtype="26"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Horizontal)">
                                      <p:cBhvr>
                                        <p:cTn id="24" dur="2000"/>
                                        <p:tgtEl>
                                          <p:spTgt spid="3"/>
                                        </p:tgtEl>
                                      </p:cBhvr>
                                    </p:animEffect>
                                  </p:childTnLst>
                                </p:cTn>
                              </p:par>
                            </p:childTnLst>
                          </p:cTn>
                        </p:par>
                        <p:par>
                          <p:cTn id="25" fill="hold">
                            <p:stCondLst>
                              <p:cond delay="2000"/>
                            </p:stCondLst>
                            <p:childTnLst>
                              <p:par>
                                <p:cTn id="26" presetID="12"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slide(fromRight)">
                                      <p:cBhvr>
                                        <p:cTn id="28" dur="2000"/>
                                        <p:tgtEl>
                                          <p:spTgt spid="5"/>
                                        </p:tgtEl>
                                      </p:cBhvr>
                                    </p:animEffect>
                                  </p:childTnLst>
                                </p:cTn>
                              </p:par>
                              <p:par>
                                <p:cTn id="29" presetID="12" presetClass="entr" presetSubtype="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Right)">
                                      <p:cBhvr>
                                        <p:cTn id="31" dur="2000"/>
                                        <p:tgtEl>
                                          <p:spTgt spid="7"/>
                                        </p:tgtEl>
                                      </p:cBhvr>
                                    </p:animEffect>
                                  </p:childTnLst>
                                </p:cTn>
                              </p:par>
                              <p:par>
                                <p:cTn id="32" presetID="1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lide(fromRight)">
                                      <p:cBhvr>
                                        <p:cTn id="34" dur="2000"/>
                                        <p:tgtEl>
                                          <p:spTgt spid="9"/>
                                        </p:tgtEl>
                                      </p:cBhvr>
                                    </p:animEffect>
                                  </p:childTnLst>
                                </p:cTn>
                              </p:par>
                              <p:par>
                                <p:cTn id="35" presetID="12"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slide(fromRight)">
                                      <p:cBhvr>
                                        <p:cTn id="37" dur="2000"/>
                                        <p:tgtEl>
                                          <p:spTgt spid="11"/>
                                        </p:tgtEl>
                                      </p:cBhvr>
                                    </p:animEffect>
                                  </p:childTnLst>
                                </p:cTn>
                              </p:par>
                              <p:par>
                                <p:cTn id="38" presetID="12" presetClass="entr" presetSubtype="2"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slide(fromRight)">
                                      <p:cBhvr>
                                        <p:cTn id="40" dur="2000"/>
                                        <p:tgtEl>
                                          <p:spTgt spid="13"/>
                                        </p:tgtEl>
                                      </p:cBhvr>
                                    </p:animEffect>
                                  </p:childTnLst>
                                </p:cTn>
                              </p:par>
                              <p:par>
                                <p:cTn id="41" presetID="1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lide(fromRight)">
                                      <p:cBhvr>
                                        <p:cTn id="43" dur="2000"/>
                                        <p:tgtEl>
                                          <p:spTgt spid="15"/>
                                        </p:tgtEl>
                                      </p:cBhvr>
                                    </p:animEffect>
                                  </p:childTnLst>
                                </p:cTn>
                              </p:par>
                              <p:par>
                                <p:cTn id="44" presetID="12" presetClass="entr" presetSubtype="2"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slide(fromRight)">
                                      <p:cBhvr>
                                        <p:cTn id="46" dur="2000"/>
                                        <p:tgtEl>
                                          <p:spTgt spid="17"/>
                                        </p:tgtEl>
                                      </p:cBhvr>
                                    </p:animEffect>
                                  </p:childTnLst>
                                </p:cTn>
                              </p:par>
                              <p:par>
                                <p:cTn id="47" presetID="12" presetClass="entr" presetSubtype="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slide(fromLeft)">
                                      <p:cBhvr>
                                        <p:cTn id="49" dur="2000"/>
                                        <p:tgtEl>
                                          <p:spTgt spid="4"/>
                                        </p:tgtEl>
                                      </p:cBhvr>
                                    </p:animEffect>
                                  </p:childTnLst>
                                </p:cTn>
                              </p:par>
                              <p:par>
                                <p:cTn id="50" presetID="12" presetClass="entr" presetSubtype="8"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slide(fromLeft)">
                                      <p:cBhvr>
                                        <p:cTn id="52" dur="2000"/>
                                        <p:tgtEl>
                                          <p:spTgt spid="6"/>
                                        </p:tgtEl>
                                      </p:cBhvr>
                                    </p:animEffect>
                                  </p:childTnLst>
                                </p:cTn>
                              </p:par>
                              <p:par>
                                <p:cTn id="53" presetID="12" presetClass="entr" presetSubtype="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slide(fromLeft)">
                                      <p:cBhvr>
                                        <p:cTn id="55" dur="2000"/>
                                        <p:tgtEl>
                                          <p:spTgt spid="8"/>
                                        </p:tgtEl>
                                      </p:cBhvr>
                                    </p:animEffect>
                                  </p:childTnLst>
                                </p:cTn>
                              </p:par>
                              <p:par>
                                <p:cTn id="56" presetID="12" presetClass="entr" presetSubtype="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slide(fromLeft)">
                                      <p:cBhvr>
                                        <p:cTn id="58" dur="2000"/>
                                        <p:tgtEl>
                                          <p:spTgt spid="10"/>
                                        </p:tgtEl>
                                      </p:cBhvr>
                                    </p:animEffect>
                                  </p:childTnLst>
                                </p:cTn>
                              </p:par>
                              <p:par>
                                <p:cTn id="59" presetID="12" presetClass="entr" presetSubtype="8"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slide(fromLeft)">
                                      <p:cBhvr>
                                        <p:cTn id="61" dur="2000"/>
                                        <p:tgtEl>
                                          <p:spTgt spid="12"/>
                                        </p:tgtEl>
                                      </p:cBhvr>
                                    </p:animEffect>
                                  </p:childTnLst>
                                </p:cTn>
                              </p:par>
                              <p:par>
                                <p:cTn id="62" presetID="12" presetClass="entr" presetSubtype="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slide(fromLeft)">
                                      <p:cBhvr>
                                        <p:cTn id="64" dur="2000"/>
                                        <p:tgtEl>
                                          <p:spTgt spid="14"/>
                                        </p:tgtEl>
                                      </p:cBhvr>
                                    </p:animEffect>
                                  </p:childTnLst>
                                </p:cTn>
                              </p:par>
                              <p:par>
                                <p:cTn id="65" presetID="1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slide(fromLeft)">
                                      <p:cBhvr>
                                        <p:cTn id="67" dur="2000"/>
                                        <p:tgtEl>
                                          <p:spTgt spid="16"/>
                                        </p:tgtEl>
                                      </p:cBhvr>
                                    </p:animEffect>
                                  </p:childTnLst>
                                </p:cTn>
                              </p:par>
                              <p:par>
                                <p:cTn id="68" presetID="16" presetClass="entr" presetSubtype="26"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arn(inHorizontal)">
                                      <p:cBhvr>
                                        <p:cTn id="70" dur="2000"/>
                                        <p:tgtEl>
                                          <p:spTgt spid="4"/>
                                        </p:tgtEl>
                                      </p:cBhvr>
                                    </p:animEffect>
                                  </p:childTnLst>
                                </p:cTn>
                              </p:par>
                              <p:par>
                                <p:cTn id="71" presetID="16" presetClass="entr" presetSubtype="26"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arn(inHorizontal)">
                                      <p:cBhvr>
                                        <p:cTn id="73" dur="2000"/>
                                        <p:tgtEl>
                                          <p:spTgt spid="5"/>
                                        </p:tgtEl>
                                      </p:cBhvr>
                                    </p:animEffect>
                                  </p:childTnLst>
                                </p:cTn>
                              </p:par>
                              <p:par>
                                <p:cTn id="74" presetID="16" presetClass="entr" presetSubtype="26" fill="hold"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2000"/>
                                        <p:tgtEl>
                                          <p:spTgt spid="6"/>
                                        </p:tgtEl>
                                      </p:cBhvr>
                                    </p:animEffect>
                                  </p:childTnLst>
                                </p:cTn>
                              </p:par>
                              <p:par>
                                <p:cTn id="77" presetID="16" presetClass="entr" presetSubtype="26"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barn(inHorizontal)">
                                      <p:cBhvr>
                                        <p:cTn id="79" dur="2000"/>
                                        <p:tgtEl>
                                          <p:spTgt spid="7"/>
                                        </p:tgtEl>
                                      </p:cBhvr>
                                    </p:animEffect>
                                  </p:childTnLst>
                                </p:cTn>
                              </p:par>
                              <p:par>
                                <p:cTn id="80" presetID="16" presetClass="entr" presetSubtype="26"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barn(inHorizontal)">
                                      <p:cBhvr>
                                        <p:cTn id="82" dur="2000"/>
                                        <p:tgtEl>
                                          <p:spTgt spid="8"/>
                                        </p:tgtEl>
                                      </p:cBhvr>
                                    </p:animEffect>
                                  </p:childTnLst>
                                </p:cTn>
                              </p:par>
                              <p:par>
                                <p:cTn id="83" presetID="16" presetClass="entr" presetSubtype="26"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barn(inHorizontal)">
                                      <p:cBhvr>
                                        <p:cTn id="85" dur="2000"/>
                                        <p:tgtEl>
                                          <p:spTgt spid="9"/>
                                        </p:tgtEl>
                                      </p:cBhvr>
                                    </p:animEffect>
                                  </p:childTnLst>
                                </p:cTn>
                              </p:par>
                              <p:par>
                                <p:cTn id="86" presetID="16" presetClass="entr" presetSubtype="26" fill="hold"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2000"/>
                                        <p:tgtEl>
                                          <p:spTgt spid="10"/>
                                        </p:tgtEl>
                                      </p:cBhvr>
                                    </p:animEffect>
                                  </p:childTnLst>
                                </p:cTn>
                              </p:par>
                              <p:par>
                                <p:cTn id="89" presetID="16" presetClass="entr" presetSubtype="26"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barn(inHorizontal)">
                                      <p:cBhvr>
                                        <p:cTn id="91" dur="2000"/>
                                        <p:tgtEl>
                                          <p:spTgt spid="11"/>
                                        </p:tgtEl>
                                      </p:cBhvr>
                                    </p:animEffect>
                                  </p:childTnLst>
                                </p:cTn>
                              </p:par>
                              <p:par>
                                <p:cTn id="92" presetID="16" presetClass="entr" presetSubtype="26"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Effect transition="in" filter="barn(inHorizontal)">
                                      <p:cBhvr>
                                        <p:cTn id="94" dur="2000"/>
                                        <p:tgtEl>
                                          <p:spTgt spid="12"/>
                                        </p:tgtEl>
                                      </p:cBhvr>
                                    </p:animEffect>
                                  </p:childTnLst>
                                </p:cTn>
                              </p:par>
                              <p:par>
                                <p:cTn id="95" presetID="16" presetClass="entr" presetSubtype="26" fill="hold" nodeType="with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barn(inHorizontal)">
                                      <p:cBhvr>
                                        <p:cTn id="97" dur="2000"/>
                                        <p:tgtEl>
                                          <p:spTgt spid="13"/>
                                        </p:tgtEl>
                                      </p:cBhvr>
                                    </p:animEffect>
                                  </p:childTnLst>
                                </p:cTn>
                              </p:par>
                              <p:par>
                                <p:cTn id="98" presetID="16" presetClass="entr" presetSubtype="26" fill="hold" nodeType="with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barn(inHorizontal)">
                                      <p:cBhvr>
                                        <p:cTn id="100" dur="2000"/>
                                        <p:tgtEl>
                                          <p:spTgt spid="14"/>
                                        </p:tgtEl>
                                      </p:cBhvr>
                                    </p:animEffect>
                                  </p:childTnLst>
                                </p:cTn>
                              </p:par>
                              <p:par>
                                <p:cTn id="101" presetID="16" presetClass="entr" presetSubtype="26" fill="hold" nodeType="with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barn(inHorizontal)">
                                      <p:cBhvr>
                                        <p:cTn id="103" dur="2000"/>
                                        <p:tgtEl>
                                          <p:spTgt spid="15"/>
                                        </p:tgtEl>
                                      </p:cBhvr>
                                    </p:animEffect>
                                  </p:childTnLst>
                                </p:cTn>
                              </p:par>
                              <p:par>
                                <p:cTn id="104" presetID="16" presetClass="entr" presetSubtype="26" fill="hold"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barn(inHorizontal)">
                                      <p:cBhvr>
                                        <p:cTn id="106" dur="2000"/>
                                        <p:tgtEl>
                                          <p:spTgt spid="16"/>
                                        </p:tgtEl>
                                      </p:cBhvr>
                                    </p:animEffect>
                                  </p:childTnLst>
                                </p:cTn>
                              </p:par>
                              <p:par>
                                <p:cTn id="107" presetID="16" presetClass="entr" presetSubtype="26" fill="hold"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barn(inHorizontal)">
                                      <p:cBhvr>
                                        <p:cTn id="109"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6" name="5 Imagen" descr="6.png"/>
          <p:cNvPicPr>
            <a:picLocks noChangeAspect="1"/>
          </p:cNvPicPr>
          <p:nvPr/>
        </p:nvPicPr>
        <p:blipFill>
          <a:blip r:embed="rId2">
            <a:duotone>
              <a:prstClr val="black"/>
              <a:srgbClr val="FF0000">
                <a:tint val="45000"/>
                <a:satMod val="400000"/>
              </a:srgbClr>
            </a:duotone>
            <a:lum contrast="40000"/>
          </a:blip>
          <a:stretch>
            <a:fillRect/>
          </a:stretch>
        </p:blipFill>
        <p:spPr>
          <a:xfrm>
            <a:off x="970109" y="0"/>
            <a:ext cx="7203781" cy="5143500"/>
          </a:xfrm>
          <a:prstGeom prst="rect">
            <a:avLst/>
          </a:prstGeom>
        </p:spPr>
      </p:pic>
      <p:pic>
        <p:nvPicPr>
          <p:cNvPr id="7" name="6 Imagen" descr="CHICAS (254).gif"/>
          <p:cNvPicPr>
            <a:picLocks noChangeAspect="1"/>
          </p:cNvPicPr>
          <p:nvPr/>
        </p:nvPicPr>
        <p:blipFill>
          <a:blip r:embed="rId3"/>
          <a:stretch>
            <a:fillRect/>
          </a:stretch>
        </p:blipFill>
        <p:spPr>
          <a:xfrm>
            <a:off x="5000628" y="0"/>
            <a:ext cx="3143272" cy="4714908"/>
          </a:xfrm>
          <a:prstGeom prst="rect">
            <a:avLst/>
          </a:prstGeom>
        </p:spPr>
      </p:pic>
      <p:sp>
        <p:nvSpPr>
          <p:cNvPr id="4" name="3 CuadroTexto"/>
          <p:cNvSpPr txBox="1"/>
          <p:nvPr/>
        </p:nvSpPr>
        <p:spPr>
          <a:xfrm>
            <a:off x="1714480" y="1428742"/>
            <a:ext cx="2000264" cy="2862322"/>
          </a:xfrm>
          <a:prstGeom prst="rect">
            <a:avLst/>
          </a:prstGeom>
          <a:noFill/>
        </p:spPr>
        <p:txBody>
          <a:bodyPr wrap="square" rtlCol="0">
            <a:spAutoFit/>
          </a:bodyPr>
          <a:lstStyle/>
          <a:p>
            <a:r>
              <a:rPr lang="es-PE" dirty="0" smtClean="0"/>
              <a:t>Cada paso es un susurro, cada giro, un suspiro, bailarinas, símbolos de fuerza y delicadeza, en la danza encuentran su voz, su libertad, y en cada representación, renacen con belleza.</a:t>
            </a:r>
          </a:p>
          <a:p>
            <a:endParaRPr lang="es-PE" dirty="0"/>
          </a:p>
        </p:txBody>
      </p:sp>
    </p:spTree>
  </p:cSld>
  <p:clrMapOvr>
    <a:masterClrMapping/>
  </p:clrMapOvr>
  <p:transition advClick="0" advTm="1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rgbClr val="FFC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3" name="2 Imagen" descr="f32247fc34e8f209d340d079240c7070.jpg"/>
          <p:cNvPicPr>
            <a:picLocks noGrp="1" noChangeAspect="1"/>
          </p:cNvPicPr>
          <p:nvPr isPhoto="1"/>
        </p:nvPicPr>
        <p:blipFill>
          <a:blip r:embed="rId2">
            <a:lum/>
          </a:blip>
          <a:stretch>
            <a:fillRect/>
          </a:stretch>
        </p:blipFill>
        <p:spPr>
          <a:xfrm>
            <a:off x="0" y="0"/>
            <a:ext cx="3286116" cy="5143500"/>
          </a:xfrm>
          <a:prstGeom prst="rect">
            <a:avLst/>
          </a:prstGeom>
          <a:noFill/>
          <a:ln>
            <a:noFill/>
          </a:ln>
        </p:spPr>
      </p:pic>
      <p:pic>
        <p:nvPicPr>
          <p:cNvPr id="4" name="3 Imagen" descr="e1214976045c0bdd7179936d90636cc7.jpg"/>
          <p:cNvPicPr>
            <a:picLocks noChangeAspect="1"/>
          </p:cNvPicPr>
          <p:nvPr/>
        </p:nvPicPr>
        <p:blipFill>
          <a:blip r:embed="rId3"/>
          <a:stretch>
            <a:fillRect/>
          </a:stretch>
        </p:blipFill>
        <p:spPr>
          <a:xfrm>
            <a:off x="5572132" y="0"/>
            <a:ext cx="3571868" cy="5143500"/>
          </a:xfrm>
          <a:prstGeom prst="rect">
            <a:avLst/>
          </a:prstGeom>
        </p:spPr>
      </p:pic>
      <p:pic>
        <p:nvPicPr>
          <p:cNvPr id="5" name="4 Imagen" descr="spirograph-1985051_960_720.png"/>
          <p:cNvPicPr>
            <a:picLocks noChangeAspect="1"/>
          </p:cNvPicPr>
          <p:nvPr/>
        </p:nvPicPr>
        <p:blipFill>
          <a:blip r:embed="rId4">
            <a:grayscl/>
            <a:lum bright="-20000" contrast="40000"/>
          </a:blip>
          <a:stretch>
            <a:fillRect/>
          </a:stretch>
        </p:blipFill>
        <p:spPr>
          <a:xfrm>
            <a:off x="3643306" y="0"/>
            <a:ext cx="1500198" cy="1357304"/>
          </a:xfrm>
          <a:prstGeom prst="rect">
            <a:avLst/>
          </a:prstGeom>
        </p:spPr>
      </p:pic>
      <p:pic>
        <p:nvPicPr>
          <p:cNvPr id="8" name="7 Imagen" descr="spirograph-1985051_960_720.png"/>
          <p:cNvPicPr>
            <a:picLocks noChangeAspect="1"/>
          </p:cNvPicPr>
          <p:nvPr/>
        </p:nvPicPr>
        <p:blipFill>
          <a:blip r:embed="rId4">
            <a:grayscl/>
            <a:lum bright="-20000" contrast="40000"/>
          </a:blip>
          <a:stretch>
            <a:fillRect/>
          </a:stretch>
        </p:blipFill>
        <p:spPr>
          <a:xfrm>
            <a:off x="3643306" y="1285866"/>
            <a:ext cx="1500198" cy="1357304"/>
          </a:xfrm>
          <a:prstGeom prst="rect">
            <a:avLst/>
          </a:prstGeom>
        </p:spPr>
      </p:pic>
      <p:pic>
        <p:nvPicPr>
          <p:cNvPr id="9" name="8 Imagen" descr="spirograph-1985051_960_720.png"/>
          <p:cNvPicPr>
            <a:picLocks noChangeAspect="1"/>
          </p:cNvPicPr>
          <p:nvPr/>
        </p:nvPicPr>
        <p:blipFill>
          <a:blip r:embed="rId4">
            <a:grayscl/>
            <a:lum bright="-20000" contrast="40000"/>
          </a:blip>
          <a:stretch>
            <a:fillRect/>
          </a:stretch>
        </p:blipFill>
        <p:spPr>
          <a:xfrm>
            <a:off x="3643306" y="2571750"/>
            <a:ext cx="1500198" cy="1357304"/>
          </a:xfrm>
          <a:prstGeom prst="rect">
            <a:avLst/>
          </a:prstGeom>
        </p:spPr>
      </p:pic>
      <p:pic>
        <p:nvPicPr>
          <p:cNvPr id="10" name="9 Imagen" descr="spirograph-1985051_960_720.png"/>
          <p:cNvPicPr>
            <a:picLocks noChangeAspect="1"/>
          </p:cNvPicPr>
          <p:nvPr/>
        </p:nvPicPr>
        <p:blipFill>
          <a:blip r:embed="rId4">
            <a:grayscl/>
            <a:lum bright="-20000" contrast="40000"/>
          </a:blip>
          <a:stretch>
            <a:fillRect/>
          </a:stretch>
        </p:blipFill>
        <p:spPr>
          <a:xfrm>
            <a:off x="3643306" y="3786196"/>
            <a:ext cx="1500198" cy="1357304"/>
          </a:xfrm>
          <a:prstGeom prst="rect">
            <a:avLst/>
          </a:prstGeom>
        </p:spPr>
      </p:pic>
      <p:sp>
        <p:nvSpPr>
          <p:cNvPr id="11" name="10 Rectángulo"/>
          <p:cNvSpPr/>
          <p:nvPr/>
        </p:nvSpPr>
        <p:spPr>
          <a:xfrm>
            <a:off x="3286116" y="0"/>
            <a:ext cx="2286016" cy="5143500"/>
          </a:xfrm>
          <a:prstGeom prst="rect">
            <a:avLst/>
          </a:prstGeom>
          <a:gradFill flip="none" rotWithShape="1">
            <a:gsLst>
              <a:gs pos="62000">
                <a:srgbClr val="BC5908"/>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diamond(in)">
                                      <p:cBhvr>
                                        <p:cTn id="9" dur="2000"/>
                                        <p:tgtEl>
                                          <p:spTgt spid="3"/>
                                        </p:tgtEl>
                                      </p:cBhvr>
                                    </p:animEffect>
                                  </p:childTnLst>
                                </p:cTn>
                              </p:par>
                              <p:par>
                                <p:cTn id="10" presetID="8"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par>
                                <p:cTn id="13" presetID="12"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Left)">
                                      <p:cBhvr>
                                        <p:cTn id="15" dur="2000"/>
                                        <p:tgtEl>
                                          <p:spTgt spid="5"/>
                                        </p:tgtEl>
                                      </p:cBhvr>
                                    </p:animEffect>
                                  </p:childTnLst>
                                </p:cTn>
                              </p:par>
                              <p:par>
                                <p:cTn id="16" presetID="1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lide(fromRight)">
                                      <p:cBhvr>
                                        <p:cTn id="18" dur="2000"/>
                                        <p:tgtEl>
                                          <p:spTgt spid="8"/>
                                        </p:tgtEl>
                                      </p:cBhvr>
                                    </p:animEffect>
                                  </p:childTnLst>
                                </p:cTn>
                              </p:par>
                              <p:par>
                                <p:cTn id="19" presetID="1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lide(fromLeft)">
                                      <p:cBhvr>
                                        <p:cTn id="21" dur="2000"/>
                                        <p:tgtEl>
                                          <p:spTgt spid="9"/>
                                        </p:tgtEl>
                                      </p:cBhvr>
                                    </p:animEffect>
                                  </p:childTnLst>
                                </p:cTn>
                              </p:par>
                              <p:par>
                                <p:cTn id="22" presetID="12" presetClass="entr" presetSubtype="2"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lide(fromRight)">
                                      <p:cBhvr>
                                        <p:cTn id="24" dur="2000"/>
                                        <p:tgtEl>
                                          <p:spTgt spid="10"/>
                                        </p:tgtEl>
                                      </p:cBhvr>
                                    </p:animEffect>
                                  </p:childTnLst>
                                </p:cTn>
                              </p:par>
                              <p:par>
                                <p:cTn id="25" presetID="2" presetClass="entr" presetSubtype="1"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2000" fill="hold"/>
                                        <p:tgtEl>
                                          <p:spTgt spid="5"/>
                                        </p:tgtEl>
                                        <p:attrNameLst>
                                          <p:attrName>ppt_x</p:attrName>
                                        </p:attrNameLst>
                                      </p:cBhvr>
                                      <p:tavLst>
                                        <p:tav tm="0">
                                          <p:val>
                                            <p:strVal val="#ppt_x"/>
                                          </p:val>
                                        </p:tav>
                                        <p:tav tm="100000">
                                          <p:val>
                                            <p:strVal val="#ppt_x"/>
                                          </p:val>
                                        </p:tav>
                                      </p:tavLst>
                                    </p:anim>
                                    <p:anim calcmode="lin" valueType="num">
                                      <p:cBhvr additive="base">
                                        <p:cTn id="28" dur="20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2000" fill="hold"/>
                                        <p:tgtEl>
                                          <p:spTgt spid="9"/>
                                        </p:tgtEl>
                                        <p:attrNameLst>
                                          <p:attrName>ppt_x</p:attrName>
                                        </p:attrNameLst>
                                      </p:cBhvr>
                                      <p:tavLst>
                                        <p:tav tm="0">
                                          <p:val>
                                            <p:strVal val="#ppt_x"/>
                                          </p:val>
                                        </p:tav>
                                        <p:tav tm="100000">
                                          <p:val>
                                            <p:strVal val="#ppt_x"/>
                                          </p:val>
                                        </p:tav>
                                      </p:tavLst>
                                    </p:anim>
                                    <p:anim calcmode="lin" valueType="num">
                                      <p:cBhvr additive="base">
                                        <p:cTn id="36" dur="20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2000" fill="hold"/>
                                        <p:tgtEl>
                                          <p:spTgt spid="10"/>
                                        </p:tgtEl>
                                        <p:attrNameLst>
                                          <p:attrName>ppt_x</p:attrName>
                                        </p:attrNameLst>
                                      </p:cBhvr>
                                      <p:tavLst>
                                        <p:tav tm="0">
                                          <p:val>
                                            <p:strVal val="#ppt_x"/>
                                          </p:val>
                                        </p:tav>
                                        <p:tav tm="100000">
                                          <p:val>
                                            <p:strVal val="#ppt_x"/>
                                          </p:val>
                                        </p:tav>
                                      </p:tavLst>
                                    </p:anim>
                                    <p:anim calcmode="lin" valueType="num">
                                      <p:cBhvr additive="base">
                                        <p:cTn id="40" dur="20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chemeClr val="accent6">
                <a:lumMod val="60000"/>
                <a:lumOff val="40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19b6ad024b47b26f474258fe53bab9fe.jpg"/>
          <p:cNvPicPr>
            <a:picLocks noGrp="1" noChangeAspect="1"/>
          </p:cNvPicPr>
          <p:nvPr isPhoto="1"/>
        </p:nvPicPr>
        <p:blipFill>
          <a:blip r:embed="rId2">
            <a:lum/>
          </a:blip>
          <a:stretch>
            <a:fillRect/>
          </a:stretch>
        </p:blipFill>
        <p:spPr>
          <a:xfrm>
            <a:off x="0" y="0"/>
            <a:ext cx="3643305" cy="5143500"/>
          </a:xfrm>
          <a:prstGeom prst="rect">
            <a:avLst/>
          </a:prstGeom>
          <a:noFill/>
          <a:ln>
            <a:noFill/>
          </a:ln>
        </p:spPr>
      </p:pic>
      <p:pic>
        <p:nvPicPr>
          <p:cNvPr id="3" name="2 Imagen" descr="5156b4618e33520d638b4ddaadfc78ad.jpg"/>
          <p:cNvPicPr>
            <a:picLocks noGrp="1" noChangeAspect="1"/>
          </p:cNvPicPr>
          <p:nvPr isPhoto="1"/>
        </p:nvPicPr>
        <p:blipFill>
          <a:blip r:embed="rId3">
            <a:lum/>
          </a:blip>
          <a:stretch>
            <a:fillRect/>
          </a:stretch>
        </p:blipFill>
        <p:spPr>
          <a:xfrm>
            <a:off x="5429256" y="0"/>
            <a:ext cx="3714744" cy="5143500"/>
          </a:xfrm>
          <a:prstGeom prst="rect">
            <a:avLst/>
          </a:prstGeom>
          <a:noFill/>
          <a:ln>
            <a:noFill/>
          </a:ln>
        </p:spPr>
      </p:pic>
      <p:pic>
        <p:nvPicPr>
          <p:cNvPr id="4" name="3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a:off x="3643307" y="0"/>
            <a:ext cx="857255" cy="1810346"/>
          </a:xfrm>
          <a:prstGeom prst="rect">
            <a:avLst/>
          </a:prstGeom>
        </p:spPr>
      </p:pic>
      <p:pic>
        <p:nvPicPr>
          <p:cNvPr id="5" name="4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flipH="1">
            <a:off x="4500562" y="978"/>
            <a:ext cx="926558" cy="1785931"/>
          </a:xfrm>
          <a:prstGeom prst="rect">
            <a:avLst/>
          </a:prstGeom>
        </p:spPr>
      </p:pic>
      <p:pic>
        <p:nvPicPr>
          <p:cNvPr id="6" name="5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a:off x="3643307" y="1785931"/>
            <a:ext cx="857255" cy="1737949"/>
          </a:xfrm>
          <a:prstGeom prst="rect">
            <a:avLst/>
          </a:prstGeom>
        </p:spPr>
      </p:pic>
      <p:pic>
        <p:nvPicPr>
          <p:cNvPr id="7" name="6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flipH="1">
            <a:off x="4500562" y="1785932"/>
            <a:ext cx="928692" cy="1714512"/>
          </a:xfrm>
          <a:prstGeom prst="rect">
            <a:avLst/>
          </a:prstGeom>
        </p:spPr>
      </p:pic>
      <p:pic>
        <p:nvPicPr>
          <p:cNvPr id="8" name="7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a:off x="3643307" y="3550399"/>
            <a:ext cx="857255" cy="1593101"/>
          </a:xfrm>
          <a:prstGeom prst="rect">
            <a:avLst/>
          </a:prstGeom>
        </p:spPr>
      </p:pic>
      <p:pic>
        <p:nvPicPr>
          <p:cNvPr id="9" name="8 Imagen" descr="clipart-dots-perspective-vector-256x256-925b.png"/>
          <p:cNvPicPr>
            <a:picLocks noChangeAspect="1"/>
          </p:cNvPicPr>
          <p:nvPr/>
        </p:nvPicPr>
        <p:blipFill>
          <a:blip r:embed="rId4">
            <a:duotone>
              <a:schemeClr val="accent6">
                <a:shade val="45000"/>
                <a:satMod val="135000"/>
              </a:schemeClr>
              <a:prstClr val="white"/>
            </a:duotone>
            <a:lum bright="-20000"/>
          </a:blip>
          <a:stretch>
            <a:fillRect/>
          </a:stretch>
        </p:blipFill>
        <p:spPr>
          <a:xfrm flipH="1">
            <a:off x="4500562" y="3571883"/>
            <a:ext cx="928694" cy="1571617"/>
          </a:xfrm>
          <a:prstGeom prst="rect">
            <a:avLst/>
          </a:prstGeom>
        </p:spPr>
      </p:pic>
      <p:sp>
        <p:nvSpPr>
          <p:cNvPr id="10" name="9 Rectángulo"/>
          <p:cNvSpPr/>
          <p:nvPr/>
        </p:nvSpPr>
        <p:spPr>
          <a:xfrm>
            <a:off x="3643306" y="0"/>
            <a:ext cx="1785950" cy="5143500"/>
          </a:xfrm>
          <a:prstGeom prst="rect">
            <a:avLst/>
          </a:prstGeom>
          <a:gradFill flip="none" rotWithShape="1">
            <a:gsLst>
              <a:gs pos="54000">
                <a:srgbClr val="996633"/>
              </a:gs>
              <a:gs pos="17999">
                <a:srgbClr val="FEE7F2"/>
              </a:gs>
              <a:gs pos="36000">
                <a:srgbClr val="FAC77D"/>
              </a:gs>
              <a:gs pos="61000">
                <a:srgbClr val="FBA97D"/>
              </a:gs>
              <a:gs pos="82001">
                <a:srgbClr val="FBD49C"/>
              </a:gs>
              <a:gs pos="100000">
                <a:srgbClr val="FEE7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ntr" presetSubtype="2" fill="hold"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nodeType="withEffect">
                                  <p:stCondLst>
                                    <p:cond delay="0"/>
                                  </p:stCondLst>
                                  <p:iterate type="lt">
                                    <p:tmPct val="0"/>
                                  </p:iterate>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2" fill="hold" nodeType="withEffect">
                                  <p:stCondLst>
                                    <p:cond delay="0"/>
                                  </p:stCondLst>
                                  <p:iterate type="lt">
                                    <p:tmPct val="0"/>
                                  </p:iterate>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nodeType="withEffect">
                                  <p:stCondLst>
                                    <p:cond delay="0"/>
                                  </p:stCondLst>
                                  <p:iterate type="lt">
                                    <p:tmPct val="0"/>
                                  </p:iterate>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2" fill="hold" nodeType="withEffect">
                                  <p:stCondLst>
                                    <p:cond delay="0"/>
                                  </p:stCondLst>
                                  <p:iterate type="lt">
                                    <p:tmPct val="0"/>
                                  </p:iterate>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ppt_w/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8" fill="hold" nodeType="withEffect">
                                  <p:stCondLst>
                                    <p:cond delay="0"/>
                                  </p:stCondLst>
                                  <p:iterate type="lt">
                                    <p:tmPct val="0"/>
                                  </p:iterate>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ppt_w/2"/>
                                          </p:val>
                                        </p:tav>
                                        <p:tav tm="100000">
                                          <p:val>
                                            <p:strVal val="#ppt_x"/>
                                          </p:val>
                                        </p:tav>
                                      </p:tavLst>
                                    </p:anim>
                                    <p:anim calcmode="lin" valueType="num">
                                      <p:cBhvr>
                                        <p:cTn id="40" dur="2000" fill="hold"/>
                                        <p:tgtEl>
                                          <p:spTgt spid="9"/>
                                        </p:tgtEl>
                                        <p:attrNameLst>
                                          <p:attrName>ppt_y</p:attrName>
                                        </p:attrNameLst>
                                      </p:cBhvr>
                                      <p:tavLst>
                                        <p:tav tm="0">
                                          <p:val>
                                            <p:strVal val="#ppt_y"/>
                                          </p:val>
                                        </p:tav>
                                        <p:tav tm="100000">
                                          <p:val>
                                            <p:strVal val="#ppt_y"/>
                                          </p:val>
                                        </p:tav>
                                      </p:tavLst>
                                    </p:anim>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2" presetClass="entr" presetSubtype="8" fill="hold" nodeType="withEffect">
                                  <p:stCondLst>
                                    <p:cond delay="0"/>
                                  </p:stCondLst>
                                  <p:iterate type="lt">
                                    <p:tmPct val="0"/>
                                  </p:iterate>
                                  <p:childTnLst>
                                    <p:set>
                                      <p:cBhvr>
                                        <p:cTn id="44" dur="1" fill="hold">
                                          <p:stCondLst>
                                            <p:cond delay="0"/>
                                          </p:stCondLst>
                                        </p:cTn>
                                        <p:tgtEl>
                                          <p:spTgt spid="4"/>
                                        </p:tgtEl>
                                        <p:attrNameLst>
                                          <p:attrName>style.visibility</p:attrName>
                                        </p:attrNameLst>
                                      </p:cBhvr>
                                      <p:to>
                                        <p:strVal val="visible"/>
                                      </p:to>
                                    </p:set>
                                    <p:animEffect transition="in" filter="slide(fromLeft)">
                                      <p:cBhvr>
                                        <p:cTn id="45" dur="2000"/>
                                        <p:tgtEl>
                                          <p:spTgt spid="4"/>
                                        </p:tgtEl>
                                      </p:cBhvr>
                                    </p:animEffect>
                                  </p:childTnLst>
                                </p:cTn>
                              </p:par>
                              <p:par>
                                <p:cTn id="46" presetID="12" presetClass="entr" presetSubtype="8" fill="hold" nodeType="withEffect">
                                  <p:stCondLst>
                                    <p:cond delay="0"/>
                                  </p:stCondLst>
                                  <p:iterate type="lt">
                                    <p:tmPct val="0"/>
                                  </p:iterate>
                                  <p:childTnLst>
                                    <p:set>
                                      <p:cBhvr>
                                        <p:cTn id="47" dur="1" fill="hold">
                                          <p:stCondLst>
                                            <p:cond delay="0"/>
                                          </p:stCondLst>
                                        </p:cTn>
                                        <p:tgtEl>
                                          <p:spTgt spid="6"/>
                                        </p:tgtEl>
                                        <p:attrNameLst>
                                          <p:attrName>style.visibility</p:attrName>
                                        </p:attrNameLst>
                                      </p:cBhvr>
                                      <p:to>
                                        <p:strVal val="visible"/>
                                      </p:to>
                                    </p:set>
                                    <p:animEffect transition="in" filter="slide(fromLeft)">
                                      <p:cBhvr>
                                        <p:cTn id="48" dur="2000"/>
                                        <p:tgtEl>
                                          <p:spTgt spid="6"/>
                                        </p:tgtEl>
                                      </p:cBhvr>
                                    </p:animEffect>
                                  </p:childTnLst>
                                </p:cTn>
                              </p:par>
                              <p:par>
                                <p:cTn id="49" presetID="12" presetClass="entr" presetSubtype="8" fill="hold" nodeType="withEffect">
                                  <p:stCondLst>
                                    <p:cond delay="0"/>
                                  </p:stCondLst>
                                  <p:iterate type="lt">
                                    <p:tmPct val="0"/>
                                  </p:iterate>
                                  <p:childTnLst>
                                    <p:set>
                                      <p:cBhvr>
                                        <p:cTn id="50" dur="1" fill="hold">
                                          <p:stCondLst>
                                            <p:cond delay="0"/>
                                          </p:stCondLst>
                                        </p:cTn>
                                        <p:tgtEl>
                                          <p:spTgt spid="8"/>
                                        </p:tgtEl>
                                        <p:attrNameLst>
                                          <p:attrName>style.visibility</p:attrName>
                                        </p:attrNameLst>
                                      </p:cBhvr>
                                      <p:to>
                                        <p:strVal val="visible"/>
                                      </p:to>
                                    </p:set>
                                    <p:animEffect transition="in" filter="slide(fromLeft)">
                                      <p:cBhvr>
                                        <p:cTn id="51" dur="2000"/>
                                        <p:tgtEl>
                                          <p:spTgt spid="8"/>
                                        </p:tgtEl>
                                      </p:cBhvr>
                                    </p:animEffect>
                                  </p:childTnLst>
                                </p:cTn>
                              </p:par>
                              <p:par>
                                <p:cTn id="52" presetID="12" presetClass="entr" presetSubtype="2" fill="hold" nodeType="withEffect">
                                  <p:stCondLst>
                                    <p:cond delay="0"/>
                                  </p:stCondLst>
                                  <p:iterate type="lt">
                                    <p:tmPct val="0"/>
                                  </p:iterate>
                                  <p:childTnLst>
                                    <p:set>
                                      <p:cBhvr>
                                        <p:cTn id="53" dur="1" fill="hold">
                                          <p:stCondLst>
                                            <p:cond delay="0"/>
                                          </p:stCondLst>
                                        </p:cTn>
                                        <p:tgtEl>
                                          <p:spTgt spid="5"/>
                                        </p:tgtEl>
                                        <p:attrNameLst>
                                          <p:attrName>style.visibility</p:attrName>
                                        </p:attrNameLst>
                                      </p:cBhvr>
                                      <p:to>
                                        <p:strVal val="visible"/>
                                      </p:to>
                                    </p:set>
                                    <p:animEffect transition="in" filter="slide(fromRight)">
                                      <p:cBhvr>
                                        <p:cTn id="54" dur="2000"/>
                                        <p:tgtEl>
                                          <p:spTgt spid="5"/>
                                        </p:tgtEl>
                                      </p:cBhvr>
                                    </p:animEffect>
                                  </p:childTnLst>
                                </p:cTn>
                              </p:par>
                              <p:par>
                                <p:cTn id="55" presetID="12" presetClass="entr" presetSubtype="2" fill="hold" nodeType="withEffect">
                                  <p:stCondLst>
                                    <p:cond delay="0"/>
                                  </p:stCondLst>
                                  <p:iterate type="lt">
                                    <p:tmPct val="0"/>
                                  </p:iterate>
                                  <p:childTnLst>
                                    <p:set>
                                      <p:cBhvr>
                                        <p:cTn id="56" dur="1" fill="hold">
                                          <p:stCondLst>
                                            <p:cond delay="0"/>
                                          </p:stCondLst>
                                        </p:cTn>
                                        <p:tgtEl>
                                          <p:spTgt spid="7"/>
                                        </p:tgtEl>
                                        <p:attrNameLst>
                                          <p:attrName>style.visibility</p:attrName>
                                        </p:attrNameLst>
                                      </p:cBhvr>
                                      <p:to>
                                        <p:strVal val="visible"/>
                                      </p:to>
                                    </p:set>
                                    <p:animEffect transition="in" filter="slide(fromRight)">
                                      <p:cBhvr>
                                        <p:cTn id="57" dur="2000"/>
                                        <p:tgtEl>
                                          <p:spTgt spid="7"/>
                                        </p:tgtEl>
                                      </p:cBhvr>
                                    </p:animEffect>
                                  </p:childTnLst>
                                </p:cTn>
                              </p:par>
                              <p:par>
                                <p:cTn id="58" presetID="12" presetClass="entr" presetSubtype="2" fill="hold" nodeType="withEffect">
                                  <p:stCondLst>
                                    <p:cond delay="0"/>
                                  </p:stCondLst>
                                  <p:iterate type="lt">
                                    <p:tmPct val="0"/>
                                  </p:iterate>
                                  <p:childTnLst>
                                    <p:set>
                                      <p:cBhvr>
                                        <p:cTn id="59" dur="1" fill="hold">
                                          <p:stCondLst>
                                            <p:cond delay="0"/>
                                          </p:stCondLst>
                                        </p:cTn>
                                        <p:tgtEl>
                                          <p:spTgt spid="9"/>
                                        </p:tgtEl>
                                        <p:attrNameLst>
                                          <p:attrName>style.visibility</p:attrName>
                                        </p:attrNameLst>
                                      </p:cBhvr>
                                      <p:to>
                                        <p:strVal val="visible"/>
                                      </p:to>
                                    </p:set>
                                    <p:animEffect transition="in" filter="slide(fromRight)">
                                      <p:cBhvr>
                                        <p:cTn id="60" dur="2000"/>
                                        <p:tgtEl>
                                          <p:spTgt spid="9"/>
                                        </p:tgtEl>
                                      </p:cBhvr>
                                    </p:animEffect>
                                  </p:childTnLst>
                                </p:cTn>
                              </p:par>
                              <p:par>
                                <p:cTn id="61" presetID="18" presetClass="entr" presetSubtype="6"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strips(downRight)">
                                      <p:cBhvr>
                                        <p:cTn id="63" dur="2000"/>
                                        <p:tgtEl>
                                          <p:spTgt spid="2"/>
                                        </p:tgtEl>
                                      </p:cBhvr>
                                    </p:animEffect>
                                  </p:childTnLst>
                                </p:cTn>
                              </p:par>
                              <p:par>
                                <p:cTn id="64" presetID="18" presetClass="entr" presetSubtype="12" fill="hold" nodeType="withEffect">
                                  <p:stCondLst>
                                    <p:cond delay="0"/>
                                  </p:stCondLst>
                                  <p:childTnLst>
                                    <p:set>
                                      <p:cBhvr>
                                        <p:cTn id="65" dur="1" fill="hold">
                                          <p:stCondLst>
                                            <p:cond delay="0"/>
                                          </p:stCondLst>
                                        </p:cTn>
                                        <p:tgtEl>
                                          <p:spTgt spid="3"/>
                                        </p:tgtEl>
                                        <p:attrNameLst>
                                          <p:attrName>style.visibility</p:attrName>
                                        </p:attrNameLst>
                                      </p:cBhvr>
                                      <p:to>
                                        <p:strVal val="visible"/>
                                      </p:to>
                                    </p:set>
                                    <p:animEffect transition="in" filter="strips(downLeft)">
                                      <p:cBhvr>
                                        <p:cTn id="6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4" name="3 Imagen" descr="9.png"/>
          <p:cNvPicPr>
            <a:picLocks noChangeAspect="1"/>
          </p:cNvPicPr>
          <p:nvPr/>
        </p:nvPicPr>
        <p:blipFill>
          <a:blip r:embed="rId2">
            <a:duotone>
              <a:prstClr val="black"/>
              <a:schemeClr val="accent5">
                <a:tint val="45000"/>
                <a:satMod val="400000"/>
              </a:schemeClr>
            </a:duotone>
            <a:lum contrast="40000"/>
          </a:blip>
          <a:stretch>
            <a:fillRect/>
          </a:stretch>
        </p:blipFill>
        <p:spPr>
          <a:xfrm>
            <a:off x="970109" y="0"/>
            <a:ext cx="7203781" cy="5143500"/>
          </a:xfrm>
          <a:prstGeom prst="rect">
            <a:avLst/>
          </a:prstGeom>
        </p:spPr>
      </p:pic>
      <p:pic>
        <p:nvPicPr>
          <p:cNvPr id="5" name="4 Imagen" descr="bailarina-19.gif"/>
          <p:cNvPicPr>
            <a:picLocks noChangeAspect="1"/>
          </p:cNvPicPr>
          <p:nvPr/>
        </p:nvPicPr>
        <p:blipFill>
          <a:blip r:embed="rId3">
            <a:lum bright="20000" contrast="40000"/>
          </a:blip>
          <a:stretch>
            <a:fillRect/>
          </a:stretch>
        </p:blipFill>
        <p:spPr>
          <a:xfrm>
            <a:off x="3857620" y="-428646"/>
            <a:ext cx="5191153" cy="6229384"/>
          </a:xfrm>
          <a:prstGeom prst="rect">
            <a:avLst/>
          </a:prstGeom>
          <a:effectLst>
            <a:softEdge rad="63500"/>
          </a:effectLst>
        </p:spPr>
      </p:pic>
      <p:sp>
        <p:nvSpPr>
          <p:cNvPr id="6" name="5 CuadroTexto"/>
          <p:cNvSpPr txBox="1"/>
          <p:nvPr/>
        </p:nvSpPr>
        <p:spPr>
          <a:xfrm>
            <a:off x="1857356" y="1357304"/>
            <a:ext cx="2143140" cy="2585323"/>
          </a:xfrm>
          <a:prstGeom prst="rect">
            <a:avLst/>
          </a:prstGeom>
          <a:noFill/>
        </p:spPr>
        <p:txBody>
          <a:bodyPr wrap="square" rtlCol="0">
            <a:spAutoFit/>
          </a:bodyPr>
          <a:lstStyle/>
          <a:p>
            <a:r>
              <a:rPr lang="es-PE" dirty="0" smtClean="0"/>
              <a:t>Al final del espectáculo, el aplauso resuena, como un tributo al arte de estas mujeres divinas, bailarinas, guardianas de la emoción y el fervor, que en cada movimiento, nos regalan su luz cristalina</a:t>
            </a:r>
            <a:endParaRPr lang="es-PE" dirty="0"/>
          </a:p>
        </p:txBody>
      </p:sp>
    </p:spTree>
  </p:cSld>
  <p:clrMapOvr>
    <a:masterClrMapping/>
  </p:clrMapOvr>
  <p:transition advClick="0" advTm="1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58000">
              <a:schemeClr val="accent1">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30928c448f2dc2c44265dea67ba77d57.jpg"/>
          <p:cNvPicPr>
            <a:picLocks noGrp="1" noChangeAspect="1"/>
          </p:cNvPicPr>
          <p:nvPr isPhoto="1"/>
        </p:nvPicPr>
        <p:blipFill>
          <a:blip r:embed="rId2">
            <a:lum/>
          </a:blip>
          <a:stretch>
            <a:fillRect/>
          </a:stretch>
        </p:blipFill>
        <p:spPr>
          <a:xfrm>
            <a:off x="1" y="0"/>
            <a:ext cx="3786181" cy="5143500"/>
          </a:xfrm>
          <a:prstGeom prst="rect">
            <a:avLst/>
          </a:prstGeom>
          <a:noFill/>
          <a:ln>
            <a:noFill/>
          </a:ln>
        </p:spPr>
      </p:pic>
      <p:pic>
        <p:nvPicPr>
          <p:cNvPr id="3" name="2 Imagen" descr="af3bd6840c069772f5e3d2b4db3532be.jpg"/>
          <p:cNvPicPr>
            <a:picLocks noGrp="1" noChangeAspect="1"/>
          </p:cNvPicPr>
          <p:nvPr isPhoto="1"/>
        </p:nvPicPr>
        <p:blipFill>
          <a:blip r:embed="rId3">
            <a:lum/>
          </a:blip>
          <a:stretch>
            <a:fillRect/>
          </a:stretch>
        </p:blipFill>
        <p:spPr>
          <a:xfrm>
            <a:off x="5715008" y="0"/>
            <a:ext cx="3428992" cy="5143500"/>
          </a:xfrm>
          <a:prstGeom prst="rect">
            <a:avLst/>
          </a:prstGeom>
          <a:noFill/>
          <a:ln>
            <a:noFill/>
          </a:ln>
        </p:spPr>
      </p:pic>
      <p:pic>
        <p:nvPicPr>
          <p:cNvPr id="6" name="5 Imagen" descr="016973-3d-transparent-glass-icon-symbols-shapes-spiral.png"/>
          <p:cNvPicPr>
            <a:picLocks noChangeAspect="1"/>
          </p:cNvPicPr>
          <p:nvPr/>
        </p:nvPicPr>
        <p:blipFill>
          <a:blip r:embed="rId4"/>
          <a:stretch>
            <a:fillRect/>
          </a:stretch>
        </p:blipFill>
        <p:spPr>
          <a:xfrm>
            <a:off x="3786182" y="1571618"/>
            <a:ext cx="1933580" cy="1933580"/>
          </a:xfrm>
          <a:prstGeom prst="rect">
            <a:avLst/>
          </a:prstGeom>
        </p:spPr>
      </p:pic>
      <p:pic>
        <p:nvPicPr>
          <p:cNvPr id="7" name="6 Imagen" descr="016973-3d-transparent-glass-icon-symbols-shapes-spiral.png"/>
          <p:cNvPicPr>
            <a:picLocks noChangeAspect="1"/>
          </p:cNvPicPr>
          <p:nvPr/>
        </p:nvPicPr>
        <p:blipFill>
          <a:blip r:embed="rId4"/>
          <a:stretch>
            <a:fillRect/>
          </a:stretch>
        </p:blipFill>
        <p:spPr>
          <a:xfrm>
            <a:off x="4143372" y="571486"/>
            <a:ext cx="1214446" cy="1214446"/>
          </a:xfrm>
          <a:prstGeom prst="rect">
            <a:avLst/>
          </a:prstGeom>
        </p:spPr>
      </p:pic>
      <p:pic>
        <p:nvPicPr>
          <p:cNvPr id="8" name="7 Imagen" descr="016973-3d-transparent-glass-icon-symbols-shapes-spiral.png"/>
          <p:cNvPicPr>
            <a:picLocks noChangeAspect="1"/>
          </p:cNvPicPr>
          <p:nvPr/>
        </p:nvPicPr>
        <p:blipFill>
          <a:blip r:embed="rId4"/>
          <a:stretch>
            <a:fillRect/>
          </a:stretch>
        </p:blipFill>
        <p:spPr>
          <a:xfrm>
            <a:off x="4143372" y="3286130"/>
            <a:ext cx="1214446" cy="1214446"/>
          </a:xfrm>
          <a:prstGeom prst="rect">
            <a:avLst/>
          </a:prstGeom>
        </p:spPr>
      </p:pic>
      <p:pic>
        <p:nvPicPr>
          <p:cNvPr id="9" name="8 Imagen" descr="016973-3d-transparent-glass-icon-symbols-shapes-spiral.png"/>
          <p:cNvPicPr>
            <a:picLocks noChangeAspect="1"/>
          </p:cNvPicPr>
          <p:nvPr/>
        </p:nvPicPr>
        <p:blipFill>
          <a:blip r:embed="rId5" cstate="print"/>
          <a:stretch>
            <a:fillRect/>
          </a:stretch>
        </p:blipFill>
        <p:spPr>
          <a:xfrm>
            <a:off x="4357686" y="0"/>
            <a:ext cx="714380" cy="714380"/>
          </a:xfrm>
          <a:prstGeom prst="rect">
            <a:avLst/>
          </a:prstGeom>
        </p:spPr>
      </p:pic>
      <p:pic>
        <p:nvPicPr>
          <p:cNvPr id="10" name="9 Imagen" descr="016973-3d-transparent-glass-icon-symbols-shapes-spiral.png"/>
          <p:cNvPicPr>
            <a:picLocks noChangeAspect="1"/>
          </p:cNvPicPr>
          <p:nvPr/>
        </p:nvPicPr>
        <p:blipFill>
          <a:blip r:embed="rId5" cstate="print"/>
          <a:stretch>
            <a:fillRect/>
          </a:stretch>
        </p:blipFill>
        <p:spPr>
          <a:xfrm>
            <a:off x="4357686" y="4429120"/>
            <a:ext cx="714380" cy="714380"/>
          </a:xfrm>
          <a:prstGeom prst="rect">
            <a:avLst/>
          </a:prstGeom>
        </p:spPr>
      </p:pic>
      <p:sp>
        <p:nvSpPr>
          <p:cNvPr id="11" name="10 Rectángulo"/>
          <p:cNvSpPr/>
          <p:nvPr/>
        </p:nvSpPr>
        <p:spPr>
          <a:xfrm>
            <a:off x="3786182" y="0"/>
            <a:ext cx="1928826" cy="5143500"/>
          </a:xfrm>
          <a:prstGeom prst="rect">
            <a:avLst/>
          </a:prstGeom>
          <a:gradFill flip="none" rotWithShape="1">
            <a:gsLst>
              <a:gs pos="46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ppt_x</p:attrName>
                                        </p:attrNameLst>
                                      </p:cBhvr>
                                      <p:tavLst>
                                        <p:tav tm="0">
                                          <p:val>
                                            <p:strVal val="#ppt_x-#ppt_w/2"/>
                                          </p:val>
                                        </p:tav>
                                        <p:tav tm="100000">
                                          <p:val>
                                            <p:strVal val="#ppt_x"/>
                                          </p:val>
                                        </p:tav>
                                      </p:tavLst>
                                    </p:anim>
                                    <p:anim calcmode="lin" valueType="num">
                                      <p:cBhvr>
                                        <p:cTn id="10" dur="3000" fill="hold"/>
                                        <p:tgtEl>
                                          <p:spTgt spid="2"/>
                                        </p:tgtEl>
                                        <p:attrNameLst>
                                          <p:attrName>ppt_y</p:attrName>
                                        </p:attrNameLst>
                                      </p:cBhvr>
                                      <p:tavLst>
                                        <p:tav tm="0">
                                          <p:val>
                                            <p:strVal val="#ppt_y"/>
                                          </p:val>
                                        </p:tav>
                                        <p:tav tm="100000">
                                          <p:val>
                                            <p:strVal val="#ppt_y"/>
                                          </p:val>
                                        </p:tav>
                                      </p:tavLst>
                                    </p:anim>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strVal val="#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in)">
                                      <p:cBhvr>
                                        <p:cTn id="15" dur="3000"/>
                                        <p:tgtEl>
                                          <p:spTgt spid="2"/>
                                        </p:tgtEl>
                                      </p:cBhvr>
                                    </p:animEffect>
                                  </p:childTnLst>
                                </p:cTn>
                              </p:par>
                              <p:par>
                                <p:cTn id="16" presetID="17"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ppt_x</p:attrName>
                                        </p:attrNameLst>
                                      </p:cBhvr>
                                      <p:tavLst>
                                        <p:tav tm="0">
                                          <p:val>
                                            <p:strVal val="#ppt_x+#ppt_w/2"/>
                                          </p:val>
                                        </p:tav>
                                        <p:tav tm="100000">
                                          <p:val>
                                            <p:strVal val="#ppt_x"/>
                                          </p:val>
                                        </p:tav>
                                      </p:tavLst>
                                    </p:anim>
                                    <p:anim calcmode="lin" valueType="num">
                                      <p:cBhvr>
                                        <p:cTn id="19" dur="3000" fill="hold"/>
                                        <p:tgtEl>
                                          <p:spTgt spid="3"/>
                                        </p:tgtEl>
                                        <p:attrNameLst>
                                          <p:attrName>ppt_y</p:attrName>
                                        </p:attrNameLst>
                                      </p:cBhvr>
                                      <p:tavLst>
                                        <p:tav tm="0">
                                          <p:val>
                                            <p:strVal val="#ppt_y"/>
                                          </p:val>
                                        </p:tav>
                                        <p:tav tm="100000">
                                          <p:val>
                                            <p:strVal val="#ppt_y"/>
                                          </p:val>
                                        </p:tav>
                                      </p:tavLst>
                                    </p:anim>
                                    <p:anim calcmode="lin" valueType="num">
                                      <p:cBhvr>
                                        <p:cTn id="20" dur="3000" fill="hold"/>
                                        <p:tgtEl>
                                          <p:spTgt spid="3"/>
                                        </p:tgtEl>
                                        <p:attrNameLst>
                                          <p:attrName>ppt_w</p:attrName>
                                        </p:attrNameLst>
                                      </p:cBhvr>
                                      <p:tavLst>
                                        <p:tav tm="0">
                                          <p:val>
                                            <p:fltVal val="0"/>
                                          </p:val>
                                        </p:tav>
                                        <p:tav tm="100000">
                                          <p:val>
                                            <p:strVal val="#ppt_w"/>
                                          </p:val>
                                        </p:tav>
                                      </p:tavLst>
                                    </p:anim>
                                    <p:anim calcmode="lin" valueType="num">
                                      <p:cBhvr>
                                        <p:cTn id="21" dur="3000" fill="hold"/>
                                        <p:tgtEl>
                                          <p:spTgt spid="3"/>
                                        </p:tgtEl>
                                        <p:attrNameLst>
                                          <p:attrName>ppt_h</p:attrName>
                                        </p:attrNameLst>
                                      </p:cBhvr>
                                      <p:tavLst>
                                        <p:tav tm="0">
                                          <p:val>
                                            <p:strVal val="#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diamond(in)">
                                      <p:cBhvr>
                                        <p:cTn id="24" dur="3000"/>
                                        <p:tgtEl>
                                          <p:spTgt spid="3"/>
                                        </p:tgtEl>
                                      </p:cBhvr>
                                    </p:animEffect>
                                  </p:childTnLst>
                                </p:cTn>
                              </p:par>
                            </p:childTnLst>
                          </p:cTn>
                        </p:par>
                        <p:par>
                          <p:cTn id="25" fill="hold">
                            <p:stCondLst>
                              <p:cond delay="3000"/>
                            </p:stCondLst>
                            <p:childTnLst>
                              <p:par>
                                <p:cTn id="26" presetID="2" presetClass="entr" presetSubtype="1"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ppt_x"/>
                                          </p:val>
                                        </p:tav>
                                        <p:tav tm="100000">
                                          <p:val>
                                            <p:strVal val="#ppt_x"/>
                                          </p:val>
                                        </p:tav>
                                      </p:tavLst>
                                    </p:anim>
                                    <p:anim calcmode="lin" valueType="num">
                                      <p:cBhvr additive="base">
                                        <p:cTn id="29" dur="20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2000" fill="hold"/>
                                        <p:tgtEl>
                                          <p:spTgt spid="8"/>
                                        </p:tgtEl>
                                        <p:attrNameLst>
                                          <p:attrName>ppt_x</p:attrName>
                                        </p:attrNameLst>
                                      </p:cBhvr>
                                      <p:tavLst>
                                        <p:tav tm="0">
                                          <p:val>
                                            <p:strVal val="#ppt_x"/>
                                          </p:val>
                                        </p:tav>
                                        <p:tav tm="100000">
                                          <p:val>
                                            <p:strVal val="#ppt_x"/>
                                          </p:val>
                                        </p:tav>
                                      </p:tavLst>
                                    </p:anim>
                                    <p:anim calcmode="lin" valueType="num">
                                      <p:cBhvr additive="base">
                                        <p:cTn id="37" dur="2000" fill="hold"/>
                                        <p:tgtEl>
                                          <p:spTgt spid="8"/>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000" fill="hold"/>
                                        <p:tgtEl>
                                          <p:spTgt spid="9"/>
                                        </p:tgtEl>
                                        <p:attrNameLst>
                                          <p:attrName>ppt_x</p:attrName>
                                        </p:attrNameLst>
                                      </p:cBhvr>
                                      <p:tavLst>
                                        <p:tav tm="0">
                                          <p:val>
                                            <p:strVal val="#ppt_x"/>
                                          </p:val>
                                        </p:tav>
                                        <p:tav tm="100000">
                                          <p:val>
                                            <p:strVal val="#ppt_x"/>
                                          </p:val>
                                        </p:tav>
                                      </p:tavLst>
                                    </p:anim>
                                    <p:anim calcmode="lin" valueType="num">
                                      <p:cBhvr additive="base">
                                        <p:cTn id="41" dur="2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2000" fill="hold"/>
                                        <p:tgtEl>
                                          <p:spTgt spid="10"/>
                                        </p:tgtEl>
                                        <p:attrNameLst>
                                          <p:attrName>ppt_x</p:attrName>
                                        </p:attrNameLst>
                                      </p:cBhvr>
                                      <p:tavLst>
                                        <p:tav tm="0">
                                          <p:val>
                                            <p:strVal val="#ppt_x"/>
                                          </p:val>
                                        </p:tav>
                                        <p:tav tm="100000">
                                          <p:val>
                                            <p:strVal val="#ppt_x"/>
                                          </p:val>
                                        </p:tav>
                                      </p:tavLst>
                                    </p:anim>
                                    <p:anim calcmode="lin" valueType="num">
                                      <p:cBhvr additive="base">
                                        <p:cTn id="45" dur="2000" fill="hold"/>
                                        <p:tgtEl>
                                          <p:spTgt spid="10"/>
                                        </p:tgtEl>
                                        <p:attrNameLst>
                                          <p:attrName>ppt_y</p:attrName>
                                        </p:attrNameLst>
                                      </p:cBhvr>
                                      <p:tavLst>
                                        <p:tav tm="0">
                                          <p:val>
                                            <p:strVal val="0-#ppt_h/2"/>
                                          </p:val>
                                        </p:tav>
                                        <p:tav tm="100000">
                                          <p:val>
                                            <p:strVal val="#ppt_y"/>
                                          </p:val>
                                        </p:tav>
                                      </p:tavLst>
                                    </p:anim>
                                  </p:childTnLst>
                                </p:cTn>
                              </p:par>
                              <p:par>
                                <p:cTn id="46" presetID="6" presetClass="emph" presetSubtype="0" autoRev="1" fill="hold" nodeType="withEffect">
                                  <p:stCondLst>
                                    <p:cond delay="0"/>
                                  </p:stCondLst>
                                  <p:childTnLst>
                                    <p:animScale>
                                      <p:cBhvr>
                                        <p:cTn id="47" dur="2000" fill="hold"/>
                                        <p:tgtEl>
                                          <p:spTgt spid="6"/>
                                        </p:tgtEl>
                                      </p:cBhvr>
                                      <p:by x="50000" y="50000"/>
                                    </p:animScale>
                                  </p:childTnLst>
                                </p:cTn>
                              </p:par>
                              <p:par>
                                <p:cTn id="48" presetID="6" presetClass="emph" presetSubtype="0" autoRev="1" fill="hold" nodeType="withEffect">
                                  <p:stCondLst>
                                    <p:cond delay="0"/>
                                  </p:stCondLst>
                                  <p:childTnLst>
                                    <p:animScale>
                                      <p:cBhvr>
                                        <p:cTn id="49" dur="2000" fill="hold"/>
                                        <p:tgtEl>
                                          <p:spTgt spid="7"/>
                                        </p:tgtEl>
                                      </p:cBhvr>
                                      <p:by x="50000" y="50000"/>
                                    </p:animScale>
                                  </p:childTnLst>
                                </p:cTn>
                              </p:par>
                              <p:par>
                                <p:cTn id="50" presetID="6" presetClass="emph" presetSubtype="0" autoRev="1" fill="hold" nodeType="withEffect">
                                  <p:stCondLst>
                                    <p:cond delay="0"/>
                                  </p:stCondLst>
                                  <p:childTnLst>
                                    <p:animScale>
                                      <p:cBhvr>
                                        <p:cTn id="51" dur="2000" fill="hold"/>
                                        <p:tgtEl>
                                          <p:spTgt spid="8"/>
                                        </p:tgtEl>
                                      </p:cBhvr>
                                      <p:by x="50000" y="50000"/>
                                    </p:animScale>
                                  </p:childTnLst>
                                </p:cTn>
                              </p:par>
                              <p:par>
                                <p:cTn id="52" presetID="6" presetClass="emph" presetSubtype="0" autoRev="1" fill="hold" nodeType="withEffect">
                                  <p:stCondLst>
                                    <p:cond delay="0"/>
                                  </p:stCondLst>
                                  <p:childTnLst>
                                    <p:animScale>
                                      <p:cBhvr>
                                        <p:cTn id="53" dur="2000" fill="hold"/>
                                        <p:tgtEl>
                                          <p:spTgt spid="9"/>
                                        </p:tgtEl>
                                      </p:cBhvr>
                                      <p:by x="50000" y="50000"/>
                                    </p:animScale>
                                  </p:childTnLst>
                                </p:cTn>
                              </p:par>
                              <p:par>
                                <p:cTn id="54" presetID="6" presetClass="emph" presetSubtype="0" autoRev="1" fill="hold" nodeType="withEffect">
                                  <p:stCondLst>
                                    <p:cond delay="0"/>
                                  </p:stCondLst>
                                  <p:childTnLst>
                                    <p:animScale>
                                      <p:cBhvr>
                                        <p:cTn id="55" dur="2000" fill="hold"/>
                                        <p:tgtEl>
                                          <p:spTgt spid="10"/>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42000">
              <a:srgbClr val="C0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9cfaecdd11ba8ada421c07ae27535c7e.jpg"/>
          <p:cNvPicPr>
            <a:picLocks noGrp="1" noChangeAspect="1"/>
          </p:cNvPicPr>
          <p:nvPr isPhoto="1"/>
        </p:nvPicPr>
        <p:blipFill>
          <a:blip r:embed="rId2">
            <a:lum/>
          </a:blip>
          <a:stretch>
            <a:fillRect/>
          </a:stretch>
        </p:blipFill>
        <p:spPr>
          <a:xfrm>
            <a:off x="5143493" y="0"/>
            <a:ext cx="4000507" cy="5143500"/>
          </a:xfrm>
          <a:prstGeom prst="rect">
            <a:avLst/>
          </a:prstGeom>
          <a:noFill/>
          <a:ln>
            <a:noFill/>
          </a:ln>
        </p:spPr>
      </p:pic>
      <p:pic>
        <p:nvPicPr>
          <p:cNvPr id="3" name="2 Imagen" descr="5f012c93b4f8a357852066b79bc1890e.jpg"/>
          <p:cNvPicPr>
            <a:picLocks noGrp="1" noChangeAspect="1"/>
          </p:cNvPicPr>
          <p:nvPr isPhoto="1"/>
        </p:nvPicPr>
        <p:blipFill>
          <a:blip r:embed="rId3">
            <a:lum/>
          </a:blip>
          <a:stretch>
            <a:fillRect/>
          </a:stretch>
        </p:blipFill>
        <p:spPr>
          <a:xfrm>
            <a:off x="0" y="0"/>
            <a:ext cx="3714744" cy="5143500"/>
          </a:xfrm>
          <a:prstGeom prst="rect">
            <a:avLst/>
          </a:prstGeom>
          <a:noFill/>
          <a:ln>
            <a:noFill/>
          </a:ln>
        </p:spPr>
      </p:pic>
      <p:pic>
        <p:nvPicPr>
          <p:cNvPr id="4" name="3 Imagen" descr="pL87byuitW9r2Y5Zvuf2R-HgASQ.png"/>
          <p:cNvPicPr>
            <a:picLocks noChangeAspect="1"/>
          </p:cNvPicPr>
          <p:nvPr/>
        </p:nvPicPr>
        <p:blipFill>
          <a:blip r:embed="rId4"/>
          <a:stretch>
            <a:fillRect/>
          </a:stretch>
        </p:blipFill>
        <p:spPr>
          <a:xfrm>
            <a:off x="3714744" y="0"/>
            <a:ext cx="1428760" cy="1000114"/>
          </a:xfrm>
          <a:prstGeom prst="rect">
            <a:avLst/>
          </a:prstGeom>
          <a:effectLst>
            <a:reflection blurRad="6350" stA="50000" endA="300" endPos="90000" dir="5400000" sy="-100000" algn="bl" rotWithShape="0"/>
          </a:effectLst>
        </p:spPr>
      </p:pic>
      <p:pic>
        <p:nvPicPr>
          <p:cNvPr id="5" name="4 Imagen" descr="pL87byuitW9r2Y5Zvuf2R-HgASQ.png"/>
          <p:cNvPicPr>
            <a:picLocks noChangeAspect="1"/>
          </p:cNvPicPr>
          <p:nvPr/>
        </p:nvPicPr>
        <p:blipFill>
          <a:blip r:embed="rId4"/>
          <a:stretch>
            <a:fillRect/>
          </a:stretch>
        </p:blipFill>
        <p:spPr>
          <a:xfrm>
            <a:off x="3714744" y="1000114"/>
            <a:ext cx="1428760" cy="1000114"/>
          </a:xfrm>
          <a:prstGeom prst="rect">
            <a:avLst/>
          </a:prstGeom>
          <a:effectLst>
            <a:reflection blurRad="6350" stA="50000" endA="300" endPos="90000" dir="5400000" sy="-100000" algn="bl" rotWithShape="0"/>
          </a:effectLst>
        </p:spPr>
      </p:pic>
      <p:pic>
        <p:nvPicPr>
          <p:cNvPr id="6" name="5 Imagen" descr="pL87byuitW9r2Y5Zvuf2R-HgASQ.png"/>
          <p:cNvPicPr>
            <a:picLocks noChangeAspect="1"/>
          </p:cNvPicPr>
          <p:nvPr/>
        </p:nvPicPr>
        <p:blipFill>
          <a:blip r:embed="rId4"/>
          <a:stretch>
            <a:fillRect/>
          </a:stretch>
        </p:blipFill>
        <p:spPr>
          <a:xfrm>
            <a:off x="3714744" y="2000246"/>
            <a:ext cx="1428760" cy="1071570"/>
          </a:xfrm>
          <a:prstGeom prst="rect">
            <a:avLst/>
          </a:prstGeom>
          <a:effectLst>
            <a:reflection blurRad="6350" stA="50000" endA="300" endPos="90000" dir="5400000" sy="-100000" algn="bl" rotWithShape="0"/>
          </a:effectLst>
        </p:spPr>
      </p:pic>
      <p:pic>
        <p:nvPicPr>
          <p:cNvPr id="7" name="6 Imagen" descr="pL87byuitW9r2Y5Zvuf2R-HgASQ.png"/>
          <p:cNvPicPr>
            <a:picLocks noChangeAspect="1"/>
          </p:cNvPicPr>
          <p:nvPr/>
        </p:nvPicPr>
        <p:blipFill>
          <a:blip r:embed="rId4"/>
          <a:stretch>
            <a:fillRect/>
          </a:stretch>
        </p:blipFill>
        <p:spPr>
          <a:xfrm>
            <a:off x="3714744" y="3071816"/>
            <a:ext cx="1428760" cy="1071570"/>
          </a:xfrm>
          <a:prstGeom prst="rect">
            <a:avLst/>
          </a:prstGeom>
          <a:effectLst>
            <a:reflection blurRad="6350" stA="50000" endA="300" endPos="90000" dir="5400000" sy="-100000" algn="bl" rotWithShape="0"/>
          </a:effectLst>
        </p:spPr>
      </p:pic>
      <p:pic>
        <p:nvPicPr>
          <p:cNvPr id="8" name="7 Imagen" descr="pL87byuitW9r2Y5Zvuf2R-HgASQ.png"/>
          <p:cNvPicPr>
            <a:picLocks noChangeAspect="1"/>
          </p:cNvPicPr>
          <p:nvPr/>
        </p:nvPicPr>
        <p:blipFill>
          <a:blip r:embed="rId4"/>
          <a:stretch>
            <a:fillRect/>
          </a:stretch>
        </p:blipFill>
        <p:spPr>
          <a:xfrm>
            <a:off x="3714744" y="4143386"/>
            <a:ext cx="1428760" cy="1000114"/>
          </a:xfrm>
          <a:prstGeom prst="rect">
            <a:avLst/>
          </a:prstGeom>
          <a:effectLst>
            <a:reflection blurRad="6350" stA="50000" endA="300" endPos="90000" dir="5400000" sy="-100000" algn="bl" rotWithShape="0"/>
          </a:effectLst>
        </p:spPr>
      </p:pic>
      <p:sp>
        <p:nvSpPr>
          <p:cNvPr id="9" name="8 Rectángulo"/>
          <p:cNvSpPr/>
          <p:nvPr/>
        </p:nvSpPr>
        <p:spPr>
          <a:xfrm>
            <a:off x="3714744" y="0"/>
            <a:ext cx="1428760" cy="5143500"/>
          </a:xfrm>
          <a:prstGeom prst="rect">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37"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outVertical)">
                                      <p:cBhvr>
                                        <p:cTn id="9" dur="3000"/>
                                        <p:tgtEl>
                                          <p:spTgt spid="3"/>
                                        </p:tgtEl>
                                      </p:cBhvr>
                                    </p:animEffect>
                                  </p:childTnLst>
                                </p:cTn>
                              </p:par>
                              <p:par>
                                <p:cTn id="10" presetID="16" presetClass="entr" presetSubtype="37"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outVertical)">
                                      <p:cBhvr>
                                        <p:cTn id="12" dur="3000"/>
                                        <p:tgtEl>
                                          <p:spTgt spid="2"/>
                                        </p:tgtEl>
                                      </p:cBhvr>
                                    </p:animEffect>
                                  </p:childTnLst>
                                </p:cTn>
                              </p:par>
                              <p:par>
                                <p:cTn id="13" presetID="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ppt_x"/>
                                          </p:val>
                                        </p:tav>
                                        <p:tav tm="100000">
                                          <p:val>
                                            <p:strVal val="#ppt_x"/>
                                          </p:val>
                                        </p:tav>
                                      </p:tavLst>
                                    </p:anim>
                                    <p:anim calcmode="lin" valueType="num">
                                      <p:cBhvr additive="base">
                                        <p:cTn id="16" dur="30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ppt_w"/>
                                          </p:val>
                                        </p:tav>
                                        <p:tav tm="100000">
                                          <p:val>
                                            <p:strVal val="#ppt_w"/>
                                          </p:val>
                                        </p:tav>
                                      </p:tavLst>
                                    </p:anim>
                                    <p:anim calcmode="lin" valueType="num">
                                      <p:cBhvr>
                                        <p:cTn id="36" dur="3000" fill="hold"/>
                                        <p:tgtEl>
                                          <p:spTgt spid="4"/>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ppt_w"/>
                                          </p:val>
                                        </p:tav>
                                        <p:tav tm="100000">
                                          <p:val>
                                            <p:strVal val="#ppt_w"/>
                                          </p:val>
                                        </p:tav>
                                      </p:tavLst>
                                    </p:anim>
                                    <p:anim calcmode="lin" valueType="num">
                                      <p:cBhvr>
                                        <p:cTn id="40" dur="3000" fill="hold"/>
                                        <p:tgtEl>
                                          <p:spTgt spid="5"/>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strVal val="#ppt_w"/>
                                          </p:val>
                                        </p:tav>
                                        <p:tav tm="100000">
                                          <p:val>
                                            <p:strVal val="#ppt_w"/>
                                          </p:val>
                                        </p:tav>
                                      </p:tavLst>
                                    </p:anim>
                                    <p:anim calcmode="lin" valueType="num">
                                      <p:cBhvr>
                                        <p:cTn id="44" dur="3000" fill="hold"/>
                                        <p:tgtEl>
                                          <p:spTgt spid="6"/>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strVal val="#ppt_w"/>
                                          </p:val>
                                        </p:tav>
                                        <p:tav tm="100000">
                                          <p:val>
                                            <p:strVal val="#ppt_w"/>
                                          </p:val>
                                        </p:tav>
                                      </p:tavLst>
                                    </p:anim>
                                    <p:anim calcmode="lin" valueType="num">
                                      <p:cBhvr>
                                        <p:cTn id="48" dur="3000" fill="hold"/>
                                        <p:tgtEl>
                                          <p:spTgt spid="7"/>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p:val>
                                            <p:strVal val="#ppt_w"/>
                                          </p:val>
                                        </p:tav>
                                        <p:tav tm="100000">
                                          <p:val>
                                            <p:strVal val="#ppt_w"/>
                                          </p:val>
                                        </p:tav>
                                      </p:tavLst>
                                    </p:anim>
                                    <p:anim calcmode="lin" valueType="num">
                                      <p:cBhvr>
                                        <p:cTn id="52" dur="3000" fill="hold"/>
                                        <p:tgtEl>
                                          <p:spTgt spid="8"/>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6" name="5 Imagen" descr="8.png"/>
          <p:cNvPicPr>
            <a:picLocks noChangeAspect="1"/>
          </p:cNvPicPr>
          <p:nvPr/>
        </p:nvPicPr>
        <p:blipFill>
          <a:blip r:embed="rId2"/>
          <a:stretch>
            <a:fillRect/>
          </a:stretch>
        </p:blipFill>
        <p:spPr>
          <a:xfrm>
            <a:off x="970109" y="0"/>
            <a:ext cx="7203781" cy="5143500"/>
          </a:xfrm>
          <a:prstGeom prst="rect">
            <a:avLst/>
          </a:prstGeom>
        </p:spPr>
      </p:pic>
      <p:pic>
        <p:nvPicPr>
          <p:cNvPr id="9" name="8 Imagen" descr="CHICAS (248).gif"/>
          <p:cNvPicPr>
            <a:picLocks noChangeAspect="1"/>
          </p:cNvPicPr>
          <p:nvPr/>
        </p:nvPicPr>
        <p:blipFill>
          <a:blip r:embed="rId3"/>
          <a:stretch>
            <a:fillRect/>
          </a:stretch>
        </p:blipFill>
        <p:spPr>
          <a:xfrm>
            <a:off x="5000628" y="571486"/>
            <a:ext cx="2590800" cy="4024314"/>
          </a:xfrm>
          <a:prstGeom prst="rect">
            <a:avLst/>
          </a:prstGeom>
          <a:effectLst>
            <a:softEdge rad="12700"/>
          </a:effectLst>
        </p:spPr>
      </p:pic>
      <p:sp>
        <p:nvSpPr>
          <p:cNvPr id="4" name="3 CuadroTexto"/>
          <p:cNvSpPr txBox="1"/>
          <p:nvPr/>
        </p:nvSpPr>
        <p:spPr>
          <a:xfrm>
            <a:off x="1857356" y="1357304"/>
            <a:ext cx="2000263" cy="2862322"/>
          </a:xfrm>
          <a:prstGeom prst="rect">
            <a:avLst/>
          </a:prstGeom>
          <a:noFill/>
        </p:spPr>
        <p:txBody>
          <a:bodyPr wrap="square" rtlCol="0">
            <a:spAutoFit/>
          </a:bodyPr>
          <a:lstStyle/>
          <a:p>
            <a:r>
              <a:rPr lang="es-PE" dirty="0" smtClean="0"/>
              <a:t>En los camerinos, se despojan de su brillo y su gloria, pero en sus corazones, la pasión sigue encendida, bailarinas, guerreras de la disciplina y la entrega, su arte es un legado que perdura en la memoria</a:t>
            </a:r>
            <a:endParaRPr lang="es-PE" dirty="0"/>
          </a:p>
        </p:txBody>
      </p:sp>
    </p:spTree>
  </p:cSld>
  <p:clrMapOvr>
    <a:masterClrMapping/>
  </p:clrMapOvr>
  <p:transition advClick="0" advTm="1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rgbClr val="00B050"/>
            </a:gs>
            <a:gs pos="53000">
              <a:srgbClr val="D4DEFF"/>
            </a:gs>
            <a:gs pos="83000">
              <a:srgbClr val="D4DEFF"/>
            </a:gs>
            <a:gs pos="100000">
              <a:srgbClr val="96AB94"/>
            </a:gs>
          </a:gsLst>
          <a:lin ang="0" scaled="0"/>
          <a:tileRect/>
        </a:gradFill>
        <a:effectLst/>
      </p:bgPr>
    </p:bg>
    <p:spTree>
      <p:nvGrpSpPr>
        <p:cNvPr id="1" name=""/>
        <p:cNvGrpSpPr/>
        <p:nvPr/>
      </p:nvGrpSpPr>
      <p:grpSpPr>
        <a:xfrm>
          <a:off x="0" y="0"/>
          <a:ext cx="0" cy="0"/>
          <a:chOff x="0" y="0"/>
          <a:chExt cx="0" cy="0"/>
        </a:xfrm>
      </p:grpSpPr>
      <p:pic>
        <p:nvPicPr>
          <p:cNvPr id="2" name="1 Imagen" descr="5f00f475c188867796e54f36d36b8bc5.jpg"/>
          <p:cNvPicPr>
            <a:picLocks noGrp="1" noChangeAspect="1"/>
          </p:cNvPicPr>
          <p:nvPr isPhoto="1"/>
        </p:nvPicPr>
        <p:blipFill>
          <a:blip r:embed="rId2">
            <a:lum/>
          </a:blip>
          <a:stretch>
            <a:fillRect/>
          </a:stretch>
        </p:blipFill>
        <p:spPr>
          <a:xfrm>
            <a:off x="0" y="0"/>
            <a:ext cx="3857620" cy="5143500"/>
          </a:xfrm>
          <a:prstGeom prst="rect">
            <a:avLst/>
          </a:prstGeom>
          <a:noFill/>
          <a:ln>
            <a:noFill/>
          </a:ln>
        </p:spPr>
      </p:pic>
      <p:pic>
        <p:nvPicPr>
          <p:cNvPr id="3" name="2 Imagen" descr="7bd9755a357cb57f664c751dc0a4445e.jpg"/>
          <p:cNvPicPr>
            <a:picLocks noGrp="1" noChangeAspect="1"/>
          </p:cNvPicPr>
          <p:nvPr isPhoto="1"/>
        </p:nvPicPr>
        <p:blipFill>
          <a:blip r:embed="rId3">
            <a:lum/>
          </a:blip>
          <a:stretch>
            <a:fillRect/>
          </a:stretch>
        </p:blipFill>
        <p:spPr>
          <a:xfrm>
            <a:off x="5143504" y="0"/>
            <a:ext cx="4000496" cy="5143500"/>
          </a:xfrm>
          <a:prstGeom prst="rect">
            <a:avLst/>
          </a:prstGeom>
          <a:noFill/>
          <a:ln>
            <a:noFill/>
          </a:ln>
        </p:spPr>
      </p:pic>
      <p:pic>
        <p:nvPicPr>
          <p:cNvPr id="4" name="3 Imagen" descr="1lmIpx0yZKob0PqhSbzO_ioqMss.png"/>
          <p:cNvPicPr>
            <a:picLocks noChangeAspect="1"/>
          </p:cNvPicPr>
          <p:nvPr/>
        </p:nvPicPr>
        <p:blipFill>
          <a:blip r:embed="rId4"/>
          <a:stretch>
            <a:fillRect/>
          </a:stretch>
        </p:blipFill>
        <p:spPr>
          <a:xfrm>
            <a:off x="3929058" y="0"/>
            <a:ext cx="1143008" cy="1055496"/>
          </a:xfrm>
          <a:prstGeom prst="rect">
            <a:avLst/>
          </a:prstGeom>
        </p:spPr>
      </p:pic>
      <p:pic>
        <p:nvPicPr>
          <p:cNvPr id="5" name="4 Imagen" descr="1lmIpx0yZKob0PqhSbzO_ioqMss.png"/>
          <p:cNvPicPr>
            <a:picLocks noChangeAspect="1"/>
          </p:cNvPicPr>
          <p:nvPr/>
        </p:nvPicPr>
        <p:blipFill>
          <a:blip r:embed="rId4"/>
          <a:stretch>
            <a:fillRect/>
          </a:stretch>
        </p:blipFill>
        <p:spPr>
          <a:xfrm>
            <a:off x="3929058" y="1000114"/>
            <a:ext cx="1143008" cy="1055496"/>
          </a:xfrm>
          <a:prstGeom prst="rect">
            <a:avLst/>
          </a:prstGeom>
        </p:spPr>
      </p:pic>
      <p:pic>
        <p:nvPicPr>
          <p:cNvPr id="6" name="5 Imagen" descr="1lmIpx0yZKob0PqhSbzO_ioqMss.png"/>
          <p:cNvPicPr>
            <a:picLocks noChangeAspect="1"/>
          </p:cNvPicPr>
          <p:nvPr/>
        </p:nvPicPr>
        <p:blipFill>
          <a:blip r:embed="rId4"/>
          <a:stretch>
            <a:fillRect/>
          </a:stretch>
        </p:blipFill>
        <p:spPr>
          <a:xfrm>
            <a:off x="3929058" y="2000264"/>
            <a:ext cx="1143008" cy="1055496"/>
          </a:xfrm>
          <a:prstGeom prst="rect">
            <a:avLst/>
          </a:prstGeom>
        </p:spPr>
      </p:pic>
      <p:pic>
        <p:nvPicPr>
          <p:cNvPr id="7" name="6 Imagen" descr="1lmIpx0yZKob0PqhSbzO_ioqMss.png"/>
          <p:cNvPicPr>
            <a:picLocks noChangeAspect="1"/>
          </p:cNvPicPr>
          <p:nvPr/>
        </p:nvPicPr>
        <p:blipFill>
          <a:blip r:embed="rId4"/>
          <a:stretch>
            <a:fillRect/>
          </a:stretch>
        </p:blipFill>
        <p:spPr>
          <a:xfrm>
            <a:off x="3929058" y="3000378"/>
            <a:ext cx="1143008" cy="1055496"/>
          </a:xfrm>
          <a:prstGeom prst="rect">
            <a:avLst/>
          </a:prstGeom>
        </p:spPr>
      </p:pic>
      <p:pic>
        <p:nvPicPr>
          <p:cNvPr id="8" name="7 Imagen" descr="1lmIpx0yZKob0PqhSbzO_ioqMss.png"/>
          <p:cNvPicPr>
            <a:picLocks noChangeAspect="1"/>
          </p:cNvPicPr>
          <p:nvPr/>
        </p:nvPicPr>
        <p:blipFill>
          <a:blip r:embed="rId4"/>
          <a:stretch>
            <a:fillRect/>
          </a:stretch>
        </p:blipFill>
        <p:spPr>
          <a:xfrm>
            <a:off x="3929058" y="4000510"/>
            <a:ext cx="1143008" cy="1142990"/>
          </a:xfrm>
          <a:prstGeom prst="rect">
            <a:avLst/>
          </a:prstGeom>
        </p:spPr>
      </p:pic>
      <p:sp>
        <p:nvSpPr>
          <p:cNvPr id="9" name="8 Rectángulo"/>
          <p:cNvSpPr/>
          <p:nvPr/>
        </p:nvSpPr>
        <p:spPr>
          <a:xfrm>
            <a:off x="3857620" y="0"/>
            <a:ext cx="1285884" cy="5143500"/>
          </a:xfrm>
          <a:prstGeom prst="rect">
            <a:avLst/>
          </a:prstGeom>
          <a:gradFill>
            <a:gsLst>
              <a:gs pos="0">
                <a:srgbClr val="0000F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0-#ppt_h/2"/>
                                          </p:val>
                                        </p:tav>
                                        <p:tav tm="100000">
                                          <p:val>
                                            <p:strVal val="#ppt_y"/>
                                          </p:val>
                                        </p:tav>
                                      </p:tavLst>
                                    </p:anim>
                                  </p:childTnLst>
                                </p:cTn>
                              </p:par>
                              <p:par>
                                <p:cTn id="27" presetID="8" presetClass="emph" presetSubtype="0" autoRev="1" fill="hold" nodeType="withEffect">
                                  <p:stCondLst>
                                    <p:cond delay="0"/>
                                  </p:stCondLst>
                                  <p:childTnLst>
                                    <p:animRot by="21600000">
                                      <p:cBhvr>
                                        <p:cTn id="28" dur="3000" fill="hold"/>
                                        <p:tgtEl>
                                          <p:spTgt spid="4"/>
                                        </p:tgtEl>
                                        <p:attrNameLst>
                                          <p:attrName>r</p:attrName>
                                        </p:attrNameLst>
                                      </p:cBhvr>
                                    </p:animRot>
                                  </p:childTnLst>
                                </p:cTn>
                              </p:par>
                              <p:par>
                                <p:cTn id="29" presetID="8" presetClass="emph" presetSubtype="0" autoRev="1"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autoRev="1"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FFC9E4"/>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035b8185c10ea78a125361b773cdd67b.jpg"/>
          <p:cNvPicPr>
            <a:picLocks noGrp="1" noChangeAspect="1"/>
          </p:cNvPicPr>
          <p:nvPr isPhoto="1"/>
        </p:nvPicPr>
        <p:blipFill>
          <a:blip r:embed="rId2">
            <a:lum/>
          </a:blip>
          <a:stretch>
            <a:fillRect/>
          </a:stretch>
        </p:blipFill>
        <p:spPr>
          <a:xfrm>
            <a:off x="5297478" y="0"/>
            <a:ext cx="3846522" cy="5143500"/>
          </a:xfrm>
          <a:prstGeom prst="rect">
            <a:avLst/>
          </a:prstGeom>
          <a:noFill/>
          <a:ln>
            <a:noFill/>
          </a:ln>
        </p:spPr>
      </p:pic>
      <p:pic>
        <p:nvPicPr>
          <p:cNvPr id="3" name="2 Imagen" descr="39c42475888c5adae3cd2514ae5dab7f.jpg"/>
          <p:cNvPicPr>
            <a:picLocks noGrp="1" noChangeAspect="1"/>
          </p:cNvPicPr>
          <p:nvPr isPhoto="1"/>
        </p:nvPicPr>
        <p:blipFill>
          <a:blip r:embed="rId3">
            <a:lum/>
          </a:blip>
          <a:stretch>
            <a:fillRect/>
          </a:stretch>
        </p:blipFill>
        <p:spPr>
          <a:xfrm>
            <a:off x="0" y="0"/>
            <a:ext cx="3571868" cy="5143500"/>
          </a:xfrm>
          <a:prstGeom prst="rect">
            <a:avLst/>
          </a:prstGeom>
          <a:noFill/>
          <a:ln>
            <a:noFill/>
          </a:ln>
        </p:spPr>
      </p:pic>
      <p:pic>
        <p:nvPicPr>
          <p:cNvPr id="6" name="5 Imagen" descr="flag.png"/>
          <p:cNvPicPr>
            <a:picLocks noChangeAspect="1"/>
          </p:cNvPicPr>
          <p:nvPr/>
        </p:nvPicPr>
        <p:blipFill>
          <a:blip r:embed="rId4" cstate="print">
            <a:duotone>
              <a:schemeClr val="bg2">
                <a:shade val="45000"/>
                <a:satMod val="135000"/>
              </a:schemeClr>
              <a:prstClr val="white"/>
            </a:duotone>
            <a:lum bright="40000" contrast="-10000"/>
          </a:blip>
          <a:stretch>
            <a:fillRect/>
          </a:stretch>
        </p:blipFill>
        <p:spPr>
          <a:xfrm>
            <a:off x="4071934" y="0"/>
            <a:ext cx="857446" cy="857446"/>
          </a:xfrm>
          <a:prstGeom prst="rect">
            <a:avLst/>
          </a:prstGeom>
          <a:effectLst/>
        </p:spPr>
      </p:pic>
      <p:pic>
        <p:nvPicPr>
          <p:cNvPr id="7" name="6 Imagen" descr="flag.png"/>
          <p:cNvPicPr>
            <a:picLocks noChangeAspect="1"/>
          </p:cNvPicPr>
          <p:nvPr/>
        </p:nvPicPr>
        <p:blipFill>
          <a:blip r:embed="rId4" cstate="print">
            <a:lum bright="-20000" contrast="-10000"/>
          </a:blip>
          <a:stretch>
            <a:fillRect/>
          </a:stretch>
        </p:blipFill>
        <p:spPr>
          <a:xfrm>
            <a:off x="4071934" y="571486"/>
            <a:ext cx="857446" cy="857446"/>
          </a:xfrm>
          <a:prstGeom prst="rect">
            <a:avLst/>
          </a:prstGeom>
          <a:effectLst/>
        </p:spPr>
      </p:pic>
      <p:pic>
        <p:nvPicPr>
          <p:cNvPr id="8" name="7 Imagen" descr="flag.png"/>
          <p:cNvPicPr>
            <a:picLocks noChangeAspect="1"/>
          </p:cNvPicPr>
          <p:nvPr/>
        </p:nvPicPr>
        <p:blipFill>
          <a:blip r:embed="rId4" cstate="print">
            <a:duotone>
              <a:schemeClr val="bg2">
                <a:shade val="45000"/>
                <a:satMod val="135000"/>
              </a:schemeClr>
              <a:prstClr val="white"/>
            </a:duotone>
            <a:lum bright="40000" contrast="-10000"/>
          </a:blip>
          <a:stretch>
            <a:fillRect/>
          </a:stretch>
        </p:blipFill>
        <p:spPr>
          <a:xfrm>
            <a:off x="4071934" y="1071570"/>
            <a:ext cx="857446" cy="857446"/>
          </a:xfrm>
          <a:prstGeom prst="rect">
            <a:avLst/>
          </a:prstGeom>
          <a:effectLst/>
        </p:spPr>
      </p:pic>
      <p:pic>
        <p:nvPicPr>
          <p:cNvPr id="9" name="8 Imagen" descr="flag.png"/>
          <p:cNvPicPr>
            <a:picLocks noChangeAspect="1"/>
          </p:cNvPicPr>
          <p:nvPr/>
        </p:nvPicPr>
        <p:blipFill>
          <a:blip r:embed="rId4" cstate="print">
            <a:lum bright="-20000" contrast="-10000"/>
          </a:blip>
          <a:stretch>
            <a:fillRect/>
          </a:stretch>
        </p:blipFill>
        <p:spPr>
          <a:xfrm>
            <a:off x="4071934" y="1643056"/>
            <a:ext cx="857446" cy="857446"/>
          </a:xfrm>
          <a:prstGeom prst="rect">
            <a:avLst/>
          </a:prstGeom>
          <a:effectLst/>
        </p:spPr>
      </p:pic>
      <p:pic>
        <p:nvPicPr>
          <p:cNvPr id="10" name="9 Imagen" descr="flag.png"/>
          <p:cNvPicPr>
            <a:picLocks noChangeAspect="1"/>
          </p:cNvPicPr>
          <p:nvPr/>
        </p:nvPicPr>
        <p:blipFill>
          <a:blip r:embed="rId4" cstate="print">
            <a:duotone>
              <a:schemeClr val="bg2">
                <a:shade val="45000"/>
                <a:satMod val="135000"/>
              </a:schemeClr>
              <a:prstClr val="white"/>
            </a:duotone>
            <a:lum bright="40000" contrast="-10000"/>
          </a:blip>
          <a:stretch>
            <a:fillRect/>
          </a:stretch>
        </p:blipFill>
        <p:spPr>
          <a:xfrm>
            <a:off x="4071934" y="2143140"/>
            <a:ext cx="857446" cy="857446"/>
          </a:xfrm>
          <a:prstGeom prst="rect">
            <a:avLst/>
          </a:prstGeom>
          <a:effectLst/>
        </p:spPr>
      </p:pic>
      <p:pic>
        <p:nvPicPr>
          <p:cNvPr id="11" name="10 Imagen" descr="flag.png"/>
          <p:cNvPicPr>
            <a:picLocks noChangeAspect="1"/>
          </p:cNvPicPr>
          <p:nvPr/>
        </p:nvPicPr>
        <p:blipFill>
          <a:blip r:embed="rId4" cstate="print">
            <a:lum bright="-20000" contrast="-10000"/>
          </a:blip>
          <a:stretch>
            <a:fillRect/>
          </a:stretch>
        </p:blipFill>
        <p:spPr>
          <a:xfrm>
            <a:off x="4071934" y="2714626"/>
            <a:ext cx="857446" cy="857446"/>
          </a:xfrm>
          <a:prstGeom prst="rect">
            <a:avLst/>
          </a:prstGeom>
          <a:effectLst/>
        </p:spPr>
      </p:pic>
      <p:pic>
        <p:nvPicPr>
          <p:cNvPr id="12" name="11 Imagen" descr="flag.png"/>
          <p:cNvPicPr>
            <a:picLocks noChangeAspect="1"/>
          </p:cNvPicPr>
          <p:nvPr/>
        </p:nvPicPr>
        <p:blipFill>
          <a:blip r:embed="rId4" cstate="print">
            <a:duotone>
              <a:schemeClr val="bg2">
                <a:shade val="45000"/>
                <a:satMod val="135000"/>
              </a:schemeClr>
              <a:prstClr val="white"/>
            </a:duotone>
            <a:lum bright="40000" contrast="-10000"/>
          </a:blip>
          <a:stretch>
            <a:fillRect/>
          </a:stretch>
        </p:blipFill>
        <p:spPr>
          <a:xfrm>
            <a:off x="4071934" y="3214710"/>
            <a:ext cx="857446" cy="857446"/>
          </a:xfrm>
          <a:prstGeom prst="rect">
            <a:avLst/>
          </a:prstGeom>
          <a:effectLst/>
        </p:spPr>
      </p:pic>
      <p:pic>
        <p:nvPicPr>
          <p:cNvPr id="13" name="12 Imagen" descr="flag.png"/>
          <p:cNvPicPr>
            <a:picLocks noChangeAspect="1"/>
          </p:cNvPicPr>
          <p:nvPr/>
        </p:nvPicPr>
        <p:blipFill>
          <a:blip r:embed="rId4" cstate="print">
            <a:lum bright="-30000" contrast="-10000"/>
          </a:blip>
          <a:stretch>
            <a:fillRect/>
          </a:stretch>
        </p:blipFill>
        <p:spPr>
          <a:xfrm>
            <a:off x="4071934" y="3786196"/>
            <a:ext cx="857446" cy="857446"/>
          </a:xfrm>
          <a:prstGeom prst="rect">
            <a:avLst/>
          </a:prstGeom>
          <a:effectLst/>
        </p:spPr>
      </p:pic>
      <p:pic>
        <p:nvPicPr>
          <p:cNvPr id="14" name="13 Imagen" descr="flag.png"/>
          <p:cNvPicPr>
            <a:picLocks noChangeAspect="1"/>
          </p:cNvPicPr>
          <p:nvPr/>
        </p:nvPicPr>
        <p:blipFill>
          <a:blip r:embed="rId4" cstate="print">
            <a:duotone>
              <a:schemeClr val="bg2">
                <a:shade val="45000"/>
                <a:satMod val="135000"/>
              </a:schemeClr>
              <a:prstClr val="white"/>
            </a:duotone>
            <a:lum bright="40000" contrast="-10000"/>
          </a:blip>
          <a:stretch>
            <a:fillRect/>
          </a:stretch>
        </p:blipFill>
        <p:spPr>
          <a:xfrm>
            <a:off x="4071934" y="4286054"/>
            <a:ext cx="857446" cy="857446"/>
          </a:xfrm>
          <a:prstGeom prst="rect">
            <a:avLst/>
          </a:prstGeom>
          <a:effectLst/>
        </p:spPr>
      </p:pic>
      <p:sp>
        <p:nvSpPr>
          <p:cNvPr id="15" name="14 Rectángulo"/>
          <p:cNvSpPr/>
          <p:nvPr/>
        </p:nvSpPr>
        <p:spPr>
          <a:xfrm>
            <a:off x="3571868" y="0"/>
            <a:ext cx="1714512" cy="5143500"/>
          </a:xfrm>
          <a:prstGeom prst="rect">
            <a:avLst/>
          </a:prstGeom>
          <a:gradFill flip="none" rotWithShape="1">
            <a:gsLst>
              <a:gs pos="27000">
                <a:schemeClr val="accent6">
                  <a:lumMod val="50000"/>
                </a:schemeClr>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3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6*min(max(#ppt_w*#ppt_h,.3),1)-7.4)/-.7*#ppt_w"/>
                                          </p:val>
                                        </p:tav>
                                        <p:tav tm="100000">
                                          <p:val>
                                            <p:strVal val="#ppt_w"/>
                                          </p:val>
                                        </p:tav>
                                      </p:tavLst>
                                    </p:anim>
                                    <p:anim calcmode="lin" valueType="num">
                                      <p:cBhvr>
                                        <p:cTn id="10" dur="3000" fill="hold"/>
                                        <p:tgtEl>
                                          <p:spTgt spid="3"/>
                                        </p:tgtEl>
                                        <p:attrNameLst>
                                          <p:attrName>ppt_h</p:attrName>
                                        </p:attrNameLst>
                                      </p:cBhvr>
                                      <p:tavLst>
                                        <p:tav tm="0">
                                          <p:val>
                                            <p:strVal val="(6*min(max(#ppt_w*#ppt_h,.3),1)-7.4)/-.7*#ppt_h"/>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strVal val="1+(6*min(max(#ppt_w*#ppt_h,.3),1)-7.4)/-.7*#ppt_h/2"/>
                                          </p:val>
                                        </p:tav>
                                        <p:tav tm="100000">
                                          <p:val>
                                            <p:strVal val="#ppt_y"/>
                                          </p:val>
                                        </p:tav>
                                      </p:tavLst>
                                    </p:anim>
                                  </p:childTnLst>
                                </p:cTn>
                              </p:par>
                              <p:par>
                                <p:cTn id="13" presetID="23" presetClass="entr" presetSubtype="3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strVal val="(6*min(max(#ppt_w*#ppt_h,.3),1)-7.4)/-.7*#ppt_w"/>
                                          </p:val>
                                        </p:tav>
                                        <p:tav tm="100000">
                                          <p:val>
                                            <p:strVal val="#ppt_w"/>
                                          </p:val>
                                        </p:tav>
                                      </p:tavLst>
                                    </p:anim>
                                    <p:anim calcmode="lin" valueType="num">
                                      <p:cBhvr>
                                        <p:cTn id="16" dur="3000" fill="hold"/>
                                        <p:tgtEl>
                                          <p:spTgt spid="2"/>
                                        </p:tgtEl>
                                        <p:attrNameLst>
                                          <p:attrName>ppt_h</p:attrName>
                                        </p:attrNameLst>
                                      </p:cBhvr>
                                      <p:tavLst>
                                        <p:tav tm="0">
                                          <p:val>
                                            <p:strVal val="(6*min(max(#ppt_w*#ppt_h,.3),1)-7.4)/-.7*#ppt_h"/>
                                          </p:val>
                                        </p:tav>
                                        <p:tav tm="100000">
                                          <p:val>
                                            <p:strVal val="#ppt_h"/>
                                          </p:val>
                                        </p:tav>
                                      </p:tavLst>
                                    </p:anim>
                                    <p:anim calcmode="lin" valueType="num">
                                      <p:cBhvr>
                                        <p:cTn id="17" dur="3000" fill="hold"/>
                                        <p:tgtEl>
                                          <p:spTgt spid="2"/>
                                        </p:tgtEl>
                                        <p:attrNameLst>
                                          <p:attrName>ppt_x</p:attrName>
                                        </p:attrNameLst>
                                      </p:cBhvr>
                                      <p:tavLst>
                                        <p:tav tm="0">
                                          <p:val>
                                            <p:fltVal val="0.5"/>
                                          </p:val>
                                        </p:tav>
                                        <p:tav tm="100000">
                                          <p:val>
                                            <p:strVal val="#ppt_x"/>
                                          </p:val>
                                        </p:tav>
                                      </p:tavLst>
                                    </p:anim>
                                    <p:anim calcmode="lin" valueType="num">
                                      <p:cBhvr>
                                        <p:cTn id="18" dur="3000" fill="hold"/>
                                        <p:tgtEl>
                                          <p:spTgt spid="2"/>
                                        </p:tgtEl>
                                        <p:attrNameLst>
                                          <p:attrName>ppt_y</p:attrName>
                                        </p:attrNameLst>
                                      </p:cBhvr>
                                      <p:tavLst>
                                        <p:tav tm="0">
                                          <p:val>
                                            <p:strVal val="1+(6*min(max(#ppt_w*#ppt_h,.3),1)-7.4)/-.7*#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vertical)">
                                      <p:cBhvr>
                                        <p:cTn id="21" dur="3000"/>
                                        <p:tgtEl>
                                          <p:spTgt spid="3"/>
                                        </p:tgtEl>
                                      </p:cBhvr>
                                    </p:animEffect>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ppt_x"/>
                                          </p:val>
                                        </p:tav>
                                        <p:tav tm="100000">
                                          <p:val>
                                            <p:strVal val="#ppt_x"/>
                                          </p:val>
                                        </p:tav>
                                      </p:tavLst>
                                    </p:anim>
                                    <p:anim calcmode="lin" valueType="num">
                                      <p:cBhvr additive="base">
                                        <p:cTn id="29" dur="3000" fill="hold"/>
                                        <p:tgtEl>
                                          <p:spTgt spid="6"/>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0" fill="hold"/>
                                        <p:tgtEl>
                                          <p:spTgt spid="7"/>
                                        </p:tgtEl>
                                        <p:attrNameLst>
                                          <p:attrName>ppt_x</p:attrName>
                                        </p:attrNameLst>
                                      </p:cBhvr>
                                      <p:tavLst>
                                        <p:tav tm="0">
                                          <p:val>
                                            <p:strVal val="#ppt_x"/>
                                          </p:val>
                                        </p:tav>
                                        <p:tav tm="100000">
                                          <p:val>
                                            <p:strVal val="#ppt_x"/>
                                          </p:val>
                                        </p:tav>
                                      </p:tavLst>
                                    </p:anim>
                                    <p:anim calcmode="lin" valueType="num">
                                      <p:cBhvr additive="base">
                                        <p:cTn id="33" dur="3000" fill="hold"/>
                                        <p:tgtEl>
                                          <p:spTgt spid="7"/>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3000" fill="hold"/>
                                        <p:tgtEl>
                                          <p:spTgt spid="8"/>
                                        </p:tgtEl>
                                        <p:attrNameLst>
                                          <p:attrName>ppt_x</p:attrName>
                                        </p:attrNameLst>
                                      </p:cBhvr>
                                      <p:tavLst>
                                        <p:tav tm="0">
                                          <p:val>
                                            <p:strVal val="#ppt_x"/>
                                          </p:val>
                                        </p:tav>
                                        <p:tav tm="100000">
                                          <p:val>
                                            <p:strVal val="#ppt_x"/>
                                          </p:val>
                                        </p:tav>
                                      </p:tavLst>
                                    </p:anim>
                                    <p:anim calcmode="lin" valueType="num">
                                      <p:cBhvr additive="base">
                                        <p:cTn id="37" dur="3000" fill="hold"/>
                                        <p:tgtEl>
                                          <p:spTgt spid="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ppt_x"/>
                                          </p:val>
                                        </p:tav>
                                        <p:tav tm="100000">
                                          <p:val>
                                            <p:strVal val="#ppt_x"/>
                                          </p:val>
                                        </p:tav>
                                      </p:tavLst>
                                    </p:anim>
                                    <p:anim calcmode="lin" valueType="num">
                                      <p:cBhvr additive="base">
                                        <p:cTn id="41" dur="3000" fill="hold"/>
                                        <p:tgtEl>
                                          <p:spTgt spid="9"/>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3000" fill="hold"/>
                                        <p:tgtEl>
                                          <p:spTgt spid="10"/>
                                        </p:tgtEl>
                                        <p:attrNameLst>
                                          <p:attrName>ppt_x</p:attrName>
                                        </p:attrNameLst>
                                      </p:cBhvr>
                                      <p:tavLst>
                                        <p:tav tm="0">
                                          <p:val>
                                            <p:strVal val="#ppt_x"/>
                                          </p:val>
                                        </p:tav>
                                        <p:tav tm="100000">
                                          <p:val>
                                            <p:strVal val="#ppt_x"/>
                                          </p:val>
                                        </p:tav>
                                      </p:tavLst>
                                    </p:anim>
                                    <p:anim calcmode="lin" valueType="num">
                                      <p:cBhvr additive="base">
                                        <p:cTn id="45" dur="30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3000" fill="hold"/>
                                        <p:tgtEl>
                                          <p:spTgt spid="12"/>
                                        </p:tgtEl>
                                        <p:attrNameLst>
                                          <p:attrName>ppt_x</p:attrName>
                                        </p:attrNameLst>
                                      </p:cBhvr>
                                      <p:tavLst>
                                        <p:tav tm="0">
                                          <p:val>
                                            <p:strVal val="#ppt_x"/>
                                          </p:val>
                                        </p:tav>
                                        <p:tav tm="100000">
                                          <p:val>
                                            <p:strVal val="#ppt_x"/>
                                          </p:val>
                                        </p:tav>
                                      </p:tavLst>
                                    </p:anim>
                                    <p:anim calcmode="lin" valueType="num">
                                      <p:cBhvr additive="base">
                                        <p:cTn id="53" dur="3000" fill="hold"/>
                                        <p:tgtEl>
                                          <p:spTgt spid="12"/>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3000" fill="hold"/>
                                        <p:tgtEl>
                                          <p:spTgt spid="13"/>
                                        </p:tgtEl>
                                        <p:attrNameLst>
                                          <p:attrName>ppt_x</p:attrName>
                                        </p:attrNameLst>
                                      </p:cBhvr>
                                      <p:tavLst>
                                        <p:tav tm="0">
                                          <p:val>
                                            <p:strVal val="#ppt_x"/>
                                          </p:val>
                                        </p:tav>
                                        <p:tav tm="100000">
                                          <p:val>
                                            <p:strVal val="#ppt_x"/>
                                          </p:val>
                                        </p:tav>
                                      </p:tavLst>
                                    </p:anim>
                                    <p:anim calcmode="lin" valueType="num">
                                      <p:cBhvr additive="base">
                                        <p:cTn id="57" dur="3000" fill="hold"/>
                                        <p:tgtEl>
                                          <p:spTgt spid="13"/>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3000" fill="hold"/>
                                        <p:tgtEl>
                                          <p:spTgt spid="14"/>
                                        </p:tgtEl>
                                        <p:attrNameLst>
                                          <p:attrName>ppt_x</p:attrName>
                                        </p:attrNameLst>
                                      </p:cBhvr>
                                      <p:tavLst>
                                        <p:tav tm="0">
                                          <p:val>
                                            <p:strVal val="#ppt_x"/>
                                          </p:val>
                                        </p:tav>
                                        <p:tav tm="100000">
                                          <p:val>
                                            <p:strVal val="#ppt_x"/>
                                          </p:val>
                                        </p:tav>
                                      </p:tavLst>
                                    </p:anim>
                                    <p:anim calcmode="lin" valueType="num">
                                      <p:cBhvr additive="base">
                                        <p:cTn id="61" dur="3000" fill="hold"/>
                                        <p:tgtEl>
                                          <p:spTgt spid="14"/>
                                        </p:tgtEl>
                                        <p:attrNameLst>
                                          <p:attrName>ppt_y</p:attrName>
                                        </p:attrNameLst>
                                      </p:cBhvr>
                                      <p:tavLst>
                                        <p:tav tm="0">
                                          <p:val>
                                            <p:strVal val="1+#ppt_h/2"/>
                                          </p:val>
                                        </p:tav>
                                        <p:tav tm="100000">
                                          <p:val>
                                            <p:strVal val="#ppt_y"/>
                                          </p:val>
                                        </p:tav>
                                      </p:tavLst>
                                    </p:anim>
                                  </p:childTnLst>
                                </p:cTn>
                              </p:par>
                              <p:par>
                                <p:cTn id="62" presetID="8" presetClass="emph" presetSubtype="0" autoRev="1"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autoRev="1"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autoRev="1"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autoRev="1"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6" name="5 Imagen" descr="8.png"/>
          <p:cNvPicPr>
            <a:picLocks noChangeAspect="1"/>
          </p:cNvPicPr>
          <p:nvPr/>
        </p:nvPicPr>
        <p:blipFill>
          <a:blip r:embed="rId2">
            <a:duotone>
              <a:prstClr val="black"/>
              <a:schemeClr val="accent3">
                <a:tint val="45000"/>
                <a:satMod val="400000"/>
              </a:schemeClr>
            </a:duotone>
            <a:lum contrast="20000"/>
          </a:blip>
          <a:stretch>
            <a:fillRect/>
          </a:stretch>
        </p:blipFill>
        <p:spPr>
          <a:xfrm>
            <a:off x="970109" y="0"/>
            <a:ext cx="7203781" cy="5143500"/>
          </a:xfrm>
          <a:prstGeom prst="rect">
            <a:avLst/>
          </a:prstGeom>
        </p:spPr>
      </p:pic>
      <p:pic>
        <p:nvPicPr>
          <p:cNvPr id="4" name="3 Imagen" descr="CHICAS (246).gif"/>
          <p:cNvPicPr>
            <a:picLocks noChangeAspect="1"/>
          </p:cNvPicPr>
          <p:nvPr/>
        </p:nvPicPr>
        <p:blipFill>
          <a:blip r:embed="rId3"/>
          <a:stretch>
            <a:fillRect/>
          </a:stretch>
        </p:blipFill>
        <p:spPr>
          <a:xfrm>
            <a:off x="5286380" y="1"/>
            <a:ext cx="2485082" cy="4500576"/>
          </a:xfrm>
          <a:prstGeom prst="rect">
            <a:avLst/>
          </a:prstGeom>
          <a:effectLst>
            <a:softEdge rad="12700"/>
          </a:effectLst>
        </p:spPr>
      </p:pic>
      <p:sp>
        <p:nvSpPr>
          <p:cNvPr id="5" name="4 CuadroTexto"/>
          <p:cNvSpPr txBox="1"/>
          <p:nvPr/>
        </p:nvSpPr>
        <p:spPr>
          <a:xfrm>
            <a:off x="1785918" y="1500180"/>
            <a:ext cx="2286016" cy="2585323"/>
          </a:xfrm>
          <a:prstGeom prst="rect">
            <a:avLst/>
          </a:prstGeom>
          <a:noFill/>
        </p:spPr>
        <p:txBody>
          <a:bodyPr wrap="square" rtlCol="0">
            <a:spAutoFit/>
          </a:bodyPr>
          <a:lstStyle/>
          <a:p>
            <a:r>
              <a:rPr lang="es-PE" dirty="0" smtClean="0"/>
              <a:t>Detrás del telón, se preparan para el siguiente acto, cada ensayo es un viaje hacia la perfección, bailarinas, artistas incansables en su búsqueda, dejarán su huella en cada alma con su danza en acción</a:t>
            </a:r>
            <a:endParaRPr lang="es-PE" dirty="0"/>
          </a:p>
        </p:txBody>
      </p:sp>
    </p:spTree>
  </p:cSld>
  <p:clrMapOvr>
    <a:masterClrMapping/>
  </p:clrMapOvr>
  <p:transition advClick="0" advTm="1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FFC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6055306d55b9f4c867c44b75669a91ba.jpg"/>
          <p:cNvPicPr>
            <a:picLocks noGrp="1" noChangeAspect="1"/>
          </p:cNvPicPr>
          <p:nvPr isPhoto="1"/>
        </p:nvPicPr>
        <p:blipFill>
          <a:blip r:embed="rId2">
            <a:lum/>
          </a:blip>
          <a:stretch>
            <a:fillRect/>
          </a:stretch>
        </p:blipFill>
        <p:spPr>
          <a:xfrm>
            <a:off x="0" y="0"/>
            <a:ext cx="3571900" cy="5143500"/>
          </a:xfrm>
          <a:prstGeom prst="rect">
            <a:avLst/>
          </a:prstGeom>
          <a:noFill/>
          <a:ln>
            <a:noFill/>
          </a:ln>
        </p:spPr>
      </p:pic>
      <p:pic>
        <p:nvPicPr>
          <p:cNvPr id="4" name="3 Imagen" descr="8ddceae39ea5263d1512251a49beaa56.jpg"/>
          <p:cNvPicPr>
            <a:picLocks noChangeAspect="1"/>
          </p:cNvPicPr>
          <p:nvPr/>
        </p:nvPicPr>
        <p:blipFill>
          <a:blip r:embed="rId3">
            <a:lum contrast="40000"/>
          </a:blip>
          <a:stretch>
            <a:fillRect/>
          </a:stretch>
        </p:blipFill>
        <p:spPr>
          <a:xfrm>
            <a:off x="5500694" y="0"/>
            <a:ext cx="3643306" cy="5143500"/>
          </a:xfrm>
          <a:prstGeom prst="rect">
            <a:avLst/>
          </a:prstGeom>
        </p:spPr>
      </p:pic>
      <p:pic>
        <p:nvPicPr>
          <p:cNvPr id="6" name="5 Imagen" descr="circulo_png_by_daniiela_smgh-d4v8odr.png"/>
          <p:cNvPicPr>
            <a:picLocks noChangeAspect="1"/>
          </p:cNvPicPr>
          <p:nvPr/>
        </p:nvPicPr>
        <p:blipFill>
          <a:blip r:embed="rId4">
            <a:lum contrast="40000"/>
          </a:blip>
          <a:stretch>
            <a:fillRect/>
          </a:stretch>
        </p:blipFill>
        <p:spPr>
          <a:xfrm>
            <a:off x="3643306" y="1714494"/>
            <a:ext cx="1875389" cy="1667013"/>
          </a:xfrm>
          <a:prstGeom prst="rect">
            <a:avLst/>
          </a:prstGeom>
        </p:spPr>
      </p:pic>
      <p:pic>
        <p:nvPicPr>
          <p:cNvPr id="7" name="6 Imagen" descr="circulo_png_by_daniiela_smgh-d4v8odr.png"/>
          <p:cNvPicPr>
            <a:picLocks noChangeAspect="1"/>
          </p:cNvPicPr>
          <p:nvPr/>
        </p:nvPicPr>
        <p:blipFill>
          <a:blip r:embed="rId4">
            <a:lum contrast="40000"/>
          </a:blip>
          <a:stretch>
            <a:fillRect/>
          </a:stretch>
        </p:blipFill>
        <p:spPr>
          <a:xfrm>
            <a:off x="4000496" y="1357304"/>
            <a:ext cx="1170533" cy="1040475"/>
          </a:xfrm>
          <a:prstGeom prst="rect">
            <a:avLst/>
          </a:prstGeom>
        </p:spPr>
      </p:pic>
      <p:pic>
        <p:nvPicPr>
          <p:cNvPr id="9" name="8 Imagen" descr="circulo_png_by_daniiela_smgh-d4v8odr.png"/>
          <p:cNvPicPr>
            <a:picLocks noChangeAspect="1"/>
          </p:cNvPicPr>
          <p:nvPr/>
        </p:nvPicPr>
        <p:blipFill>
          <a:blip r:embed="rId4">
            <a:lum contrast="40000"/>
          </a:blip>
          <a:stretch>
            <a:fillRect/>
          </a:stretch>
        </p:blipFill>
        <p:spPr>
          <a:xfrm>
            <a:off x="4143372" y="1000114"/>
            <a:ext cx="902620" cy="802330"/>
          </a:xfrm>
          <a:prstGeom prst="rect">
            <a:avLst/>
          </a:prstGeom>
        </p:spPr>
      </p:pic>
      <p:pic>
        <p:nvPicPr>
          <p:cNvPr id="10" name="9 Imagen" descr="circulo_png_by_daniiela_smgh-d4v8odr.png"/>
          <p:cNvPicPr>
            <a:picLocks noChangeAspect="1"/>
          </p:cNvPicPr>
          <p:nvPr/>
        </p:nvPicPr>
        <p:blipFill>
          <a:blip r:embed="rId4">
            <a:lum contrast="40000"/>
          </a:blip>
          <a:stretch>
            <a:fillRect/>
          </a:stretch>
        </p:blipFill>
        <p:spPr>
          <a:xfrm>
            <a:off x="4000496" y="2786064"/>
            <a:ext cx="1170533" cy="1040475"/>
          </a:xfrm>
          <a:prstGeom prst="rect">
            <a:avLst/>
          </a:prstGeom>
        </p:spPr>
      </p:pic>
      <p:pic>
        <p:nvPicPr>
          <p:cNvPr id="11" name="10 Imagen" descr="circulo_png_by_daniiela_smgh-d4v8odr.png"/>
          <p:cNvPicPr>
            <a:picLocks noChangeAspect="1"/>
          </p:cNvPicPr>
          <p:nvPr/>
        </p:nvPicPr>
        <p:blipFill>
          <a:blip r:embed="rId4">
            <a:lum contrast="40000"/>
          </a:blip>
          <a:stretch>
            <a:fillRect/>
          </a:stretch>
        </p:blipFill>
        <p:spPr>
          <a:xfrm>
            <a:off x="4143372" y="3357568"/>
            <a:ext cx="902620" cy="802330"/>
          </a:xfrm>
          <a:prstGeom prst="rect">
            <a:avLst/>
          </a:prstGeom>
        </p:spPr>
      </p:pic>
      <p:pic>
        <p:nvPicPr>
          <p:cNvPr id="12" name="11 Imagen" descr="circulo_png_by_daniiela_smgh-d4v8odr.png"/>
          <p:cNvPicPr>
            <a:picLocks noChangeAspect="1"/>
          </p:cNvPicPr>
          <p:nvPr/>
        </p:nvPicPr>
        <p:blipFill>
          <a:blip r:embed="rId5" cstate="print">
            <a:lum contrast="40000"/>
          </a:blip>
          <a:stretch>
            <a:fillRect/>
          </a:stretch>
        </p:blipFill>
        <p:spPr>
          <a:xfrm>
            <a:off x="4214810" y="642924"/>
            <a:ext cx="785818" cy="698506"/>
          </a:xfrm>
          <a:prstGeom prst="rect">
            <a:avLst/>
          </a:prstGeom>
        </p:spPr>
      </p:pic>
      <p:pic>
        <p:nvPicPr>
          <p:cNvPr id="13" name="12 Imagen" descr="circulo_png_by_daniiela_smgh-d4v8odr.png"/>
          <p:cNvPicPr>
            <a:picLocks noChangeAspect="1"/>
          </p:cNvPicPr>
          <p:nvPr/>
        </p:nvPicPr>
        <p:blipFill>
          <a:blip r:embed="rId6" cstate="print">
            <a:lum contrast="40000"/>
          </a:blip>
          <a:stretch>
            <a:fillRect/>
          </a:stretch>
        </p:blipFill>
        <p:spPr>
          <a:xfrm>
            <a:off x="4214810" y="3786196"/>
            <a:ext cx="803676" cy="714380"/>
          </a:xfrm>
          <a:prstGeom prst="rect">
            <a:avLst/>
          </a:prstGeom>
        </p:spPr>
      </p:pic>
      <p:pic>
        <p:nvPicPr>
          <p:cNvPr id="14" name="13 Imagen" descr="circulo_png_by_daniiela_smgh-d4v8odr.png"/>
          <p:cNvPicPr>
            <a:picLocks noChangeAspect="1"/>
          </p:cNvPicPr>
          <p:nvPr/>
        </p:nvPicPr>
        <p:blipFill>
          <a:blip r:embed="rId7" cstate="print">
            <a:lum contrast="40000"/>
          </a:blip>
          <a:stretch>
            <a:fillRect/>
          </a:stretch>
        </p:blipFill>
        <p:spPr>
          <a:xfrm>
            <a:off x="4286248" y="428610"/>
            <a:ext cx="642942" cy="571505"/>
          </a:xfrm>
          <a:prstGeom prst="rect">
            <a:avLst/>
          </a:prstGeom>
        </p:spPr>
      </p:pic>
      <p:pic>
        <p:nvPicPr>
          <p:cNvPr id="15" name="14 Imagen" descr="circulo_png_by_daniiela_smgh-d4v8odr.png"/>
          <p:cNvPicPr>
            <a:picLocks noChangeAspect="1"/>
          </p:cNvPicPr>
          <p:nvPr/>
        </p:nvPicPr>
        <p:blipFill>
          <a:blip r:embed="rId7" cstate="print">
            <a:lum contrast="40000"/>
          </a:blip>
          <a:stretch>
            <a:fillRect/>
          </a:stretch>
        </p:blipFill>
        <p:spPr>
          <a:xfrm>
            <a:off x="4286248" y="4214824"/>
            <a:ext cx="642942" cy="571505"/>
          </a:xfrm>
          <a:prstGeom prst="rect">
            <a:avLst/>
          </a:prstGeom>
        </p:spPr>
      </p:pic>
      <p:sp>
        <p:nvSpPr>
          <p:cNvPr id="16" name="15 Rectángulo"/>
          <p:cNvSpPr/>
          <p:nvPr/>
        </p:nvSpPr>
        <p:spPr>
          <a:xfrm>
            <a:off x="3571868" y="0"/>
            <a:ext cx="1928826" cy="5143500"/>
          </a:xfrm>
          <a:prstGeom prst="rect">
            <a:avLst/>
          </a:prstGeom>
          <a:gradFill flip="none" rotWithShape="1">
            <a:gsLst>
              <a:gs pos="25000">
                <a:srgbClr val="FFC000"/>
              </a:gs>
              <a:gs pos="25000">
                <a:srgbClr val="21D6E0"/>
              </a:gs>
              <a:gs pos="75000">
                <a:srgbClr val="0087E6"/>
              </a:gs>
              <a:gs pos="100000">
                <a:srgbClr val="005CB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3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ppt_w"/>
                                          </p:val>
                                        </p:tav>
                                        <p:tav tm="100000">
                                          <p:val>
                                            <p:strVal val="#ppt_w"/>
                                          </p:val>
                                        </p:tav>
                                      </p:tavLst>
                                    </p:anim>
                                    <p:anim calcmode="lin" valueType="num">
                                      <p:cBhvr>
                                        <p:cTn id="10" dur="3000" fill="hold"/>
                                        <p:tgtEl>
                                          <p:spTgt spid="2"/>
                                        </p:tgtEl>
                                        <p:attrNameLst>
                                          <p:attrName>ppt_h</p:attrName>
                                        </p:attrNameLst>
                                      </p:cBhvr>
                                      <p:tavLst>
                                        <p:tav tm="0">
                                          <p:val>
                                            <p:strVal val="4*#ppt_h"/>
                                          </p:val>
                                        </p:tav>
                                        <p:tav tm="100000">
                                          <p:val>
                                            <p:strVal val="#ppt_h"/>
                                          </p:val>
                                        </p:tav>
                                      </p:tavLst>
                                    </p:anim>
                                  </p:childTnLst>
                                </p:cTn>
                              </p:par>
                              <p:par>
                                <p:cTn id="11" presetID="5"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3000"/>
                                        <p:tgtEl>
                                          <p:spTgt spid="2"/>
                                        </p:tgtEl>
                                      </p:cBhvr>
                                    </p:animEffect>
                                  </p:childTnLst>
                                </p:cTn>
                              </p:par>
                              <p:par>
                                <p:cTn id="14" presetID="23"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ppt_w"/>
                                          </p:val>
                                        </p:tav>
                                        <p:tav tm="100000">
                                          <p:val>
                                            <p:strVal val="#ppt_w"/>
                                          </p:val>
                                        </p:tav>
                                      </p:tavLst>
                                    </p:anim>
                                    <p:anim calcmode="lin" valueType="num">
                                      <p:cBhvr>
                                        <p:cTn id="17" dur="3000" fill="hold"/>
                                        <p:tgtEl>
                                          <p:spTgt spid="4"/>
                                        </p:tgtEl>
                                        <p:attrNameLst>
                                          <p:attrName>ppt_h</p:attrName>
                                        </p:attrNameLst>
                                      </p:cBhvr>
                                      <p:tavLst>
                                        <p:tav tm="0">
                                          <p:val>
                                            <p:strVal val="4*#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p:stCondLst>
                              <p:cond delay="3000"/>
                            </p:stCondLst>
                            <p:childTnLst>
                              <p:par>
                                <p:cTn id="22" presetID="23" presetClass="entr" presetSubtype="28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23" presetClass="entr" presetSubtype="28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strVal val="4/3*#ppt_w"/>
                                          </p:val>
                                        </p:tav>
                                        <p:tav tm="100000">
                                          <p:val>
                                            <p:strVal val="#ppt_w"/>
                                          </p:val>
                                        </p:tav>
                                      </p:tavLst>
                                    </p:anim>
                                    <p:anim calcmode="lin" valueType="num">
                                      <p:cBhvr>
                                        <p:cTn id="29" dur="3000" fill="hold"/>
                                        <p:tgtEl>
                                          <p:spTgt spid="7"/>
                                        </p:tgtEl>
                                        <p:attrNameLst>
                                          <p:attrName>ppt_h</p:attrName>
                                        </p:attrNameLst>
                                      </p:cBhvr>
                                      <p:tavLst>
                                        <p:tav tm="0">
                                          <p:val>
                                            <p:strVal val="4/3*#ppt_h"/>
                                          </p:val>
                                        </p:tav>
                                        <p:tav tm="100000">
                                          <p:val>
                                            <p:strVal val="#ppt_h"/>
                                          </p:val>
                                        </p:tav>
                                      </p:tavLst>
                                    </p:anim>
                                  </p:childTnLst>
                                </p:cTn>
                              </p:par>
                              <p:par>
                                <p:cTn id="30" presetID="23" presetClass="entr" presetSubtype="288"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ppt_w</p:attrName>
                                        </p:attrNameLst>
                                      </p:cBhvr>
                                      <p:tavLst>
                                        <p:tav tm="0">
                                          <p:val>
                                            <p:strVal val="4/3*#ppt_w"/>
                                          </p:val>
                                        </p:tav>
                                        <p:tav tm="100000">
                                          <p:val>
                                            <p:strVal val="#ppt_w"/>
                                          </p:val>
                                        </p:tav>
                                      </p:tavLst>
                                    </p:anim>
                                    <p:anim calcmode="lin" valueType="num">
                                      <p:cBhvr>
                                        <p:cTn id="33" dur="3000" fill="hold"/>
                                        <p:tgtEl>
                                          <p:spTgt spid="9"/>
                                        </p:tgtEl>
                                        <p:attrNameLst>
                                          <p:attrName>ppt_h</p:attrName>
                                        </p:attrNameLst>
                                      </p:cBhvr>
                                      <p:tavLst>
                                        <p:tav tm="0">
                                          <p:val>
                                            <p:strVal val="4/3*#ppt_h"/>
                                          </p:val>
                                        </p:tav>
                                        <p:tav tm="100000">
                                          <p:val>
                                            <p:strVal val="#ppt_h"/>
                                          </p:val>
                                        </p:tav>
                                      </p:tavLst>
                                    </p:anim>
                                  </p:childTnLst>
                                </p:cTn>
                              </p:par>
                              <p:par>
                                <p:cTn id="34" presetID="23" presetClass="entr" presetSubtype="288"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0" fill="hold"/>
                                        <p:tgtEl>
                                          <p:spTgt spid="10"/>
                                        </p:tgtEl>
                                        <p:attrNameLst>
                                          <p:attrName>ppt_w</p:attrName>
                                        </p:attrNameLst>
                                      </p:cBhvr>
                                      <p:tavLst>
                                        <p:tav tm="0">
                                          <p:val>
                                            <p:strVal val="4/3*#ppt_w"/>
                                          </p:val>
                                        </p:tav>
                                        <p:tav tm="100000">
                                          <p:val>
                                            <p:strVal val="#ppt_w"/>
                                          </p:val>
                                        </p:tav>
                                      </p:tavLst>
                                    </p:anim>
                                    <p:anim calcmode="lin" valueType="num">
                                      <p:cBhvr>
                                        <p:cTn id="37" dur="3000" fill="hold"/>
                                        <p:tgtEl>
                                          <p:spTgt spid="10"/>
                                        </p:tgtEl>
                                        <p:attrNameLst>
                                          <p:attrName>ppt_h</p:attrName>
                                        </p:attrNameLst>
                                      </p:cBhvr>
                                      <p:tavLst>
                                        <p:tav tm="0">
                                          <p:val>
                                            <p:strVal val="4/3*#ppt_h"/>
                                          </p:val>
                                        </p:tav>
                                        <p:tav tm="100000">
                                          <p:val>
                                            <p:strVal val="#ppt_h"/>
                                          </p:val>
                                        </p:tav>
                                      </p:tavLst>
                                    </p:anim>
                                  </p:childTnLst>
                                </p:cTn>
                              </p:par>
                              <p:par>
                                <p:cTn id="38" presetID="23" presetClass="entr" presetSubtype="28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strVal val="4/3*#ppt_w"/>
                                          </p:val>
                                        </p:tav>
                                        <p:tav tm="100000">
                                          <p:val>
                                            <p:strVal val="#ppt_w"/>
                                          </p:val>
                                        </p:tav>
                                      </p:tavLst>
                                    </p:anim>
                                    <p:anim calcmode="lin" valueType="num">
                                      <p:cBhvr>
                                        <p:cTn id="41" dur="3000" fill="hold"/>
                                        <p:tgtEl>
                                          <p:spTgt spid="11"/>
                                        </p:tgtEl>
                                        <p:attrNameLst>
                                          <p:attrName>ppt_h</p:attrName>
                                        </p:attrNameLst>
                                      </p:cBhvr>
                                      <p:tavLst>
                                        <p:tav tm="0">
                                          <p:val>
                                            <p:strVal val="4/3*#ppt_h"/>
                                          </p:val>
                                        </p:tav>
                                        <p:tav tm="100000">
                                          <p:val>
                                            <p:strVal val="#ppt_h"/>
                                          </p:val>
                                        </p:tav>
                                      </p:tavLst>
                                    </p:anim>
                                  </p:childTnLst>
                                </p:cTn>
                              </p:par>
                              <p:par>
                                <p:cTn id="42" presetID="23" presetClass="entr" presetSubtype="288"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3000" fill="hold"/>
                                        <p:tgtEl>
                                          <p:spTgt spid="12"/>
                                        </p:tgtEl>
                                        <p:attrNameLst>
                                          <p:attrName>ppt_w</p:attrName>
                                        </p:attrNameLst>
                                      </p:cBhvr>
                                      <p:tavLst>
                                        <p:tav tm="0">
                                          <p:val>
                                            <p:strVal val="4/3*#ppt_w"/>
                                          </p:val>
                                        </p:tav>
                                        <p:tav tm="100000">
                                          <p:val>
                                            <p:strVal val="#ppt_w"/>
                                          </p:val>
                                        </p:tav>
                                      </p:tavLst>
                                    </p:anim>
                                    <p:anim calcmode="lin" valueType="num">
                                      <p:cBhvr>
                                        <p:cTn id="45" dur="3000" fill="hold"/>
                                        <p:tgtEl>
                                          <p:spTgt spid="12"/>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3000" fill="hold"/>
                                        <p:tgtEl>
                                          <p:spTgt spid="13"/>
                                        </p:tgtEl>
                                        <p:attrNameLst>
                                          <p:attrName>ppt_w</p:attrName>
                                        </p:attrNameLst>
                                      </p:cBhvr>
                                      <p:tavLst>
                                        <p:tav tm="0">
                                          <p:val>
                                            <p:strVal val="4/3*#ppt_w"/>
                                          </p:val>
                                        </p:tav>
                                        <p:tav tm="100000">
                                          <p:val>
                                            <p:strVal val="#ppt_w"/>
                                          </p:val>
                                        </p:tav>
                                      </p:tavLst>
                                    </p:anim>
                                    <p:anim calcmode="lin" valueType="num">
                                      <p:cBhvr>
                                        <p:cTn id="49" dur="30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strVal val="4/3*#ppt_w"/>
                                          </p:val>
                                        </p:tav>
                                        <p:tav tm="100000">
                                          <p:val>
                                            <p:strVal val="#ppt_w"/>
                                          </p:val>
                                        </p:tav>
                                      </p:tavLst>
                                    </p:anim>
                                    <p:anim calcmode="lin" valueType="num">
                                      <p:cBhvr>
                                        <p:cTn id="53" dur="3000" fill="hold"/>
                                        <p:tgtEl>
                                          <p:spTgt spid="14"/>
                                        </p:tgtEl>
                                        <p:attrNameLst>
                                          <p:attrName>ppt_h</p:attrName>
                                        </p:attrNameLst>
                                      </p:cBhvr>
                                      <p:tavLst>
                                        <p:tav tm="0">
                                          <p:val>
                                            <p:strVal val="4/3*#ppt_h"/>
                                          </p:val>
                                        </p:tav>
                                        <p:tav tm="100000">
                                          <p:val>
                                            <p:strVal val="#ppt_h"/>
                                          </p:val>
                                        </p:tav>
                                      </p:tavLst>
                                    </p:anim>
                                  </p:childTnLst>
                                </p:cTn>
                              </p:par>
                              <p:par>
                                <p:cTn id="54" presetID="23" presetClass="entr" presetSubtype="288"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3000" fill="hold"/>
                                        <p:tgtEl>
                                          <p:spTgt spid="15"/>
                                        </p:tgtEl>
                                        <p:attrNameLst>
                                          <p:attrName>ppt_w</p:attrName>
                                        </p:attrNameLst>
                                      </p:cBhvr>
                                      <p:tavLst>
                                        <p:tav tm="0">
                                          <p:val>
                                            <p:strVal val="4/3*#ppt_w"/>
                                          </p:val>
                                        </p:tav>
                                        <p:tav tm="100000">
                                          <p:val>
                                            <p:strVal val="#ppt_w"/>
                                          </p:val>
                                        </p:tav>
                                      </p:tavLst>
                                    </p:anim>
                                    <p:anim calcmode="lin" valueType="num">
                                      <p:cBhvr>
                                        <p:cTn id="57" dur="3000" fill="hold"/>
                                        <p:tgtEl>
                                          <p:spTgt spid="15"/>
                                        </p:tgtEl>
                                        <p:attrNameLst>
                                          <p:attrName>ppt_h</p:attrName>
                                        </p:attrNameLst>
                                      </p:cBhvr>
                                      <p:tavLst>
                                        <p:tav tm="0">
                                          <p:val>
                                            <p:strVal val="4/3*#ppt_h"/>
                                          </p:val>
                                        </p:tav>
                                        <p:tav tm="100000">
                                          <p:val>
                                            <p:strVal val="#ppt_h"/>
                                          </p:val>
                                        </p:tav>
                                      </p:tavLst>
                                    </p:anim>
                                  </p:childTnLst>
                                </p:cTn>
                              </p:par>
                              <p:par>
                                <p:cTn id="58" presetID="6" presetClass="emph" presetSubtype="0" autoRev="1" fill="hold" nodeType="withEffect">
                                  <p:stCondLst>
                                    <p:cond delay="0"/>
                                  </p:stCondLst>
                                  <p:childTnLst>
                                    <p:animScale>
                                      <p:cBhvr>
                                        <p:cTn id="59" dur="3000" fill="hold"/>
                                        <p:tgtEl>
                                          <p:spTgt spid="6"/>
                                        </p:tgtEl>
                                      </p:cBhvr>
                                      <p:by x="50000" y="50000"/>
                                    </p:animScale>
                                  </p:childTnLst>
                                </p:cTn>
                              </p:par>
                              <p:par>
                                <p:cTn id="60" presetID="6" presetClass="emph" presetSubtype="0" autoRev="1" fill="hold" nodeType="withEffect">
                                  <p:stCondLst>
                                    <p:cond delay="0"/>
                                  </p:stCondLst>
                                  <p:childTnLst>
                                    <p:animScale>
                                      <p:cBhvr>
                                        <p:cTn id="61" dur="3000" fill="hold"/>
                                        <p:tgtEl>
                                          <p:spTgt spid="7"/>
                                        </p:tgtEl>
                                      </p:cBhvr>
                                      <p:by x="50000" y="50000"/>
                                    </p:animScale>
                                  </p:childTnLst>
                                </p:cTn>
                              </p:par>
                              <p:par>
                                <p:cTn id="62" presetID="6" presetClass="emph" presetSubtype="0" autoRev="1" fill="hold" nodeType="withEffect">
                                  <p:stCondLst>
                                    <p:cond delay="0"/>
                                  </p:stCondLst>
                                  <p:childTnLst>
                                    <p:animScale>
                                      <p:cBhvr>
                                        <p:cTn id="63" dur="3000" fill="hold"/>
                                        <p:tgtEl>
                                          <p:spTgt spid="9"/>
                                        </p:tgtEl>
                                      </p:cBhvr>
                                      <p:by x="50000" y="50000"/>
                                    </p:animScale>
                                  </p:childTnLst>
                                </p:cTn>
                              </p:par>
                              <p:par>
                                <p:cTn id="64" presetID="6" presetClass="emph" presetSubtype="0" autoRev="1" fill="hold" nodeType="withEffect">
                                  <p:stCondLst>
                                    <p:cond delay="0"/>
                                  </p:stCondLst>
                                  <p:childTnLst>
                                    <p:animScale>
                                      <p:cBhvr>
                                        <p:cTn id="65" dur="3000" fill="hold"/>
                                        <p:tgtEl>
                                          <p:spTgt spid="10"/>
                                        </p:tgtEl>
                                      </p:cBhvr>
                                      <p:by x="50000" y="50000"/>
                                    </p:animScale>
                                  </p:childTnLst>
                                </p:cTn>
                              </p:par>
                              <p:par>
                                <p:cTn id="66" presetID="6" presetClass="emph" presetSubtype="0" autoRev="1" fill="hold" nodeType="withEffect">
                                  <p:stCondLst>
                                    <p:cond delay="0"/>
                                  </p:stCondLst>
                                  <p:childTnLst>
                                    <p:animScale>
                                      <p:cBhvr>
                                        <p:cTn id="67" dur="3000" fill="hold"/>
                                        <p:tgtEl>
                                          <p:spTgt spid="11"/>
                                        </p:tgtEl>
                                      </p:cBhvr>
                                      <p:by x="50000" y="50000"/>
                                    </p:animScale>
                                  </p:childTnLst>
                                </p:cTn>
                              </p:par>
                              <p:par>
                                <p:cTn id="68" presetID="6" presetClass="emph" presetSubtype="0" autoRev="1" fill="hold" nodeType="withEffect">
                                  <p:stCondLst>
                                    <p:cond delay="0"/>
                                  </p:stCondLst>
                                  <p:childTnLst>
                                    <p:animScale>
                                      <p:cBhvr>
                                        <p:cTn id="69" dur="3000" fill="hold"/>
                                        <p:tgtEl>
                                          <p:spTgt spid="12"/>
                                        </p:tgtEl>
                                      </p:cBhvr>
                                      <p:by x="50000" y="50000"/>
                                    </p:animScale>
                                  </p:childTnLst>
                                </p:cTn>
                              </p:par>
                              <p:par>
                                <p:cTn id="70" presetID="6" presetClass="emph" presetSubtype="0" autoRev="1" fill="hold" nodeType="withEffect">
                                  <p:stCondLst>
                                    <p:cond delay="0"/>
                                  </p:stCondLst>
                                  <p:childTnLst>
                                    <p:animScale>
                                      <p:cBhvr>
                                        <p:cTn id="71" dur="3000" fill="hold"/>
                                        <p:tgtEl>
                                          <p:spTgt spid="13"/>
                                        </p:tgtEl>
                                      </p:cBhvr>
                                      <p:by x="50000" y="50000"/>
                                    </p:animScale>
                                  </p:childTnLst>
                                </p:cTn>
                              </p:par>
                              <p:par>
                                <p:cTn id="72" presetID="6" presetClass="emph" presetSubtype="0" autoRev="1" fill="hold" nodeType="withEffect">
                                  <p:stCondLst>
                                    <p:cond delay="0"/>
                                  </p:stCondLst>
                                  <p:childTnLst>
                                    <p:animScale>
                                      <p:cBhvr>
                                        <p:cTn id="73" dur="3000" fill="hold"/>
                                        <p:tgtEl>
                                          <p:spTgt spid="14"/>
                                        </p:tgtEl>
                                      </p:cBhvr>
                                      <p:by x="50000" y="50000"/>
                                    </p:animScale>
                                  </p:childTnLst>
                                </p:cTn>
                              </p:par>
                              <p:par>
                                <p:cTn id="74" presetID="6" presetClass="emph" presetSubtype="0" autoRev="1" fill="hold" nodeType="withEffect">
                                  <p:stCondLst>
                                    <p:cond delay="0"/>
                                  </p:stCondLst>
                                  <p:childTnLst>
                                    <p:animScale>
                                      <p:cBhvr>
                                        <p:cTn id="75" dur="3000" fill="hold"/>
                                        <p:tgtEl>
                                          <p:spTgt spid="15"/>
                                        </p:tgtEl>
                                      </p:cBhvr>
                                      <p:by x="50000" y="50000"/>
                                    </p:animScale>
                                  </p:childTnLst>
                                </p:cTn>
                              </p:par>
                              <p:par>
                                <p:cTn id="76" presetID="8" presetClass="emph" presetSubtype="0" fill="hold" nodeType="withEffect">
                                  <p:stCondLst>
                                    <p:cond delay="0"/>
                                  </p:stCondLst>
                                  <p:childTnLst>
                                    <p:animRot by="21600000">
                                      <p:cBhvr>
                                        <p:cTn id="77" dur="3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57000">
              <a:srgbClr val="A469D1"/>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f0290f0723751044ffb5ca4064cd10a4.jpg"/>
          <p:cNvPicPr>
            <a:picLocks noGrp="1" noChangeAspect="1"/>
          </p:cNvPicPr>
          <p:nvPr isPhoto="1"/>
        </p:nvPicPr>
        <p:blipFill>
          <a:blip r:embed="rId2">
            <a:lum/>
          </a:blip>
          <a:stretch>
            <a:fillRect/>
          </a:stretch>
        </p:blipFill>
        <p:spPr>
          <a:xfrm>
            <a:off x="5429256" y="0"/>
            <a:ext cx="3714744" cy="5143500"/>
          </a:xfrm>
          <a:prstGeom prst="rect">
            <a:avLst/>
          </a:prstGeom>
          <a:noFill/>
          <a:ln>
            <a:noFill/>
          </a:ln>
        </p:spPr>
      </p:pic>
      <p:pic>
        <p:nvPicPr>
          <p:cNvPr id="3" name="2 Imagen" descr="f9429b2c5888b50eeaf58ad23e2db31a.jpg"/>
          <p:cNvPicPr>
            <a:picLocks noGrp="1" noChangeAspect="1"/>
          </p:cNvPicPr>
          <p:nvPr isPhoto="1"/>
        </p:nvPicPr>
        <p:blipFill>
          <a:blip r:embed="rId3">
            <a:lum/>
          </a:blip>
          <a:stretch>
            <a:fillRect/>
          </a:stretch>
        </p:blipFill>
        <p:spPr>
          <a:xfrm>
            <a:off x="0" y="0"/>
            <a:ext cx="3786182" cy="5143500"/>
          </a:xfrm>
          <a:prstGeom prst="rect">
            <a:avLst/>
          </a:prstGeom>
          <a:noFill/>
          <a:ln>
            <a:noFill/>
          </a:ln>
        </p:spPr>
      </p:pic>
      <p:pic>
        <p:nvPicPr>
          <p:cNvPr id="5" name="4 Imagen" descr="869cba9d1a7fa142656643ac88e95f5e-3-l--neas-de-onda-decoraci--n-by-vexels.png"/>
          <p:cNvPicPr>
            <a:picLocks noChangeAspect="1"/>
          </p:cNvPicPr>
          <p:nvPr/>
        </p:nvPicPr>
        <p:blipFill>
          <a:blip r:embed="rId4"/>
          <a:stretch>
            <a:fillRect/>
          </a:stretch>
        </p:blipFill>
        <p:spPr>
          <a:xfrm>
            <a:off x="3786182" y="-142858"/>
            <a:ext cx="857256" cy="612341"/>
          </a:xfrm>
          <a:prstGeom prst="rect">
            <a:avLst/>
          </a:prstGeom>
        </p:spPr>
      </p:pic>
      <p:pic>
        <p:nvPicPr>
          <p:cNvPr id="6" name="5 Imagen" descr="869cba9d1a7fa142656643ac88e95f5e-3-l--neas-de-onda-decoraci--n-by-vexels.png"/>
          <p:cNvPicPr>
            <a:picLocks noChangeAspect="1"/>
          </p:cNvPicPr>
          <p:nvPr/>
        </p:nvPicPr>
        <p:blipFill>
          <a:blip r:embed="rId4"/>
          <a:stretch>
            <a:fillRect/>
          </a:stretch>
        </p:blipFill>
        <p:spPr>
          <a:xfrm flipH="1">
            <a:off x="4500562" y="-142858"/>
            <a:ext cx="928694" cy="612341"/>
          </a:xfrm>
          <a:prstGeom prst="rect">
            <a:avLst/>
          </a:prstGeom>
        </p:spPr>
      </p:pic>
      <p:pic>
        <p:nvPicPr>
          <p:cNvPr id="7" name="6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285752"/>
            <a:ext cx="857256" cy="612341"/>
          </a:xfrm>
          <a:prstGeom prst="rect">
            <a:avLst/>
          </a:prstGeom>
        </p:spPr>
      </p:pic>
      <p:pic>
        <p:nvPicPr>
          <p:cNvPr id="8" name="7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285752"/>
            <a:ext cx="928694" cy="612341"/>
          </a:xfrm>
          <a:prstGeom prst="rect">
            <a:avLst/>
          </a:prstGeom>
        </p:spPr>
      </p:pic>
      <p:pic>
        <p:nvPicPr>
          <p:cNvPr id="9" name="8 Imagen" descr="869cba9d1a7fa142656643ac88e95f5e-3-l--neas-de-onda-decoraci--n-by-vexels.png"/>
          <p:cNvPicPr>
            <a:picLocks noChangeAspect="1"/>
          </p:cNvPicPr>
          <p:nvPr/>
        </p:nvPicPr>
        <p:blipFill>
          <a:blip r:embed="rId4"/>
          <a:stretch>
            <a:fillRect/>
          </a:stretch>
        </p:blipFill>
        <p:spPr>
          <a:xfrm>
            <a:off x="3786182" y="714398"/>
            <a:ext cx="857256" cy="612341"/>
          </a:xfrm>
          <a:prstGeom prst="rect">
            <a:avLst/>
          </a:prstGeom>
        </p:spPr>
      </p:pic>
      <p:pic>
        <p:nvPicPr>
          <p:cNvPr id="10" name="9 Imagen" descr="869cba9d1a7fa142656643ac88e95f5e-3-l--neas-de-onda-decoraci--n-by-vexels.png"/>
          <p:cNvPicPr>
            <a:picLocks noChangeAspect="1"/>
          </p:cNvPicPr>
          <p:nvPr/>
        </p:nvPicPr>
        <p:blipFill>
          <a:blip r:embed="rId4"/>
          <a:stretch>
            <a:fillRect/>
          </a:stretch>
        </p:blipFill>
        <p:spPr>
          <a:xfrm flipH="1">
            <a:off x="4500562" y="714398"/>
            <a:ext cx="928694" cy="612341"/>
          </a:xfrm>
          <a:prstGeom prst="rect">
            <a:avLst/>
          </a:prstGeom>
        </p:spPr>
      </p:pic>
      <p:pic>
        <p:nvPicPr>
          <p:cNvPr id="11" name="10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1143008"/>
            <a:ext cx="857256" cy="612341"/>
          </a:xfrm>
          <a:prstGeom prst="rect">
            <a:avLst/>
          </a:prstGeom>
        </p:spPr>
      </p:pic>
      <p:pic>
        <p:nvPicPr>
          <p:cNvPr id="12" name="11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1143008"/>
            <a:ext cx="928694" cy="612341"/>
          </a:xfrm>
          <a:prstGeom prst="rect">
            <a:avLst/>
          </a:prstGeom>
        </p:spPr>
      </p:pic>
      <p:pic>
        <p:nvPicPr>
          <p:cNvPr id="13" name="12 Imagen" descr="869cba9d1a7fa142656643ac88e95f5e-3-l--neas-de-onda-decoraci--n-by-vexels.png"/>
          <p:cNvPicPr>
            <a:picLocks noChangeAspect="1"/>
          </p:cNvPicPr>
          <p:nvPr/>
        </p:nvPicPr>
        <p:blipFill>
          <a:blip r:embed="rId4"/>
          <a:stretch>
            <a:fillRect/>
          </a:stretch>
        </p:blipFill>
        <p:spPr>
          <a:xfrm>
            <a:off x="3786182" y="1571654"/>
            <a:ext cx="857256" cy="612341"/>
          </a:xfrm>
          <a:prstGeom prst="rect">
            <a:avLst/>
          </a:prstGeom>
        </p:spPr>
      </p:pic>
      <p:pic>
        <p:nvPicPr>
          <p:cNvPr id="14" name="13 Imagen" descr="869cba9d1a7fa142656643ac88e95f5e-3-l--neas-de-onda-decoraci--n-by-vexels.png"/>
          <p:cNvPicPr>
            <a:picLocks noChangeAspect="1"/>
          </p:cNvPicPr>
          <p:nvPr/>
        </p:nvPicPr>
        <p:blipFill>
          <a:blip r:embed="rId4"/>
          <a:stretch>
            <a:fillRect/>
          </a:stretch>
        </p:blipFill>
        <p:spPr>
          <a:xfrm flipH="1">
            <a:off x="4500562" y="1571654"/>
            <a:ext cx="928694" cy="612341"/>
          </a:xfrm>
          <a:prstGeom prst="rect">
            <a:avLst/>
          </a:prstGeom>
        </p:spPr>
      </p:pic>
      <p:pic>
        <p:nvPicPr>
          <p:cNvPr id="15" name="14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2000264"/>
            <a:ext cx="857256" cy="612341"/>
          </a:xfrm>
          <a:prstGeom prst="rect">
            <a:avLst/>
          </a:prstGeom>
        </p:spPr>
      </p:pic>
      <p:pic>
        <p:nvPicPr>
          <p:cNvPr id="16" name="15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2000264"/>
            <a:ext cx="928694" cy="612341"/>
          </a:xfrm>
          <a:prstGeom prst="rect">
            <a:avLst/>
          </a:prstGeom>
        </p:spPr>
      </p:pic>
      <p:pic>
        <p:nvPicPr>
          <p:cNvPr id="17" name="16 Imagen" descr="869cba9d1a7fa142656643ac88e95f5e-3-l--neas-de-onda-decoraci--n-by-vexels.png"/>
          <p:cNvPicPr>
            <a:picLocks noChangeAspect="1"/>
          </p:cNvPicPr>
          <p:nvPr/>
        </p:nvPicPr>
        <p:blipFill>
          <a:blip r:embed="rId4"/>
          <a:stretch>
            <a:fillRect/>
          </a:stretch>
        </p:blipFill>
        <p:spPr>
          <a:xfrm>
            <a:off x="3786182" y="2500348"/>
            <a:ext cx="857256" cy="612341"/>
          </a:xfrm>
          <a:prstGeom prst="rect">
            <a:avLst/>
          </a:prstGeom>
        </p:spPr>
      </p:pic>
      <p:pic>
        <p:nvPicPr>
          <p:cNvPr id="18" name="17 Imagen" descr="869cba9d1a7fa142656643ac88e95f5e-3-l--neas-de-onda-decoraci--n-by-vexels.png"/>
          <p:cNvPicPr>
            <a:picLocks noChangeAspect="1"/>
          </p:cNvPicPr>
          <p:nvPr/>
        </p:nvPicPr>
        <p:blipFill>
          <a:blip r:embed="rId4"/>
          <a:stretch>
            <a:fillRect/>
          </a:stretch>
        </p:blipFill>
        <p:spPr>
          <a:xfrm flipH="1">
            <a:off x="4500562" y="2500348"/>
            <a:ext cx="928694" cy="612341"/>
          </a:xfrm>
          <a:prstGeom prst="rect">
            <a:avLst/>
          </a:prstGeom>
        </p:spPr>
      </p:pic>
      <p:pic>
        <p:nvPicPr>
          <p:cNvPr id="19" name="18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2928958"/>
            <a:ext cx="857256" cy="612341"/>
          </a:xfrm>
          <a:prstGeom prst="rect">
            <a:avLst/>
          </a:prstGeom>
        </p:spPr>
      </p:pic>
      <p:pic>
        <p:nvPicPr>
          <p:cNvPr id="20" name="19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2928958"/>
            <a:ext cx="928694" cy="612341"/>
          </a:xfrm>
          <a:prstGeom prst="rect">
            <a:avLst/>
          </a:prstGeom>
        </p:spPr>
      </p:pic>
      <p:pic>
        <p:nvPicPr>
          <p:cNvPr id="21" name="20 Imagen" descr="869cba9d1a7fa142656643ac88e95f5e-3-l--neas-de-onda-decoraci--n-by-vexels.png"/>
          <p:cNvPicPr>
            <a:picLocks noChangeAspect="1"/>
          </p:cNvPicPr>
          <p:nvPr/>
        </p:nvPicPr>
        <p:blipFill>
          <a:blip r:embed="rId4"/>
          <a:stretch>
            <a:fillRect/>
          </a:stretch>
        </p:blipFill>
        <p:spPr>
          <a:xfrm>
            <a:off x="3786182" y="3429042"/>
            <a:ext cx="857256" cy="612341"/>
          </a:xfrm>
          <a:prstGeom prst="rect">
            <a:avLst/>
          </a:prstGeom>
        </p:spPr>
      </p:pic>
      <p:pic>
        <p:nvPicPr>
          <p:cNvPr id="22" name="21 Imagen" descr="869cba9d1a7fa142656643ac88e95f5e-3-l--neas-de-onda-decoraci--n-by-vexels.png"/>
          <p:cNvPicPr>
            <a:picLocks noChangeAspect="1"/>
          </p:cNvPicPr>
          <p:nvPr/>
        </p:nvPicPr>
        <p:blipFill>
          <a:blip r:embed="rId4"/>
          <a:stretch>
            <a:fillRect/>
          </a:stretch>
        </p:blipFill>
        <p:spPr>
          <a:xfrm flipH="1">
            <a:off x="4500562" y="3429042"/>
            <a:ext cx="928694" cy="612341"/>
          </a:xfrm>
          <a:prstGeom prst="rect">
            <a:avLst/>
          </a:prstGeom>
        </p:spPr>
      </p:pic>
      <p:pic>
        <p:nvPicPr>
          <p:cNvPr id="23" name="22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3857652"/>
            <a:ext cx="857256" cy="612341"/>
          </a:xfrm>
          <a:prstGeom prst="rect">
            <a:avLst/>
          </a:prstGeom>
        </p:spPr>
      </p:pic>
      <p:pic>
        <p:nvPicPr>
          <p:cNvPr id="24" name="23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3857652"/>
            <a:ext cx="928694" cy="612341"/>
          </a:xfrm>
          <a:prstGeom prst="rect">
            <a:avLst/>
          </a:prstGeom>
        </p:spPr>
      </p:pic>
      <p:pic>
        <p:nvPicPr>
          <p:cNvPr id="25" name="24 Imagen" descr="869cba9d1a7fa142656643ac88e95f5e-3-l--neas-de-onda-decoraci--n-by-vexels.png"/>
          <p:cNvPicPr>
            <a:picLocks noChangeAspect="1"/>
          </p:cNvPicPr>
          <p:nvPr/>
        </p:nvPicPr>
        <p:blipFill>
          <a:blip r:embed="rId4"/>
          <a:stretch>
            <a:fillRect/>
          </a:stretch>
        </p:blipFill>
        <p:spPr>
          <a:xfrm>
            <a:off x="3786182" y="4286280"/>
            <a:ext cx="857256" cy="612341"/>
          </a:xfrm>
          <a:prstGeom prst="rect">
            <a:avLst/>
          </a:prstGeom>
        </p:spPr>
      </p:pic>
      <p:pic>
        <p:nvPicPr>
          <p:cNvPr id="26" name="25 Imagen" descr="869cba9d1a7fa142656643ac88e95f5e-3-l--neas-de-onda-decoraci--n-by-vexels.png"/>
          <p:cNvPicPr>
            <a:picLocks noChangeAspect="1"/>
          </p:cNvPicPr>
          <p:nvPr/>
        </p:nvPicPr>
        <p:blipFill>
          <a:blip r:embed="rId4"/>
          <a:stretch>
            <a:fillRect/>
          </a:stretch>
        </p:blipFill>
        <p:spPr>
          <a:xfrm flipH="1">
            <a:off x="4500562" y="4286280"/>
            <a:ext cx="928694" cy="612341"/>
          </a:xfrm>
          <a:prstGeom prst="rect">
            <a:avLst/>
          </a:prstGeom>
        </p:spPr>
      </p:pic>
      <p:pic>
        <p:nvPicPr>
          <p:cNvPr id="27" name="26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a:off x="3786182" y="4714890"/>
            <a:ext cx="857256" cy="612341"/>
          </a:xfrm>
          <a:prstGeom prst="rect">
            <a:avLst/>
          </a:prstGeom>
        </p:spPr>
      </p:pic>
      <p:pic>
        <p:nvPicPr>
          <p:cNvPr id="28" name="27 Imagen" descr="869cba9d1a7fa142656643ac88e95f5e-3-l--neas-de-onda-decoraci--n-by-vexels.png"/>
          <p:cNvPicPr>
            <a:picLocks noChangeAspect="1"/>
          </p:cNvPicPr>
          <p:nvPr/>
        </p:nvPicPr>
        <p:blipFill>
          <a:blip r:embed="rId4">
            <a:duotone>
              <a:schemeClr val="bg2">
                <a:shade val="45000"/>
                <a:satMod val="135000"/>
              </a:schemeClr>
              <a:prstClr val="white"/>
            </a:duotone>
            <a:lum bright="40000"/>
          </a:blip>
          <a:stretch>
            <a:fillRect/>
          </a:stretch>
        </p:blipFill>
        <p:spPr>
          <a:xfrm flipH="1">
            <a:off x="4500562" y="4714890"/>
            <a:ext cx="928694" cy="612341"/>
          </a:xfrm>
          <a:prstGeom prst="rect">
            <a:avLst/>
          </a:prstGeom>
        </p:spPr>
      </p:pic>
      <p:sp>
        <p:nvSpPr>
          <p:cNvPr id="29" name="28 Rectángulo"/>
          <p:cNvSpPr/>
          <p:nvPr/>
        </p:nvSpPr>
        <p:spPr>
          <a:xfrm>
            <a:off x="3786182" y="-142894"/>
            <a:ext cx="1643074" cy="5429288"/>
          </a:xfrm>
          <a:prstGeom prst="rect">
            <a:avLst/>
          </a:prstGeom>
          <a:gradFill flip="none" rotWithShape="1">
            <a:gsLst>
              <a:gs pos="44000">
                <a:srgbClr val="FF99CC"/>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ppt_x"/>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ppt_x"/>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ppt_x"/>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ppt_x"/>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ppt_x"/>
                                          </p:val>
                                        </p:tav>
                                        <p:tav tm="100000">
                                          <p:val>
                                            <p:strVal val="#ppt_x"/>
                                          </p:val>
                                        </p:tav>
                                      </p:tavLst>
                                    </p:anim>
                                    <p:anim calcmode="lin" valueType="num">
                                      <p:cBhvr additive="base">
                                        <p:cTn id="38" dur="3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ppt_x"/>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ppt_x"/>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ppt_x"/>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ppt_x"/>
                                          </p:val>
                                        </p:tav>
                                        <p:tav tm="100000">
                                          <p:val>
                                            <p:strVal val="#ppt_x"/>
                                          </p:val>
                                        </p:tav>
                                      </p:tavLst>
                                    </p:anim>
                                    <p:anim calcmode="lin" valueType="num">
                                      <p:cBhvr additive="base">
                                        <p:cTn id="54" dur="3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ppt_x"/>
                                          </p:val>
                                        </p:tav>
                                        <p:tav tm="100000">
                                          <p:val>
                                            <p:strVal val="#ppt_x"/>
                                          </p:val>
                                        </p:tav>
                                      </p:tavLst>
                                    </p:anim>
                                    <p:anim calcmode="lin" valueType="num">
                                      <p:cBhvr additive="base">
                                        <p:cTn id="58" dur="3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3000" fill="hold"/>
                                        <p:tgtEl>
                                          <p:spTgt spid="18"/>
                                        </p:tgtEl>
                                        <p:attrNameLst>
                                          <p:attrName>ppt_x</p:attrName>
                                        </p:attrNameLst>
                                      </p:cBhvr>
                                      <p:tavLst>
                                        <p:tav tm="0">
                                          <p:val>
                                            <p:strVal val="#ppt_x"/>
                                          </p:val>
                                        </p:tav>
                                        <p:tav tm="100000">
                                          <p:val>
                                            <p:strVal val="#ppt_x"/>
                                          </p:val>
                                        </p:tav>
                                      </p:tavLst>
                                    </p:anim>
                                    <p:anim calcmode="lin" valueType="num">
                                      <p:cBhvr additive="base">
                                        <p:cTn id="62" dur="3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ppt_x"/>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ppt_x"/>
                                          </p:val>
                                        </p:tav>
                                        <p:tav tm="100000">
                                          <p:val>
                                            <p:strVal val="#ppt_x"/>
                                          </p:val>
                                        </p:tav>
                                      </p:tavLst>
                                    </p:anim>
                                    <p:anim calcmode="lin" valueType="num">
                                      <p:cBhvr additive="base">
                                        <p:cTn id="70" dur="3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3000" fill="hold"/>
                                        <p:tgtEl>
                                          <p:spTgt spid="21"/>
                                        </p:tgtEl>
                                        <p:attrNameLst>
                                          <p:attrName>ppt_x</p:attrName>
                                        </p:attrNameLst>
                                      </p:cBhvr>
                                      <p:tavLst>
                                        <p:tav tm="0">
                                          <p:val>
                                            <p:strVal val="#ppt_x"/>
                                          </p:val>
                                        </p:tav>
                                        <p:tav tm="100000">
                                          <p:val>
                                            <p:strVal val="#ppt_x"/>
                                          </p:val>
                                        </p:tav>
                                      </p:tavLst>
                                    </p:anim>
                                    <p:anim calcmode="lin" valueType="num">
                                      <p:cBhvr additive="base">
                                        <p:cTn id="74" dur="3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ppt_x"/>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3000" fill="hold"/>
                                        <p:tgtEl>
                                          <p:spTgt spid="23"/>
                                        </p:tgtEl>
                                        <p:attrNameLst>
                                          <p:attrName>ppt_x</p:attrName>
                                        </p:attrNameLst>
                                      </p:cBhvr>
                                      <p:tavLst>
                                        <p:tav tm="0">
                                          <p:val>
                                            <p:strVal val="#ppt_x"/>
                                          </p:val>
                                        </p:tav>
                                        <p:tav tm="100000">
                                          <p:val>
                                            <p:strVal val="#ppt_x"/>
                                          </p:val>
                                        </p:tav>
                                      </p:tavLst>
                                    </p:anim>
                                    <p:anim calcmode="lin" valueType="num">
                                      <p:cBhvr additive="base">
                                        <p:cTn id="82" dur="3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3000" fill="hold"/>
                                        <p:tgtEl>
                                          <p:spTgt spid="24"/>
                                        </p:tgtEl>
                                        <p:attrNameLst>
                                          <p:attrName>ppt_x</p:attrName>
                                        </p:attrNameLst>
                                      </p:cBhvr>
                                      <p:tavLst>
                                        <p:tav tm="0">
                                          <p:val>
                                            <p:strVal val="#ppt_x"/>
                                          </p:val>
                                        </p:tav>
                                        <p:tav tm="100000">
                                          <p:val>
                                            <p:strVal val="#ppt_x"/>
                                          </p:val>
                                        </p:tav>
                                      </p:tavLst>
                                    </p:anim>
                                    <p:anim calcmode="lin" valueType="num">
                                      <p:cBhvr additive="base">
                                        <p:cTn id="86" dur="3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3000" fill="hold"/>
                                        <p:tgtEl>
                                          <p:spTgt spid="25"/>
                                        </p:tgtEl>
                                        <p:attrNameLst>
                                          <p:attrName>ppt_x</p:attrName>
                                        </p:attrNameLst>
                                      </p:cBhvr>
                                      <p:tavLst>
                                        <p:tav tm="0">
                                          <p:val>
                                            <p:strVal val="#ppt_x"/>
                                          </p:val>
                                        </p:tav>
                                        <p:tav tm="100000">
                                          <p:val>
                                            <p:strVal val="#ppt_x"/>
                                          </p:val>
                                        </p:tav>
                                      </p:tavLst>
                                    </p:anim>
                                    <p:anim calcmode="lin" valueType="num">
                                      <p:cBhvr additive="base">
                                        <p:cTn id="90" dur="3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3000" fill="hold"/>
                                        <p:tgtEl>
                                          <p:spTgt spid="26"/>
                                        </p:tgtEl>
                                        <p:attrNameLst>
                                          <p:attrName>ppt_x</p:attrName>
                                        </p:attrNameLst>
                                      </p:cBhvr>
                                      <p:tavLst>
                                        <p:tav tm="0">
                                          <p:val>
                                            <p:strVal val="#ppt_x"/>
                                          </p:val>
                                        </p:tav>
                                        <p:tav tm="100000">
                                          <p:val>
                                            <p:strVal val="#ppt_x"/>
                                          </p:val>
                                        </p:tav>
                                      </p:tavLst>
                                    </p:anim>
                                    <p:anim calcmode="lin" valueType="num">
                                      <p:cBhvr additive="base">
                                        <p:cTn id="94" dur="3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3000" fill="hold"/>
                                        <p:tgtEl>
                                          <p:spTgt spid="27"/>
                                        </p:tgtEl>
                                        <p:attrNameLst>
                                          <p:attrName>ppt_x</p:attrName>
                                        </p:attrNameLst>
                                      </p:cBhvr>
                                      <p:tavLst>
                                        <p:tav tm="0">
                                          <p:val>
                                            <p:strVal val="#ppt_x"/>
                                          </p:val>
                                        </p:tav>
                                        <p:tav tm="100000">
                                          <p:val>
                                            <p:strVal val="#ppt_x"/>
                                          </p:val>
                                        </p:tav>
                                      </p:tavLst>
                                    </p:anim>
                                    <p:anim calcmode="lin" valueType="num">
                                      <p:cBhvr additive="base">
                                        <p:cTn id="98" dur="3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3000" fill="hold"/>
                                        <p:tgtEl>
                                          <p:spTgt spid="28"/>
                                        </p:tgtEl>
                                        <p:attrNameLst>
                                          <p:attrName>ppt_x</p:attrName>
                                        </p:attrNameLst>
                                      </p:cBhvr>
                                      <p:tavLst>
                                        <p:tav tm="0">
                                          <p:val>
                                            <p:strVal val="#ppt_x"/>
                                          </p:val>
                                        </p:tav>
                                        <p:tav tm="100000">
                                          <p:val>
                                            <p:strVal val="#ppt_x"/>
                                          </p:val>
                                        </p:tav>
                                      </p:tavLst>
                                    </p:anim>
                                    <p:anim calcmode="lin" valueType="num">
                                      <p:cBhvr additive="base">
                                        <p:cTn id="102" dur="3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7"/>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1"/>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0"/>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2"/>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4"/>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6"/>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8"/>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6"/>
                                        </p:tgtEl>
                                        <p:attrNameLst>
                                          <p:attrName>r</p:attrName>
                                        </p:attrNameLst>
                                      </p:cBhvr>
                                    </p:animRot>
                                  </p:childTnLst>
                                </p:cTn>
                              </p:par>
                              <p:par>
                                <p:cTn id="151" presetID="2" presetClass="entr" presetSubtype="12" fill="hold" nodeType="withEffect">
                                  <p:stCondLst>
                                    <p:cond delay="0"/>
                                  </p:stCondLst>
                                  <p:childTnLst>
                                    <p:set>
                                      <p:cBhvr>
                                        <p:cTn id="152" dur="1" fill="hold">
                                          <p:stCondLst>
                                            <p:cond delay="0"/>
                                          </p:stCondLst>
                                        </p:cTn>
                                        <p:tgtEl>
                                          <p:spTgt spid="3"/>
                                        </p:tgtEl>
                                        <p:attrNameLst>
                                          <p:attrName>style.visibility</p:attrName>
                                        </p:attrNameLst>
                                      </p:cBhvr>
                                      <p:to>
                                        <p:strVal val="visible"/>
                                      </p:to>
                                    </p:set>
                                    <p:anim calcmode="lin" valueType="num">
                                      <p:cBhvr additive="base">
                                        <p:cTn id="153" dur="3000" fill="hold"/>
                                        <p:tgtEl>
                                          <p:spTgt spid="3"/>
                                        </p:tgtEl>
                                        <p:attrNameLst>
                                          <p:attrName>ppt_x</p:attrName>
                                        </p:attrNameLst>
                                      </p:cBhvr>
                                      <p:tavLst>
                                        <p:tav tm="0">
                                          <p:val>
                                            <p:strVal val="0-#ppt_w/2"/>
                                          </p:val>
                                        </p:tav>
                                        <p:tav tm="100000">
                                          <p:val>
                                            <p:strVal val="#ppt_x"/>
                                          </p:val>
                                        </p:tav>
                                      </p:tavLst>
                                    </p:anim>
                                    <p:anim calcmode="lin" valueType="num">
                                      <p:cBhvr additive="base">
                                        <p:cTn id="154" dur="3000" fill="hold"/>
                                        <p:tgtEl>
                                          <p:spTgt spid="3"/>
                                        </p:tgtEl>
                                        <p:attrNameLst>
                                          <p:attrName>ppt_y</p:attrName>
                                        </p:attrNameLst>
                                      </p:cBhvr>
                                      <p:tavLst>
                                        <p:tav tm="0">
                                          <p:val>
                                            <p:strVal val="1+#ppt_h/2"/>
                                          </p:val>
                                        </p:tav>
                                        <p:tav tm="100000">
                                          <p:val>
                                            <p:strVal val="#ppt_y"/>
                                          </p:val>
                                        </p:tav>
                                      </p:tavLst>
                                    </p:anim>
                                  </p:childTnLst>
                                </p:cTn>
                              </p:par>
                              <p:par>
                                <p:cTn id="155" presetID="2" presetClass="entr" presetSubtype="6"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 calcmode="lin" valueType="num">
                                      <p:cBhvr additive="base">
                                        <p:cTn id="157" dur="3000" fill="hold"/>
                                        <p:tgtEl>
                                          <p:spTgt spid="2"/>
                                        </p:tgtEl>
                                        <p:attrNameLst>
                                          <p:attrName>ppt_x</p:attrName>
                                        </p:attrNameLst>
                                      </p:cBhvr>
                                      <p:tavLst>
                                        <p:tav tm="0">
                                          <p:val>
                                            <p:strVal val="1+#ppt_w/2"/>
                                          </p:val>
                                        </p:tav>
                                        <p:tav tm="100000">
                                          <p:val>
                                            <p:strVal val="#ppt_x"/>
                                          </p:val>
                                        </p:tav>
                                      </p:tavLst>
                                    </p:anim>
                                    <p:anim calcmode="lin" valueType="num">
                                      <p:cBhvr additive="base">
                                        <p:cTn id="158" dur="3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6" name="5 Imagen" descr="8.png"/>
          <p:cNvPicPr>
            <a:picLocks noChangeAspect="1"/>
          </p:cNvPicPr>
          <p:nvPr/>
        </p:nvPicPr>
        <p:blipFill>
          <a:blip r:embed="rId2">
            <a:duotone>
              <a:prstClr val="black"/>
              <a:schemeClr val="accent6">
                <a:tint val="45000"/>
                <a:satMod val="400000"/>
              </a:schemeClr>
            </a:duotone>
            <a:lum bright="10000" contrast="40000"/>
          </a:blip>
          <a:stretch>
            <a:fillRect/>
          </a:stretch>
        </p:blipFill>
        <p:spPr>
          <a:xfrm>
            <a:off x="970109" y="0"/>
            <a:ext cx="7203781" cy="5143500"/>
          </a:xfrm>
          <a:prstGeom prst="rect">
            <a:avLst/>
          </a:prstGeom>
        </p:spPr>
      </p:pic>
      <p:pic>
        <p:nvPicPr>
          <p:cNvPr id="5" name="4 Imagen" descr="CHICAS (257).gif"/>
          <p:cNvPicPr>
            <a:picLocks noChangeAspect="1"/>
          </p:cNvPicPr>
          <p:nvPr/>
        </p:nvPicPr>
        <p:blipFill>
          <a:blip r:embed="rId3"/>
          <a:stretch>
            <a:fillRect/>
          </a:stretch>
        </p:blipFill>
        <p:spPr>
          <a:xfrm>
            <a:off x="4714876" y="0"/>
            <a:ext cx="3286125" cy="4619625"/>
          </a:xfrm>
          <a:prstGeom prst="rect">
            <a:avLst/>
          </a:prstGeom>
          <a:effectLst>
            <a:softEdge rad="12700"/>
          </a:effectLst>
        </p:spPr>
      </p:pic>
      <p:sp>
        <p:nvSpPr>
          <p:cNvPr id="4" name="3 CuadroTexto"/>
          <p:cNvSpPr txBox="1"/>
          <p:nvPr/>
        </p:nvSpPr>
        <p:spPr>
          <a:xfrm>
            <a:off x="1643042" y="1357304"/>
            <a:ext cx="2143140" cy="2862322"/>
          </a:xfrm>
          <a:prstGeom prst="rect">
            <a:avLst/>
          </a:prstGeom>
          <a:noFill/>
        </p:spPr>
        <p:txBody>
          <a:bodyPr wrap="square" rtlCol="0">
            <a:spAutoFit/>
          </a:bodyPr>
          <a:lstStyle/>
          <a:p>
            <a:r>
              <a:rPr lang="es-PE" dirty="0" smtClean="0"/>
              <a:t>A través del tiempo, su arte trasciende fronteras, bailarinas, embajadoras de la belleza universal, sus movimientos son un idioma que todos comprenden, una danza eterna que conecta al mundo en su totalidad</a:t>
            </a:r>
            <a:endParaRPr lang="es-PE" dirty="0"/>
          </a:p>
        </p:txBody>
      </p:sp>
    </p:spTree>
  </p:cSld>
  <p:clrMapOvr>
    <a:masterClrMapping/>
  </p:clrMapOvr>
  <p:transition advClick="0" advTm="1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chemeClr val="tx2">
                <a:lumMod val="60000"/>
                <a:lumOff val="40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74d3cf7839ce8230333869036972d7e8.jpg"/>
          <p:cNvPicPr>
            <a:picLocks noGrp="1" noChangeAspect="1"/>
          </p:cNvPicPr>
          <p:nvPr isPhoto="1"/>
        </p:nvPicPr>
        <p:blipFill>
          <a:blip r:embed="rId2">
            <a:lum/>
          </a:blip>
          <a:stretch>
            <a:fillRect/>
          </a:stretch>
        </p:blipFill>
        <p:spPr>
          <a:xfrm>
            <a:off x="0" y="0"/>
            <a:ext cx="3714744" cy="5143500"/>
          </a:xfrm>
          <a:prstGeom prst="rect">
            <a:avLst/>
          </a:prstGeom>
          <a:noFill/>
          <a:ln>
            <a:noFill/>
          </a:ln>
        </p:spPr>
      </p:pic>
      <p:pic>
        <p:nvPicPr>
          <p:cNvPr id="3" name="2 Imagen" descr="c6a9823bf311d9c90e944628ca5b6dcb.jpg"/>
          <p:cNvPicPr>
            <a:picLocks noGrp="1" noChangeAspect="1"/>
          </p:cNvPicPr>
          <p:nvPr isPhoto="1"/>
        </p:nvPicPr>
        <p:blipFill>
          <a:blip r:embed="rId3">
            <a:lum/>
          </a:blip>
          <a:stretch>
            <a:fillRect/>
          </a:stretch>
        </p:blipFill>
        <p:spPr>
          <a:xfrm>
            <a:off x="5072066" y="0"/>
            <a:ext cx="4071934" cy="5143500"/>
          </a:xfrm>
          <a:prstGeom prst="rect">
            <a:avLst/>
          </a:prstGeom>
          <a:noFill/>
          <a:ln>
            <a:noFill/>
          </a:ln>
        </p:spPr>
      </p:pic>
      <p:pic>
        <p:nvPicPr>
          <p:cNvPr id="4" name="3 Imagen" descr="017904-blue-jelly-icon-symbols-shapes-spiral1.png"/>
          <p:cNvPicPr>
            <a:picLocks noChangeAspect="1"/>
          </p:cNvPicPr>
          <p:nvPr/>
        </p:nvPicPr>
        <p:blipFill>
          <a:blip r:embed="rId4">
            <a:lum bright="20000"/>
          </a:blip>
          <a:srcRect l="6054" t="6054" r="8984" b="8984"/>
          <a:stretch>
            <a:fillRect/>
          </a:stretch>
        </p:blipFill>
        <p:spPr>
          <a:xfrm>
            <a:off x="4000496" y="-7160"/>
            <a:ext cx="785818" cy="864380"/>
          </a:xfrm>
          <a:prstGeom prst="rect">
            <a:avLst/>
          </a:prstGeom>
        </p:spPr>
      </p:pic>
      <p:pic>
        <p:nvPicPr>
          <p:cNvPr id="5" name="4 Imagen" descr="017904-blue-jelly-icon-symbols-shapes-spiral1.png"/>
          <p:cNvPicPr>
            <a:picLocks noChangeAspect="1"/>
          </p:cNvPicPr>
          <p:nvPr/>
        </p:nvPicPr>
        <p:blipFill>
          <a:blip r:embed="rId4">
            <a:lum bright="-20000"/>
          </a:blip>
          <a:srcRect l="6054" t="6054" r="8984" b="8984"/>
          <a:stretch>
            <a:fillRect/>
          </a:stretch>
        </p:blipFill>
        <p:spPr>
          <a:xfrm>
            <a:off x="4000496" y="707202"/>
            <a:ext cx="785818" cy="864380"/>
          </a:xfrm>
          <a:prstGeom prst="rect">
            <a:avLst/>
          </a:prstGeom>
        </p:spPr>
      </p:pic>
      <p:pic>
        <p:nvPicPr>
          <p:cNvPr id="6" name="5 Imagen" descr="017904-blue-jelly-icon-symbols-shapes-spiral1.png"/>
          <p:cNvPicPr>
            <a:picLocks noChangeAspect="1"/>
          </p:cNvPicPr>
          <p:nvPr/>
        </p:nvPicPr>
        <p:blipFill>
          <a:blip r:embed="rId4">
            <a:lum bright="20000"/>
          </a:blip>
          <a:srcRect l="6054" t="6054" r="8984" b="8984"/>
          <a:stretch>
            <a:fillRect/>
          </a:stretch>
        </p:blipFill>
        <p:spPr>
          <a:xfrm>
            <a:off x="4000496" y="1421600"/>
            <a:ext cx="785818" cy="864380"/>
          </a:xfrm>
          <a:prstGeom prst="rect">
            <a:avLst/>
          </a:prstGeom>
        </p:spPr>
      </p:pic>
      <p:pic>
        <p:nvPicPr>
          <p:cNvPr id="7" name="6 Imagen" descr="017904-blue-jelly-icon-symbols-shapes-spiral1.png"/>
          <p:cNvPicPr>
            <a:picLocks noChangeAspect="1"/>
          </p:cNvPicPr>
          <p:nvPr/>
        </p:nvPicPr>
        <p:blipFill>
          <a:blip r:embed="rId4">
            <a:lum bright="-20000"/>
          </a:blip>
          <a:srcRect l="6054" t="6054" r="8984" b="8984"/>
          <a:stretch>
            <a:fillRect/>
          </a:stretch>
        </p:blipFill>
        <p:spPr>
          <a:xfrm>
            <a:off x="4000496" y="2135962"/>
            <a:ext cx="785818" cy="864380"/>
          </a:xfrm>
          <a:prstGeom prst="rect">
            <a:avLst/>
          </a:prstGeom>
        </p:spPr>
      </p:pic>
      <p:pic>
        <p:nvPicPr>
          <p:cNvPr id="8" name="7 Imagen" descr="017904-blue-jelly-icon-symbols-shapes-spiral1.png"/>
          <p:cNvPicPr>
            <a:picLocks noChangeAspect="1"/>
          </p:cNvPicPr>
          <p:nvPr/>
        </p:nvPicPr>
        <p:blipFill>
          <a:blip r:embed="rId4">
            <a:lum bright="20000"/>
          </a:blip>
          <a:srcRect l="6054" t="6054" r="8984" b="8984"/>
          <a:stretch>
            <a:fillRect/>
          </a:stretch>
        </p:blipFill>
        <p:spPr>
          <a:xfrm>
            <a:off x="4000496" y="2850360"/>
            <a:ext cx="785818" cy="864380"/>
          </a:xfrm>
          <a:prstGeom prst="rect">
            <a:avLst/>
          </a:prstGeom>
        </p:spPr>
      </p:pic>
      <p:pic>
        <p:nvPicPr>
          <p:cNvPr id="9" name="8 Imagen" descr="017904-blue-jelly-icon-symbols-shapes-spiral1.png"/>
          <p:cNvPicPr>
            <a:picLocks noChangeAspect="1"/>
          </p:cNvPicPr>
          <p:nvPr/>
        </p:nvPicPr>
        <p:blipFill>
          <a:blip r:embed="rId4">
            <a:lum bright="-20000"/>
          </a:blip>
          <a:srcRect l="6054" t="6054" r="8984" b="8984"/>
          <a:stretch>
            <a:fillRect/>
          </a:stretch>
        </p:blipFill>
        <p:spPr>
          <a:xfrm>
            <a:off x="4000496" y="3564722"/>
            <a:ext cx="785818" cy="864380"/>
          </a:xfrm>
          <a:prstGeom prst="rect">
            <a:avLst/>
          </a:prstGeom>
        </p:spPr>
      </p:pic>
      <p:pic>
        <p:nvPicPr>
          <p:cNvPr id="10" name="9 Imagen" descr="017904-blue-jelly-icon-symbols-shapes-spiral1.png"/>
          <p:cNvPicPr>
            <a:picLocks noChangeAspect="1"/>
          </p:cNvPicPr>
          <p:nvPr/>
        </p:nvPicPr>
        <p:blipFill>
          <a:blip r:embed="rId4">
            <a:lum bright="20000"/>
          </a:blip>
          <a:srcRect l="6054" t="6054" r="8984" b="8984"/>
          <a:stretch>
            <a:fillRect/>
          </a:stretch>
        </p:blipFill>
        <p:spPr>
          <a:xfrm>
            <a:off x="4000496" y="4279120"/>
            <a:ext cx="785818" cy="864380"/>
          </a:xfrm>
          <a:prstGeom prst="rect">
            <a:avLst/>
          </a:prstGeom>
        </p:spPr>
      </p:pic>
      <p:sp>
        <p:nvSpPr>
          <p:cNvPr id="11" name="10 Rectángulo"/>
          <p:cNvSpPr/>
          <p:nvPr/>
        </p:nvSpPr>
        <p:spPr>
          <a:xfrm>
            <a:off x="3714744" y="0"/>
            <a:ext cx="1357322" cy="5143500"/>
          </a:xfrm>
          <a:prstGeom prst="rect">
            <a:avLst/>
          </a:prstGeom>
          <a:gradFill flip="none" rotWithShape="1">
            <a:gsLst>
              <a:gs pos="54000">
                <a:schemeClr val="accent5">
                  <a:lumMod val="60000"/>
                  <a:lumOff val="40000"/>
                </a:schemeClr>
              </a:gs>
              <a:gs pos="7001">
                <a:srgbClr val="E6E6E6"/>
              </a:gs>
              <a:gs pos="32001">
                <a:srgbClr val="7D8496"/>
              </a:gs>
              <a:gs pos="47000">
                <a:srgbClr val="E6E6E6"/>
              </a:gs>
              <a:gs pos="85001">
                <a:srgbClr val="7D8496"/>
              </a:gs>
              <a:gs pos="100000">
                <a:srgbClr val="E6E6E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lide(fromLeft)">
                                      <p:cBhvr>
                                        <p:cTn id="9" dur="2000"/>
                                        <p:tgtEl>
                                          <p:spTgt spid="4"/>
                                        </p:tgtEl>
                                      </p:cBhvr>
                                    </p:animEffect>
                                  </p:childTnLst>
                                </p:cTn>
                              </p:par>
                              <p:par>
                                <p:cTn id="10" presetID="12" presetClass="entr" presetSubtype="2"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Right)">
                                      <p:cBhvr>
                                        <p:cTn id="12" dur="2000"/>
                                        <p:tgtEl>
                                          <p:spTgt spid="5"/>
                                        </p:tgtEl>
                                      </p:cBhvr>
                                    </p:animEffect>
                                  </p:childTnLst>
                                </p:cTn>
                              </p:par>
                              <p:par>
                                <p:cTn id="13" presetID="1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lide(fromLeft)">
                                      <p:cBhvr>
                                        <p:cTn id="15" dur="2000"/>
                                        <p:tgtEl>
                                          <p:spTgt spid="6"/>
                                        </p:tgtEl>
                                      </p:cBhvr>
                                    </p:animEffect>
                                  </p:childTnLst>
                                </p:cTn>
                              </p:par>
                              <p:par>
                                <p:cTn id="16" presetID="1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lide(fromRight)">
                                      <p:cBhvr>
                                        <p:cTn id="18" dur="2000"/>
                                        <p:tgtEl>
                                          <p:spTgt spid="7"/>
                                        </p:tgtEl>
                                      </p:cBhvr>
                                    </p:animEffect>
                                  </p:childTnLst>
                                </p:cTn>
                              </p:par>
                              <p:par>
                                <p:cTn id="19" presetID="1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lide(fromLeft)">
                                      <p:cBhvr>
                                        <p:cTn id="21" dur="2000"/>
                                        <p:tgtEl>
                                          <p:spTgt spid="8"/>
                                        </p:tgtEl>
                                      </p:cBhvr>
                                    </p:animEffect>
                                  </p:childTnLst>
                                </p:cTn>
                              </p:par>
                              <p:par>
                                <p:cTn id="22" presetID="12" presetClass="entr" presetSubtype="2"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lide(fromRight)">
                                      <p:cBhvr>
                                        <p:cTn id="24" dur="2000"/>
                                        <p:tgtEl>
                                          <p:spTgt spid="9"/>
                                        </p:tgtEl>
                                      </p:cBhvr>
                                    </p:animEffect>
                                  </p:childTnLst>
                                </p:cTn>
                              </p:par>
                              <p:par>
                                <p:cTn id="25" presetID="1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lide(fromLeft)">
                                      <p:cBhvr>
                                        <p:cTn id="27" dur="2000"/>
                                        <p:tgtEl>
                                          <p:spTgt spid="10"/>
                                        </p:tgtEl>
                                      </p:cBhvr>
                                    </p:animEffect>
                                  </p:childTnLst>
                                </p:cTn>
                              </p:par>
                              <p:par>
                                <p:cTn id="28" presetID="47" presetClass="entr" presetSubtype="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2000"/>
                                        <p:tgtEl>
                                          <p:spTgt spid="2"/>
                                        </p:tgtEl>
                                      </p:cBhvr>
                                    </p:animEffect>
                                    <p:anim calcmode="lin" valueType="num">
                                      <p:cBhvr>
                                        <p:cTn id="31" dur="2000" fill="hold"/>
                                        <p:tgtEl>
                                          <p:spTgt spid="2"/>
                                        </p:tgtEl>
                                        <p:attrNameLst>
                                          <p:attrName>ppt_x</p:attrName>
                                        </p:attrNameLst>
                                      </p:cBhvr>
                                      <p:tavLst>
                                        <p:tav tm="0">
                                          <p:val>
                                            <p:strVal val="#ppt_x"/>
                                          </p:val>
                                        </p:tav>
                                        <p:tav tm="100000">
                                          <p:val>
                                            <p:strVal val="#ppt_x"/>
                                          </p:val>
                                        </p:tav>
                                      </p:tavLst>
                                    </p:anim>
                                    <p:anim calcmode="lin" valueType="num">
                                      <p:cBhvr>
                                        <p:cTn id="32" dur="2000" fill="hold"/>
                                        <p:tgtEl>
                                          <p:spTgt spid="2"/>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2000"/>
                                        <p:tgtEl>
                                          <p:spTgt spid="3"/>
                                        </p:tgtEl>
                                      </p:cBhvr>
                                    </p:animEffect>
                                    <p:anim calcmode="lin" valueType="num">
                                      <p:cBhvr>
                                        <p:cTn id="36" dur="2000" fill="hold"/>
                                        <p:tgtEl>
                                          <p:spTgt spid="3"/>
                                        </p:tgtEl>
                                        <p:attrNameLst>
                                          <p:attrName>ppt_x</p:attrName>
                                        </p:attrNameLst>
                                      </p:cBhvr>
                                      <p:tavLst>
                                        <p:tav tm="0">
                                          <p:val>
                                            <p:strVal val="#ppt_x"/>
                                          </p:val>
                                        </p:tav>
                                        <p:tav tm="100000">
                                          <p:val>
                                            <p:strVal val="#ppt_x"/>
                                          </p:val>
                                        </p:tav>
                                      </p:tavLst>
                                    </p:anim>
                                    <p:anim calcmode="lin" valueType="num">
                                      <p:cBhvr>
                                        <p:cTn id="37" dur="2000" fill="hold"/>
                                        <p:tgtEl>
                                          <p:spTgt spid="3"/>
                                        </p:tgtEl>
                                        <p:attrNameLst>
                                          <p:attrName>ppt_y</p:attrName>
                                        </p:attrNameLst>
                                      </p:cBhvr>
                                      <p:tavLst>
                                        <p:tav tm="0">
                                          <p:val>
                                            <p:strVal val="#ppt_y-.1"/>
                                          </p:val>
                                        </p:tav>
                                        <p:tav tm="100000">
                                          <p:val>
                                            <p:strVal val="#ppt_y"/>
                                          </p:val>
                                        </p:tav>
                                      </p:tavLst>
                                    </p:anim>
                                  </p:childTnLst>
                                </p:cTn>
                              </p:par>
                              <p:par>
                                <p:cTn id="38" presetID="16" presetClass="entr" presetSubtype="21"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barn(inVertical)">
                                      <p:cBhvr>
                                        <p:cTn id="40" dur="2000"/>
                                        <p:tgtEl>
                                          <p:spTgt spid="2"/>
                                        </p:tgtEl>
                                      </p:cBhvr>
                                    </p:animEffect>
                                  </p:childTnLst>
                                </p:cTn>
                              </p:par>
                              <p:par>
                                <p:cTn id="41" presetID="16" presetClass="entr" presetSubtype="37"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barn(outVertical)">
                                      <p:cBhvr>
                                        <p:cTn id="4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4F8A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effectLst/>
      </p:bgPr>
    </p:bg>
    <p:spTree>
      <p:nvGrpSpPr>
        <p:cNvPr id="1" name=""/>
        <p:cNvGrpSpPr/>
        <p:nvPr/>
      </p:nvGrpSpPr>
      <p:grpSpPr>
        <a:xfrm>
          <a:off x="0" y="0"/>
          <a:ext cx="0" cy="0"/>
          <a:chOff x="0" y="0"/>
          <a:chExt cx="0" cy="0"/>
        </a:xfrm>
      </p:grpSpPr>
      <p:pic>
        <p:nvPicPr>
          <p:cNvPr id="2" name="1 Imagen" descr="aee640641cc7b916fc29619c4a4f153c.jpg"/>
          <p:cNvPicPr>
            <a:picLocks noGrp="1" noChangeAspect="1"/>
          </p:cNvPicPr>
          <p:nvPr isPhoto="1"/>
        </p:nvPicPr>
        <p:blipFill>
          <a:blip r:embed="rId2">
            <a:lum/>
          </a:blip>
          <a:stretch>
            <a:fillRect/>
          </a:stretch>
        </p:blipFill>
        <p:spPr>
          <a:xfrm>
            <a:off x="0" y="0"/>
            <a:ext cx="3786181" cy="5143500"/>
          </a:xfrm>
          <a:prstGeom prst="rect">
            <a:avLst/>
          </a:prstGeom>
          <a:noFill/>
          <a:ln>
            <a:noFill/>
          </a:ln>
        </p:spPr>
      </p:pic>
      <p:pic>
        <p:nvPicPr>
          <p:cNvPr id="3" name="2 Imagen" descr="c563ea2ac13bdb1250d82d1707a7114c.jpg"/>
          <p:cNvPicPr>
            <a:picLocks noGrp="1" noChangeAspect="1"/>
          </p:cNvPicPr>
          <p:nvPr isPhoto="1"/>
        </p:nvPicPr>
        <p:blipFill>
          <a:blip r:embed="rId3">
            <a:lum/>
          </a:blip>
          <a:stretch>
            <a:fillRect/>
          </a:stretch>
        </p:blipFill>
        <p:spPr>
          <a:xfrm>
            <a:off x="5286380" y="0"/>
            <a:ext cx="3857620" cy="5143500"/>
          </a:xfrm>
          <a:prstGeom prst="rect">
            <a:avLst/>
          </a:prstGeom>
          <a:noFill/>
          <a:ln>
            <a:noFill/>
          </a:ln>
        </p:spPr>
      </p:pic>
      <p:pic>
        <p:nvPicPr>
          <p:cNvPr id="5" name="4 Imagen" descr="d5u5dxk-b1f35a3e-4cad-46f1-a0ca-17e41895b40a.png"/>
          <p:cNvPicPr>
            <a:picLocks noChangeAspect="1"/>
          </p:cNvPicPr>
          <p:nvPr/>
        </p:nvPicPr>
        <p:blipFill>
          <a:blip r:embed="rId4"/>
          <a:stretch>
            <a:fillRect/>
          </a:stretch>
        </p:blipFill>
        <p:spPr>
          <a:xfrm>
            <a:off x="3786390" y="0"/>
            <a:ext cx="1428742" cy="1428742"/>
          </a:xfrm>
          <a:prstGeom prst="rect">
            <a:avLst/>
          </a:prstGeom>
        </p:spPr>
      </p:pic>
      <p:pic>
        <p:nvPicPr>
          <p:cNvPr id="6" name="5 Imagen" descr="d5u5dxk-b1f35a3e-4cad-46f1-a0ca-17e41895b40a.png"/>
          <p:cNvPicPr>
            <a:picLocks noChangeAspect="1"/>
          </p:cNvPicPr>
          <p:nvPr/>
        </p:nvPicPr>
        <p:blipFill>
          <a:blip r:embed="rId5" cstate="print"/>
          <a:stretch>
            <a:fillRect/>
          </a:stretch>
        </p:blipFill>
        <p:spPr>
          <a:xfrm>
            <a:off x="3857620" y="1214428"/>
            <a:ext cx="1214446" cy="1214446"/>
          </a:xfrm>
          <a:prstGeom prst="rect">
            <a:avLst/>
          </a:prstGeom>
        </p:spPr>
      </p:pic>
      <p:pic>
        <p:nvPicPr>
          <p:cNvPr id="7" name="6 Imagen" descr="d5u5dxk-b1f35a3e-4cad-46f1-a0ca-17e41895b40a.png"/>
          <p:cNvPicPr>
            <a:picLocks noChangeAspect="1"/>
          </p:cNvPicPr>
          <p:nvPr/>
        </p:nvPicPr>
        <p:blipFill>
          <a:blip r:embed="rId6" cstate="print"/>
          <a:stretch>
            <a:fillRect/>
          </a:stretch>
        </p:blipFill>
        <p:spPr>
          <a:xfrm>
            <a:off x="4000496" y="2214560"/>
            <a:ext cx="1000132" cy="1000132"/>
          </a:xfrm>
          <a:prstGeom prst="rect">
            <a:avLst/>
          </a:prstGeom>
        </p:spPr>
      </p:pic>
      <p:pic>
        <p:nvPicPr>
          <p:cNvPr id="8" name="7 Imagen" descr="d5u5dxk-b1f35a3e-4cad-46f1-a0ca-17e41895b40a.png"/>
          <p:cNvPicPr>
            <a:picLocks noChangeAspect="1"/>
          </p:cNvPicPr>
          <p:nvPr/>
        </p:nvPicPr>
        <p:blipFill>
          <a:blip r:embed="rId7" cstate="print"/>
          <a:stretch>
            <a:fillRect/>
          </a:stretch>
        </p:blipFill>
        <p:spPr>
          <a:xfrm>
            <a:off x="4071934" y="3071816"/>
            <a:ext cx="785818" cy="785818"/>
          </a:xfrm>
          <a:prstGeom prst="rect">
            <a:avLst/>
          </a:prstGeom>
        </p:spPr>
      </p:pic>
      <p:pic>
        <p:nvPicPr>
          <p:cNvPr id="9" name="8 Imagen" descr="d5u5dxk-b1f35a3e-4cad-46f1-a0ca-17e41895b40a.png"/>
          <p:cNvPicPr>
            <a:picLocks noChangeAspect="1"/>
          </p:cNvPicPr>
          <p:nvPr/>
        </p:nvPicPr>
        <p:blipFill>
          <a:blip r:embed="rId8" cstate="print"/>
          <a:stretch>
            <a:fillRect/>
          </a:stretch>
        </p:blipFill>
        <p:spPr>
          <a:xfrm>
            <a:off x="4143372" y="3714758"/>
            <a:ext cx="642942" cy="642942"/>
          </a:xfrm>
          <a:prstGeom prst="rect">
            <a:avLst/>
          </a:prstGeom>
        </p:spPr>
      </p:pic>
      <p:pic>
        <p:nvPicPr>
          <p:cNvPr id="10" name="9 Imagen" descr="d5u5dxk-b1f35a3e-4cad-46f1-a0ca-17e41895b40a.png"/>
          <p:cNvPicPr>
            <a:picLocks noChangeAspect="1"/>
          </p:cNvPicPr>
          <p:nvPr/>
        </p:nvPicPr>
        <p:blipFill>
          <a:blip r:embed="rId9" cstate="print"/>
          <a:stretch>
            <a:fillRect/>
          </a:stretch>
        </p:blipFill>
        <p:spPr>
          <a:xfrm>
            <a:off x="4214810" y="4286262"/>
            <a:ext cx="500066" cy="500066"/>
          </a:xfrm>
          <a:prstGeom prst="rect">
            <a:avLst/>
          </a:prstGeom>
        </p:spPr>
      </p:pic>
      <p:pic>
        <p:nvPicPr>
          <p:cNvPr id="11" name="10 Imagen" descr="d5u5dxk-b1f35a3e-4cad-46f1-a0ca-17e41895b40a.png"/>
          <p:cNvPicPr>
            <a:picLocks noChangeAspect="1"/>
          </p:cNvPicPr>
          <p:nvPr/>
        </p:nvPicPr>
        <p:blipFill>
          <a:blip r:embed="rId10" cstate="print"/>
          <a:stretch>
            <a:fillRect/>
          </a:stretch>
        </p:blipFill>
        <p:spPr>
          <a:xfrm>
            <a:off x="4214810" y="4714872"/>
            <a:ext cx="428628" cy="428628"/>
          </a:xfrm>
          <a:prstGeom prst="rect">
            <a:avLst/>
          </a:prstGeom>
        </p:spPr>
      </p:pic>
      <p:sp>
        <p:nvSpPr>
          <p:cNvPr id="12" name="11 Rectángulo"/>
          <p:cNvSpPr/>
          <p:nvPr/>
        </p:nvSpPr>
        <p:spPr>
          <a:xfrm>
            <a:off x="3786182" y="0"/>
            <a:ext cx="1500198" cy="5143500"/>
          </a:xfrm>
          <a:prstGeom prst="rect">
            <a:avLst/>
          </a:prstGeom>
          <a:gradFill flip="none" rotWithShape="1">
            <a:gsLst>
              <a:gs pos="48000">
                <a:schemeClr val="tx2">
                  <a:lumMod val="60000"/>
                  <a:lumOff val="40000"/>
                </a:schemeClr>
              </a:gs>
              <a:gs pos="7001">
                <a:srgbClr val="E6E6E6"/>
              </a:gs>
              <a:gs pos="32001">
                <a:srgbClr val="7D8496"/>
              </a:gs>
              <a:gs pos="47000">
                <a:srgbClr val="E6E6E6"/>
              </a:gs>
              <a:gs pos="85001">
                <a:srgbClr val="7D8496"/>
              </a:gs>
              <a:gs pos="100000">
                <a:srgbClr val="E6E6E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down)">
                                      <p:cBhvr>
                                        <p:cTn id="17" dur="2000"/>
                                        <p:tgtEl>
                                          <p:spTgt spid="2"/>
                                        </p:tgtEl>
                                      </p:cBhvr>
                                    </p:animEffect>
                                  </p:childTnLst>
                                </p:cTn>
                              </p:par>
                              <p:par>
                                <p:cTn id="18" presetID="5" presetClass="entr" presetSubtype="5"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down)">
                                      <p:cBhvr>
                                        <p:cTn id="20" dur="2000"/>
                                        <p:tgtEl>
                                          <p:spTgt spid="3"/>
                                        </p:tgtEl>
                                      </p:cBhvr>
                                    </p:animEffect>
                                  </p:childTnLst>
                                </p:cTn>
                              </p:par>
                            </p:childTnLst>
                          </p:cTn>
                        </p:par>
                        <p:par>
                          <p:cTn id="21" fill="hold">
                            <p:stCondLst>
                              <p:cond delay="2000"/>
                            </p:stCondLst>
                            <p:childTnLst>
                              <p:par>
                                <p:cTn id="22" presetID="2" presetClass="entr" presetSubtype="1"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2000" fill="hold"/>
                                        <p:tgtEl>
                                          <p:spTgt spid="5"/>
                                        </p:tgtEl>
                                        <p:attrNameLst>
                                          <p:attrName>ppt_x</p:attrName>
                                        </p:attrNameLst>
                                      </p:cBhvr>
                                      <p:tavLst>
                                        <p:tav tm="0">
                                          <p:val>
                                            <p:strVal val="#ppt_x"/>
                                          </p:val>
                                        </p:tav>
                                        <p:tav tm="100000">
                                          <p:val>
                                            <p:strVal val="#ppt_x"/>
                                          </p:val>
                                        </p:tav>
                                      </p:tavLst>
                                    </p:anim>
                                    <p:anim calcmode="lin" valueType="num">
                                      <p:cBhvr additive="base">
                                        <p:cTn id="25" dur="2000" fill="hold"/>
                                        <p:tgtEl>
                                          <p:spTgt spid="5"/>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ppt_x"/>
                                          </p:val>
                                        </p:tav>
                                        <p:tav tm="100000">
                                          <p:val>
                                            <p:strVal val="#ppt_x"/>
                                          </p:val>
                                        </p:tav>
                                      </p:tavLst>
                                    </p:anim>
                                    <p:anim calcmode="lin" valueType="num">
                                      <p:cBhvr additive="base">
                                        <p:cTn id="29" dur="2000" fill="hold"/>
                                        <p:tgtEl>
                                          <p:spTgt spid="6"/>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000" fill="hold"/>
                                        <p:tgtEl>
                                          <p:spTgt spid="7"/>
                                        </p:tgtEl>
                                        <p:attrNameLst>
                                          <p:attrName>ppt_x</p:attrName>
                                        </p:attrNameLst>
                                      </p:cBhvr>
                                      <p:tavLst>
                                        <p:tav tm="0">
                                          <p:val>
                                            <p:strVal val="#ppt_x"/>
                                          </p:val>
                                        </p:tav>
                                        <p:tav tm="100000">
                                          <p:val>
                                            <p:strVal val="#ppt_x"/>
                                          </p:val>
                                        </p:tav>
                                      </p:tavLst>
                                    </p:anim>
                                    <p:anim calcmode="lin" valueType="num">
                                      <p:cBhvr additive="base">
                                        <p:cTn id="33" dur="2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2000" fill="hold"/>
                                        <p:tgtEl>
                                          <p:spTgt spid="8"/>
                                        </p:tgtEl>
                                        <p:attrNameLst>
                                          <p:attrName>ppt_x</p:attrName>
                                        </p:attrNameLst>
                                      </p:cBhvr>
                                      <p:tavLst>
                                        <p:tav tm="0">
                                          <p:val>
                                            <p:strVal val="#ppt_x"/>
                                          </p:val>
                                        </p:tav>
                                        <p:tav tm="100000">
                                          <p:val>
                                            <p:strVal val="#ppt_x"/>
                                          </p:val>
                                        </p:tav>
                                      </p:tavLst>
                                    </p:anim>
                                    <p:anim calcmode="lin" valueType="num">
                                      <p:cBhvr additive="base">
                                        <p:cTn id="37" dur="2000" fill="hold"/>
                                        <p:tgtEl>
                                          <p:spTgt spid="8"/>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000" fill="hold"/>
                                        <p:tgtEl>
                                          <p:spTgt spid="9"/>
                                        </p:tgtEl>
                                        <p:attrNameLst>
                                          <p:attrName>ppt_x</p:attrName>
                                        </p:attrNameLst>
                                      </p:cBhvr>
                                      <p:tavLst>
                                        <p:tav tm="0">
                                          <p:val>
                                            <p:strVal val="#ppt_x"/>
                                          </p:val>
                                        </p:tav>
                                        <p:tav tm="100000">
                                          <p:val>
                                            <p:strVal val="#ppt_x"/>
                                          </p:val>
                                        </p:tav>
                                      </p:tavLst>
                                    </p:anim>
                                    <p:anim calcmode="lin" valueType="num">
                                      <p:cBhvr additive="base">
                                        <p:cTn id="41" dur="2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2000" fill="hold"/>
                                        <p:tgtEl>
                                          <p:spTgt spid="10"/>
                                        </p:tgtEl>
                                        <p:attrNameLst>
                                          <p:attrName>ppt_x</p:attrName>
                                        </p:attrNameLst>
                                      </p:cBhvr>
                                      <p:tavLst>
                                        <p:tav tm="0">
                                          <p:val>
                                            <p:strVal val="#ppt_x"/>
                                          </p:val>
                                        </p:tav>
                                        <p:tav tm="100000">
                                          <p:val>
                                            <p:strVal val="#ppt_x"/>
                                          </p:val>
                                        </p:tav>
                                      </p:tavLst>
                                    </p:anim>
                                    <p:anim calcmode="lin" valueType="num">
                                      <p:cBhvr additive="base">
                                        <p:cTn id="45" dur="2000" fill="hold"/>
                                        <p:tgtEl>
                                          <p:spTgt spid="10"/>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2000" fill="hold"/>
                                        <p:tgtEl>
                                          <p:spTgt spid="11"/>
                                        </p:tgtEl>
                                        <p:attrNameLst>
                                          <p:attrName>ppt_x</p:attrName>
                                        </p:attrNameLst>
                                      </p:cBhvr>
                                      <p:tavLst>
                                        <p:tav tm="0">
                                          <p:val>
                                            <p:strVal val="#ppt_x"/>
                                          </p:val>
                                        </p:tav>
                                        <p:tav tm="100000">
                                          <p:val>
                                            <p:strVal val="#ppt_x"/>
                                          </p:val>
                                        </p:tav>
                                      </p:tavLst>
                                    </p:anim>
                                    <p:anim calcmode="lin" valueType="num">
                                      <p:cBhvr additive="base">
                                        <p:cTn id="49" dur="2000" fill="hold"/>
                                        <p:tgtEl>
                                          <p:spTgt spid="11"/>
                                        </p:tgtEl>
                                        <p:attrNameLst>
                                          <p:attrName>ppt_y</p:attrName>
                                        </p:attrNameLst>
                                      </p:cBhvr>
                                      <p:tavLst>
                                        <p:tav tm="0">
                                          <p:val>
                                            <p:strVal val="0-#ppt_h/2"/>
                                          </p:val>
                                        </p:tav>
                                        <p:tav tm="100000">
                                          <p:val>
                                            <p:strVal val="#ppt_y"/>
                                          </p:val>
                                        </p:tav>
                                      </p:tavLst>
                                    </p:anim>
                                  </p:childTnLst>
                                </p:cTn>
                              </p:par>
                              <p:par>
                                <p:cTn id="50" presetID="35" presetClass="entr" presetSubtype="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2000"/>
                                        <p:tgtEl>
                                          <p:spTgt spid="5"/>
                                        </p:tgtEl>
                                      </p:cBhvr>
                                    </p:animEffect>
                                    <p:anim calcmode="lin" valueType="num">
                                      <p:cBhvr>
                                        <p:cTn id="53" dur="2000" fill="hold"/>
                                        <p:tgtEl>
                                          <p:spTgt spid="5"/>
                                        </p:tgtEl>
                                        <p:attrNameLst>
                                          <p:attrName>style.rotation</p:attrName>
                                        </p:attrNameLst>
                                      </p:cBhvr>
                                      <p:tavLst>
                                        <p:tav tm="0">
                                          <p:val>
                                            <p:fltVal val="720"/>
                                          </p:val>
                                        </p:tav>
                                        <p:tav tm="100000">
                                          <p:val>
                                            <p:fltVal val="0"/>
                                          </p:val>
                                        </p:tav>
                                      </p:tavLst>
                                    </p:anim>
                                    <p:anim calcmode="lin" valueType="num">
                                      <p:cBhvr>
                                        <p:cTn id="54" dur="2000" fill="hold"/>
                                        <p:tgtEl>
                                          <p:spTgt spid="5"/>
                                        </p:tgtEl>
                                        <p:attrNameLst>
                                          <p:attrName>ppt_h</p:attrName>
                                        </p:attrNameLst>
                                      </p:cBhvr>
                                      <p:tavLst>
                                        <p:tav tm="0">
                                          <p:val>
                                            <p:fltVal val="0"/>
                                          </p:val>
                                        </p:tav>
                                        <p:tav tm="100000">
                                          <p:val>
                                            <p:strVal val="#ppt_h"/>
                                          </p:val>
                                        </p:tav>
                                      </p:tavLst>
                                    </p:anim>
                                    <p:anim calcmode="lin" valueType="num">
                                      <p:cBhvr>
                                        <p:cTn id="55" dur="2000" fill="hold"/>
                                        <p:tgtEl>
                                          <p:spTgt spid="5"/>
                                        </p:tgtEl>
                                        <p:attrNameLst>
                                          <p:attrName>ppt_w</p:attrName>
                                        </p:attrNameLst>
                                      </p:cBhvr>
                                      <p:tavLst>
                                        <p:tav tm="0">
                                          <p:val>
                                            <p:fltVal val="0"/>
                                          </p:val>
                                        </p:tav>
                                        <p:tav tm="100000">
                                          <p:val>
                                            <p:strVal val="#ppt_w"/>
                                          </p:val>
                                        </p:tav>
                                      </p:tavLst>
                                    </p:anim>
                                  </p:childTnLst>
                                </p:cTn>
                              </p:par>
                              <p:par>
                                <p:cTn id="56" presetID="35"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2000"/>
                                        <p:tgtEl>
                                          <p:spTgt spid="6"/>
                                        </p:tgtEl>
                                      </p:cBhvr>
                                    </p:animEffect>
                                    <p:anim calcmode="lin" valueType="num">
                                      <p:cBhvr>
                                        <p:cTn id="59" dur="2000" fill="hold"/>
                                        <p:tgtEl>
                                          <p:spTgt spid="6"/>
                                        </p:tgtEl>
                                        <p:attrNameLst>
                                          <p:attrName>style.rotation</p:attrName>
                                        </p:attrNameLst>
                                      </p:cBhvr>
                                      <p:tavLst>
                                        <p:tav tm="0">
                                          <p:val>
                                            <p:fltVal val="720"/>
                                          </p:val>
                                        </p:tav>
                                        <p:tav tm="100000">
                                          <p:val>
                                            <p:fltVal val="0"/>
                                          </p:val>
                                        </p:tav>
                                      </p:tavLst>
                                    </p:anim>
                                    <p:anim calcmode="lin" valueType="num">
                                      <p:cBhvr>
                                        <p:cTn id="60" dur="2000" fill="hold"/>
                                        <p:tgtEl>
                                          <p:spTgt spid="6"/>
                                        </p:tgtEl>
                                        <p:attrNameLst>
                                          <p:attrName>ppt_h</p:attrName>
                                        </p:attrNameLst>
                                      </p:cBhvr>
                                      <p:tavLst>
                                        <p:tav tm="0">
                                          <p:val>
                                            <p:fltVal val="0"/>
                                          </p:val>
                                        </p:tav>
                                        <p:tav tm="100000">
                                          <p:val>
                                            <p:strVal val="#ppt_h"/>
                                          </p:val>
                                        </p:tav>
                                      </p:tavLst>
                                    </p:anim>
                                    <p:anim calcmode="lin" valueType="num">
                                      <p:cBhvr>
                                        <p:cTn id="61" dur="2000" fill="hold"/>
                                        <p:tgtEl>
                                          <p:spTgt spid="6"/>
                                        </p:tgtEl>
                                        <p:attrNameLst>
                                          <p:attrName>ppt_w</p:attrName>
                                        </p:attrNameLst>
                                      </p:cBhvr>
                                      <p:tavLst>
                                        <p:tav tm="0">
                                          <p:val>
                                            <p:fltVal val="0"/>
                                          </p:val>
                                        </p:tav>
                                        <p:tav tm="100000">
                                          <p:val>
                                            <p:strVal val="#ppt_w"/>
                                          </p:val>
                                        </p:tav>
                                      </p:tavLst>
                                    </p:anim>
                                  </p:childTnLst>
                                </p:cTn>
                              </p:par>
                              <p:par>
                                <p:cTn id="62" presetID="35" presetClass="entr" presetSubtype="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2000"/>
                                        <p:tgtEl>
                                          <p:spTgt spid="7"/>
                                        </p:tgtEl>
                                      </p:cBhvr>
                                    </p:animEffect>
                                    <p:anim calcmode="lin" valueType="num">
                                      <p:cBhvr>
                                        <p:cTn id="65" dur="2000" fill="hold"/>
                                        <p:tgtEl>
                                          <p:spTgt spid="7"/>
                                        </p:tgtEl>
                                        <p:attrNameLst>
                                          <p:attrName>style.rotation</p:attrName>
                                        </p:attrNameLst>
                                      </p:cBhvr>
                                      <p:tavLst>
                                        <p:tav tm="0">
                                          <p:val>
                                            <p:fltVal val="720"/>
                                          </p:val>
                                        </p:tav>
                                        <p:tav tm="100000">
                                          <p:val>
                                            <p:fltVal val="0"/>
                                          </p:val>
                                        </p:tav>
                                      </p:tavLst>
                                    </p:anim>
                                    <p:anim calcmode="lin" valueType="num">
                                      <p:cBhvr>
                                        <p:cTn id="66" dur="2000" fill="hold"/>
                                        <p:tgtEl>
                                          <p:spTgt spid="7"/>
                                        </p:tgtEl>
                                        <p:attrNameLst>
                                          <p:attrName>ppt_h</p:attrName>
                                        </p:attrNameLst>
                                      </p:cBhvr>
                                      <p:tavLst>
                                        <p:tav tm="0">
                                          <p:val>
                                            <p:fltVal val="0"/>
                                          </p:val>
                                        </p:tav>
                                        <p:tav tm="100000">
                                          <p:val>
                                            <p:strVal val="#ppt_h"/>
                                          </p:val>
                                        </p:tav>
                                      </p:tavLst>
                                    </p:anim>
                                    <p:anim calcmode="lin" valueType="num">
                                      <p:cBhvr>
                                        <p:cTn id="67" dur="2000" fill="hold"/>
                                        <p:tgtEl>
                                          <p:spTgt spid="7"/>
                                        </p:tgtEl>
                                        <p:attrNameLst>
                                          <p:attrName>ppt_w</p:attrName>
                                        </p:attrNameLst>
                                      </p:cBhvr>
                                      <p:tavLst>
                                        <p:tav tm="0">
                                          <p:val>
                                            <p:fltVal val="0"/>
                                          </p:val>
                                        </p:tav>
                                        <p:tav tm="100000">
                                          <p:val>
                                            <p:strVal val="#ppt_w"/>
                                          </p:val>
                                        </p:tav>
                                      </p:tavLst>
                                    </p:anim>
                                  </p:childTnLst>
                                </p:cTn>
                              </p:par>
                              <p:par>
                                <p:cTn id="68" presetID="35" presetClass="entr" presetSubtype="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2000"/>
                                        <p:tgtEl>
                                          <p:spTgt spid="8"/>
                                        </p:tgtEl>
                                      </p:cBhvr>
                                    </p:animEffect>
                                    <p:anim calcmode="lin" valueType="num">
                                      <p:cBhvr>
                                        <p:cTn id="71" dur="2000" fill="hold"/>
                                        <p:tgtEl>
                                          <p:spTgt spid="8"/>
                                        </p:tgtEl>
                                        <p:attrNameLst>
                                          <p:attrName>style.rotation</p:attrName>
                                        </p:attrNameLst>
                                      </p:cBhvr>
                                      <p:tavLst>
                                        <p:tav tm="0">
                                          <p:val>
                                            <p:fltVal val="720"/>
                                          </p:val>
                                        </p:tav>
                                        <p:tav tm="100000">
                                          <p:val>
                                            <p:fltVal val="0"/>
                                          </p:val>
                                        </p:tav>
                                      </p:tavLst>
                                    </p:anim>
                                    <p:anim calcmode="lin" valueType="num">
                                      <p:cBhvr>
                                        <p:cTn id="72" dur="2000" fill="hold"/>
                                        <p:tgtEl>
                                          <p:spTgt spid="8"/>
                                        </p:tgtEl>
                                        <p:attrNameLst>
                                          <p:attrName>ppt_h</p:attrName>
                                        </p:attrNameLst>
                                      </p:cBhvr>
                                      <p:tavLst>
                                        <p:tav tm="0">
                                          <p:val>
                                            <p:fltVal val="0"/>
                                          </p:val>
                                        </p:tav>
                                        <p:tav tm="100000">
                                          <p:val>
                                            <p:strVal val="#ppt_h"/>
                                          </p:val>
                                        </p:tav>
                                      </p:tavLst>
                                    </p:anim>
                                    <p:anim calcmode="lin" valueType="num">
                                      <p:cBhvr>
                                        <p:cTn id="73" dur="2000" fill="hold"/>
                                        <p:tgtEl>
                                          <p:spTgt spid="8"/>
                                        </p:tgtEl>
                                        <p:attrNameLst>
                                          <p:attrName>ppt_w</p:attrName>
                                        </p:attrNameLst>
                                      </p:cBhvr>
                                      <p:tavLst>
                                        <p:tav tm="0">
                                          <p:val>
                                            <p:fltVal val="0"/>
                                          </p:val>
                                        </p:tav>
                                        <p:tav tm="100000">
                                          <p:val>
                                            <p:strVal val="#ppt_w"/>
                                          </p:val>
                                        </p:tav>
                                      </p:tavLst>
                                    </p:anim>
                                  </p:childTnLst>
                                </p:cTn>
                              </p:par>
                              <p:par>
                                <p:cTn id="74" presetID="35" presetClass="entr" presetSubtype="0"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fade">
                                      <p:cBhvr>
                                        <p:cTn id="76" dur="2000"/>
                                        <p:tgtEl>
                                          <p:spTgt spid="9"/>
                                        </p:tgtEl>
                                      </p:cBhvr>
                                    </p:animEffect>
                                    <p:anim calcmode="lin" valueType="num">
                                      <p:cBhvr>
                                        <p:cTn id="77" dur="2000" fill="hold"/>
                                        <p:tgtEl>
                                          <p:spTgt spid="9"/>
                                        </p:tgtEl>
                                        <p:attrNameLst>
                                          <p:attrName>style.rotation</p:attrName>
                                        </p:attrNameLst>
                                      </p:cBhvr>
                                      <p:tavLst>
                                        <p:tav tm="0">
                                          <p:val>
                                            <p:fltVal val="720"/>
                                          </p:val>
                                        </p:tav>
                                        <p:tav tm="100000">
                                          <p:val>
                                            <p:fltVal val="0"/>
                                          </p:val>
                                        </p:tav>
                                      </p:tavLst>
                                    </p:anim>
                                    <p:anim calcmode="lin" valueType="num">
                                      <p:cBhvr>
                                        <p:cTn id="78" dur="2000" fill="hold"/>
                                        <p:tgtEl>
                                          <p:spTgt spid="9"/>
                                        </p:tgtEl>
                                        <p:attrNameLst>
                                          <p:attrName>ppt_h</p:attrName>
                                        </p:attrNameLst>
                                      </p:cBhvr>
                                      <p:tavLst>
                                        <p:tav tm="0">
                                          <p:val>
                                            <p:fltVal val="0"/>
                                          </p:val>
                                        </p:tav>
                                        <p:tav tm="100000">
                                          <p:val>
                                            <p:strVal val="#ppt_h"/>
                                          </p:val>
                                        </p:tav>
                                      </p:tavLst>
                                    </p:anim>
                                    <p:anim calcmode="lin" valueType="num">
                                      <p:cBhvr>
                                        <p:cTn id="79" dur="2000" fill="hold"/>
                                        <p:tgtEl>
                                          <p:spTgt spid="9"/>
                                        </p:tgtEl>
                                        <p:attrNameLst>
                                          <p:attrName>ppt_w</p:attrName>
                                        </p:attrNameLst>
                                      </p:cBhvr>
                                      <p:tavLst>
                                        <p:tav tm="0">
                                          <p:val>
                                            <p:fltVal val="0"/>
                                          </p:val>
                                        </p:tav>
                                        <p:tav tm="100000">
                                          <p:val>
                                            <p:strVal val="#ppt_w"/>
                                          </p:val>
                                        </p:tav>
                                      </p:tavLst>
                                    </p:anim>
                                  </p:childTnLst>
                                </p:cTn>
                              </p:par>
                              <p:par>
                                <p:cTn id="80" presetID="35" presetClass="entr" presetSubtype="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2000"/>
                                        <p:tgtEl>
                                          <p:spTgt spid="10"/>
                                        </p:tgtEl>
                                      </p:cBhvr>
                                    </p:animEffect>
                                    <p:anim calcmode="lin" valueType="num">
                                      <p:cBhvr>
                                        <p:cTn id="83" dur="2000" fill="hold"/>
                                        <p:tgtEl>
                                          <p:spTgt spid="10"/>
                                        </p:tgtEl>
                                        <p:attrNameLst>
                                          <p:attrName>style.rotation</p:attrName>
                                        </p:attrNameLst>
                                      </p:cBhvr>
                                      <p:tavLst>
                                        <p:tav tm="0">
                                          <p:val>
                                            <p:fltVal val="720"/>
                                          </p:val>
                                        </p:tav>
                                        <p:tav tm="100000">
                                          <p:val>
                                            <p:fltVal val="0"/>
                                          </p:val>
                                        </p:tav>
                                      </p:tavLst>
                                    </p:anim>
                                    <p:anim calcmode="lin" valueType="num">
                                      <p:cBhvr>
                                        <p:cTn id="84" dur="2000" fill="hold"/>
                                        <p:tgtEl>
                                          <p:spTgt spid="10"/>
                                        </p:tgtEl>
                                        <p:attrNameLst>
                                          <p:attrName>ppt_h</p:attrName>
                                        </p:attrNameLst>
                                      </p:cBhvr>
                                      <p:tavLst>
                                        <p:tav tm="0">
                                          <p:val>
                                            <p:fltVal val="0"/>
                                          </p:val>
                                        </p:tav>
                                        <p:tav tm="100000">
                                          <p:val>
                                            <p:strVal val="#ppt_h"/>
                                          </p:val>
                                        </p:tav>
                                      </p:tavLst>
                                    </p:anim>
                                    <p:anim calcmode="lin" valueType="num">
                                      <p:cBhvr>
                                        <p:cTn id="85" dur="2000" fill="hold"/>
                                        <p:tgtEl>
                                          <p:spTgt spid="10"/>
                                        </p:tgtEl>
                                        <p:attrNameLst>
                                          <p:attrName>ppt_w</p:attrName>
                                        </p:attrNameLst>
                                      </p:cBhvr>
                                      <p:tavLst>
                                        <p:tav tm="0">
                                          <p:val>
                                            <p:fltVal val="0"/>
                                          </p:val>
                                        </p:tav>
                                        <p:tav tm="100000">
                                          <p:val>
                                            <p:strVal val="#ppt_w"/>
                                          </p:val>
                                        </p:tav>
                                      </p:tavLst>
                                    </p:anim>
                                  </p:childTnLst>
                                </p:cTn>
                              </p:par>
                              <p:par>
                                <p:cTn id="86" presetID="35" presetClass="entr" presetSubtype="0"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fade">
                                      <p:cBhvr>
                                        <p:cTn id="88" dur="2000"/>
                                        <p:tgtEl>
                                          <p:spTgt spid="11"/>
                                        </p:tgtEl>
                                      </p:cBhvr>
                                    </p:animEffect>
                                    <p:anim calcmode="lin" valueType="num">
                                      <p:cBhvr>
                                        <p:cTn id="89" dur="2000" fill="hold"/>
                                        <p:tgtEl>
                                          <p:spTgt spid="11"/>
                                        </p:tgtEl>
                                        <p:attrNameLst>
                                          <p:attrName>style.rotation</p:attrName>
                                        </p:attrNameLst>
                                      </p:cBhvr>
                                      <p:tavLst>
                                        <p:tav tm="0">
                                          <p:val>
                                            <p:fltVal val="720"/>
                                          </p:val>
                                        </p:tav>
                                        <p:tav tm="100000">
                                          <p:val>
                                            <p:fltVal val="0"/>
                                          </p:val>
                                        </p:tav>
                                      </p:tavLst>
                                    </p:anim>
                                    <p:anim calcmode="lin" valueType="num">
                                      <p:cBhvr>
                                        <p:cTn id="90" dur="2000" fill="hold"/>
                                        <p:tgtEl>
                                          <p:spTgt spid="11"/>
                                        </p:tgtEl>
                                        <p:attrNameLst>
                                          <p:attrName>ppt_h</p:attrName>
                                        </p:attrNameLst>
                                      </p:cBhvr>
                                      <p:tavLst>
                                        <p:tav tm="0">
                                          <p:val>
                                            <p:fltVal val="0"/>
                                          </p:val>
                                        </p:tav>
                                        <p:tav tm="100000">
                                          <p:val>
                                            <p:strVal val="#ppt_h"/>
                                          </p:val>
                                        </p:tav>
                                      </p:tavLst>
                                    </p:anim>
                                    <p:anim calcmode="lin" valueType="num">
                                      <p:cBhvr>
                                        <p:cTn id="91" dur="2000" fill="hold"/>
                                        <p:tgtEl>
                                          <p:spTgt spid="11"/>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001">
              <a:srgbClr val="E6E6E6"/>
            </a:gs>
            <a:gs pos="32001">
              <a:srgbClr val="7D8496"/>
            </a:gs>
            <a:gs pos="47000">
              <a:srgbClr val="E6E6E6"/>
            </a:gs>
            <a:gs pos="85001">
              <a:srgbClr val="7D8496"/>
            </a:gs>
            <a:gs pos="100000">
              <a:srgbClr val="E6E6E6"/>
            </a:gs>
          </a:gsLst>
          <a:lin ang="0" scaled="0"/>
        </a:gradFill>
        <a:effectLst/>
      </p:bgPr>
    </p:bg>
    <p:spTree>
      <p:nvGrpSpPr>
        <p:cNvPr id="1" name=""/>
        <p:cNvGrpSpPr/>
        <p:nvPr/>
      </p:nvGrpSpPr>
      <p:grpSpPr>
        <a:xfrm>
          <a:off x="0" y="0"/>
          <a:ext cx="0" cy="0"/>
          <a:chOff x="0" y="0"/>
          <a:chExt cx="0" cy="0"/>
        </a:xfrm>
      </p:grpSpPr>
      <p:pic>
        <p:nvPicPr>
          <p:cNvPr id="6" name="5 Imagen" descr="6.png"/>
          <p:cNvPicPr>
            <a:picLocks noChangeAspect="1"/>
          </p:cNvPicPr>
          <p:nvPr/>
        </p:nvPicPr>
        <p:blipFill>
          <a:blip r:embed="rId2">
            <a:duotone>
              <a:prstClr val="black"/>
              <a:srgbClr val="FF0000">
                <a:tint val="45000"/>
                <a:satMod val="400000"/>
              </a:srgbClr>
            </a:duotone>
            <a:lum contrast="40000"/>
          </a:blip>
          <a:stretch>
            <a:fillRect/>
          </a:stretch>
        </p:blipFill>
        <p:spPr>
          <a:xfrm>
            <a:off x="970109" y="0"/>
            <a:ext cx="7203781" cy="5143500"/>
          </a:xfrm>
          <a:prstGeom prst="rect">
            <a:avLst/>
          </a:prstGeom>
        </p:spPr>
      </p:pic>
      <p:pic>
        <p:nvPicPr>
          <p:cNvPr id="7" name="6 Imagen" descr="CHICAS (254).gif"/>
          <p:cNvPicPr>
            <a:picLocks noChangeAspect="1"/>
          </p:cNvPicPr>
          <p:nvPr/>
        </p:nvPicPr>
        <p:blipFill>
          <a:blip r:embed="rId3"/>
          <a:stretch>
            <a:fillRect/>
          </a:stretch>
        </p:blipFill>
        <p:spPr>
          <a:xfrm>
            <a:off x="4857752" y="0"/>
            <a:ext cx="3143272" cy="4714908"/>
          </a:xfrm>
          <a:prstGeom prst="rect">
            <a:avLst/>
          </a:prstGeom>
        </p:spPr>
      </p:pic>
      <p:sp>
        <p:nvSpPr>
          <p:cNvPr id="4" name="3 CuadroTexto"/>
          <p:cNvSpPr txBox="1"/>
          <p:nvPr/>
        </p:nvSpPr>
        <p:spPr>
          <a:xfrm>
            <a:off x="1714480" y="1500180"/>
            <a:ext cx="2714644" cy="2308324"/>
          </a:xfrm>
          <a:prstGeom prst="rect">
            <a:avLst/>
          </a:prstGeom>
          <a:noFill/>
        </p:spPr>
        <p:txBody>
          <a:bodyPr wrap="square" rtlCol="0">
            <a:spAutoFit/>
          </a:bodyPr>
          <a:lstStyle/>
          <a:p>
            <a:r>
              <a:rPr lang="es-PE" dirty="0" smtClean="0"/>
              <a:t>En la penumbra, siluetas que desafían la gravedad, bailarinas, seres de luz en un mundo de sombras, su danza es un rayo de esperanza en la oscuridad, un recordatorio de la belleza que habita en cada alma</a:t>
            </a:r>
            <a:endParaRPr lang="es-PE" dirty="0"/>
          </a:p>
        </p:txBody>
      </p:sp>
    </p:spTree>
  </p:cSld>
  <p:clrMapOvr>
    <a:masterClrMapping/>
  </p:clrMapOvr>
  <p:transition advClick="0" advTm="1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chemeClr val="bg1"/>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d3c2b6ff5837a2509639ced1951147a0.jpg"/>
          <p:cNvPicPr>
            <a:picLocks noGrp="1" noChangeAspect="1"/>
          </p:cNvPicPr>
          <p:nvPr isPhoto="1"/>
        </p:nvPicPr>
        <p:blipFill>
          <a:blip r:embed="rId2">
            <a:lum/>
          </a:blip>
          <a:stretch>
            <a:fillRect/>
          </a:stretch>
        </p:blipFill>
        <p:spPr>
          <a:xfrm>
            <a:off x="0" y="0"/>
            <a:ext cx="3571868" cy="5143500"/>
          </a:xfrm>
          <a:prstGeom prst="rect">
            <a:avLst/>
          </a:prstGeom>
          <a:noFill/>
          <a:ln>
            <a:noFill/>
          </a:ln>
        </p:spPr>
      </p:pic>
      <p:pic>
        <p:nvPicPr>
          <p:cNvPr id="3" name="2 Imagen" descr="f32eada19440ee49d6203a1e412ece83.jpg"/>
          <p:cNvPicPr>
            <a:picLocks noGrp="1" noChangeAspect="1"/>
          </p:cNvPicPr>
          <p:nvPr isPhoto="1"/>
        </p:nvPicPr>
        <p:blipFill>
          <a:blip r:embed="rId3">
            <a:lum/>
          </a:blip>
          <a:stretch>
            <a:fillRect/>
          </a:stretch>
        </p:blipFill>
        <p:spPr>
          <a:xfrm>
            <a:off x="5286380" y="0"/>
            <a:ext cx="3857620" cy="5143500"/>
          </a:xfrm>
          <a:prstGeom prst="rect">
            <a:avLst/>
          </a:prstGeom>
          <a:noFill/>
          <a:ln>
            <a:noFill/>
          </a:ln>
        </p:spPr>
      </p:pic>
      <p:pic>
        <p:nvPicPr>
          <p:cNvPr id="4" name="3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71438"/>
            <a:ext cx="904973" cy="971499"/>
          </a:xfrm>
          <a:prstGeom prst="rect">
            <a:avLst/>
          </a:prstGeom>
        </p:spPr>
      </p:pic>
      <p:pic>
        <p:nvPicPr>
          <p:cNvPr id="5" name="4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71438"/>
            <a:ext cx="857256" cy="971499"/>
          </a:xfrm>
          <a:prstGeom prst="rect">
            <a:avLst/>
          </a:prstGeom>
        </p:spPr>
      </p:pic>
      <p:pic>
        <p:nvPicPr>
          <p:cNvPr id="6" name="5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642924"/>
            <a:ext cx="904973" cy="971499"/>
          </a:xfrm>
          <a:prstGeom prst="rect">
            <a:avLst/>
          </a:prstGeom>
        </p:spPr>
      </p:pic>
      <p:pic>
        <p:nvPicPr>
          <p:cNvPr id="7" name="6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642924"/>
            <a:ext cx="857256" cy="971499"/>
          </a:xfrm>
          <a:prstGeom prst="rect">
            <a:avLst/>
          </a:prstGeom>
        </p:spPr>
      </p:pic>
      <p:pic>
        <p:nvPicPr>
          <p:cNvPr id="8" name="7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1214446"/>
            <a:ext cx="904973" cy="971499"/>
          </a:xfrm>
          <a:prstGeom prst="rect">
            <a:avLst/>
          </a:prstGeom>
        </p:spPr>
      </p:pic>
      <p:pic>
        <p:nvPicPr>
          <p:cNvPr id="9" name="8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1214446"/>
            <a:ext cx="857256" cy="971499"/>
          </a:xfrm>
          <a:prstGeom prst="rect">
            <a:avLst/>
          </a:prstGeom>
        </p:spPr>
      </p:pic>
      <p:pic>
        <p:nvPicPr>
          <p:cNvPr id="10" name="9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1785932"/>
            <a:ext cx="904973" cy="971499"/>
          </a:xfrm>
          <a:prstGeom prst="rect">
            <a:avLst/>
          </a:prstGeom>
        </p:spPr>
      </p:pic>
      <p:pic>
        <p:nvPicPr>
          <p:cNvPr id="11" name="10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1785932"/>
            <a:ext cx="857256" cy="971499"/>
          </a:xfrm>
          <a:prstGeom prst="rect">
            <a:avLst/>
          </a:prstGeom>
        </p:spPr>
      </p:pic>
      <p:pic>
        <p:nvPicPr>
          <p:cNvPr id="12" name="11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2357454"/>
            <a:ext cx="904973" cy="971499"/>
          </a:xfrm>
          <a:prstGeom prst="rect">
            <a:avLst/>
          </a:prstGeom>
        </p:spPr>
      </p:pic>
      <p:pic>
        <p:nvPicPr>
          <p:cNvPr id="13" name="12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2357454"/>
            <a:ext cx="857256" cy="971499"/>
          </a:xfrm>
          <a:prstGeom prst="rect">
            <a:avLst/>
          </a:prstGeom>
        </p:spPr>
      </p:pic>
      <p:pic>
        <p:nvPicPr>
          <p:cNvPr id="14" name="13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2928940"/>
            <a:ext cx="904973" cy="971499"/>
          </a:xfrm>
          <a:prstGeom prst="rect">
            <a:avLst/>
          </a:prstGeom>
        </p:spPr>
      </p:pic>
      <p:pic>
        <p:nvPicPr>
          <p:cNvPr id="15" name="14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2928940"/>
            <a:ext cx="857256" cy="971499"/>
          </a:xfrm>
          <a:prstGeom prst="rect">
            <a:avLst/>
          </a:prstGeom>
        </p:spPr>
      </p:pic>
      <p:pic>
        <p:nvPicPr>
          <p:cNvPr id="16" name="15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3429024"/>
            <a:ext cx="904973" cy="971499"/>
          </a:xfrm>
          <a:prstGeom prst="rect">
            <a:avLst/>
          </a:prstGeom>
        </p:spPr>
      </p:pic>
      <p:pic>
        <p:nvPicPr>
          <p:cNvPr id="17" name="16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3429024"/>
            <a:ext cx="857256" cy="971499"/>
          </a:xfrm>
          <a:prstGeom prst="rect">
            <a:avLst/>
          </a:prstGeom>
        </p:spPr>
      </p:pic>
      <p:pic>
        <p:nvPicPr>
          <p:cNvPr id="18" name="17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4357686" y="4000510"/>
            <a:ext cx="904973" cy="971499"/>
          </a:xfrm>
          <a:prstGeom prst="rect">
            <a:avLst/>
          </a:prstGeom>
        </p:spPr>
      </p:pic>
      <p:pic>
        <p:nvPicPr>
          <p:cNvPr id="19" name="18 Imagen" descr="B1E3169AE.png"/>
          <p:cNvPicPr>
            <a:picLocks noChangeAspect="1"/>
          </p:cNvPicPr>
          <p:nvPr/>
        </p:nvPicPr>
        <p:blipFill>
          <a:blip r:embed="rId4">
            <a:duotone>
              <a:prstClr val="black"/>
              <a:srgbClr val="D9C3A5">
                <a:tint val="50000"/>
                <a:satMod val="180000"/>
              </a:srgbClr>
            </a:duotone>
            <a:lum bright="-20000" contrast="40000"/>
          </a:blip>
          <a:stretch>
            <a:fillRect/>
          </a:stretch>
        </p:blipFill>
        <p:spPr>
          <a:xfrm flipH="1">
            <a:off x="3571868" y="4000510"/>
            <a:ext cx="857256" cy="971499"/>
          </a:xfrm>
          <a:prstGeom prst="rect">
            <a:avLst/>
          </a:prstGeom>
        </p:spPr>
      </p:pic>
      <p:sp>
        <p:nvSpPr>
          <p:cNvPr id="20" name="19 Rectángulo"/>
          <p:cNvSpPr/>
          <p:nvPr/>
        </p:nvSpPr>
        <p:spPr>
          <a:xfrm>
            <a:off x="3571868" y="0"/>
            <a:ext cx="1714512" cy="5143500"/>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anim calcmode="lin" valueType="num">
                                      <p:cBhvr>
                                        <p:cTn id="10" dur="2000" fill="hold"/>
                                        <p:tgtEl>
                                          <p:spTgt spid="3"/>
                                        </p:tgtEl>
                                        <p:attrNameLst>
                                          <p:attrName>ppt_x</p:attrName>
                                        </p:attrNameLst>
                                      </p:cBhvr>
                                      <p:tavLst>
                                        <p:tav tm="0">
                                          <p:val>
                                            <p:strVal val="#ppt_x"/>
                                          </p:val>
                                        </p:tav>
                                        <p:tav tm="100000">
                                          <p:val>
                                            <p:strVal val="#ppt_x"/>
                                          </p:val>
                                        </p:tav>
                                      </p:tavLst>
                                    </p:anim>
                                    <p:anim calcmode="lin" valueType="num">
                                      <p:cBhvr>
                                        <p:cTn id="11" dur="2000" fill="hold"/>
                                        <p:tgtEl>
                                          <p:spTgt spid="3"/>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ppt_x"/>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2000" fill="hold"/>
                                        <p:tgtEl>
                                          <p:spTgt spid="6"/>
                                        </p:tgtEl>
                                        <p:attrNameLst>
                                          <p:attrName>ppt_x</p:attrName>
                                        </p:attrNameLst>
                                      </p:cBhvr>
                                      <p:tavLst>
                                        <p:tav tm="0">
                                          <p:val>
                                            <p:strVal val="#ppt_x"/>
                                          </p:val>
                                        </p:tav>
                                        <p:tav tm="100000">
                                          <p:val>
                                            <p:strVal val="#ppt_x"/>
                                          </p:val>
                                        </p:tav>
                                      </p:tavLst>
                                    </p:anim>
                                    <p:anim calcmode="lin" valueType="num">
                                      <p:cBhvr additive="base">
                                        <p:cTn id="28" dur="2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ppt_x"/>
                                          </p:val>
                                        </p:tav>
                                        <p:tav tm="100000">
                                          <p:val>
                                            <p:strVal val="#ppt_x"/>
                                          </p:val>
                                        </p:tav>
                                      </p:tavLst>
                                    </p:anim>
                                    <p:anim calcmode="lin" valueType="num">
                                      <p:cBhvr additive="base">
                                        <p:cTn id="32" dur="2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ppt_x"/>
                                          </p:val>
                                        </p:tav>
                                        <p:tav tm="100000">
                                          <p:val>
                                            <p:strVal val="#ppt_x"/>
                                          </p:val>
                                        </p:tav>
                                      </p:tavLst>
                                    </p:anim>
                                    <p:anim calcmode="lin" valueType="num">
                                      <p:cBhvr additive="base">
                                        <p:cTn id="36" dur="2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2000" fill="hold"/>
                                        <p:tgtEl>
                                          <p:spTgt spid="9"/>
                                        </p:tgtEl>
                                        <p:attrNameLst>
                                          <p:attrName>ppt_x</p:attrName>
                                        </p:attrNameLst>
                                      </p:cBhvr>
                                      <p:tavLst>
                                        <p:tav tm="0">
                                          <p:val>
                                            <p:strVal val="#ppt_x"/>
                                          </p:val>
                                        </p:tav>
                                        <p:tav tm="100000">
                                          <p:val>
                                            <p:strVal val="#ppt_x"/>
                                          </p:val>
                                        </p:tav>
                                      </p:tavLst>
                                    </p:anim>
                                    <p:anim calcmode="lin" valueType="num">
                                      <p:cBhvr additive="base">
                                        <p:cTn id="40" dur="2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2000" fill="hold"/>
                                        <p:tgtEl>
                                          <p:spTgt spid="10"/>
                                        </p:tgtEl>
                                        <p:attrNameLst>
                                          <p:attrName>ppt_x</p:attrName>
                                        </p:attrNameLst>
                                      </p:cBhvr>
                                      <p:tavLst>
                                        <p:tav tm="0">
                                          <p:val>
                                            <p:strVal val="#ppt_x"/>
                                          </p:val>
                                        </p:tav>
                                        <p:tav tm="100000">
                                          <p:val>
                                            <p:strVal val="#ppt_x"/>
                                          </p:val>
                                        </p:tav>
                                      </p:tavLst>
                                    </p:anim>
                                    <p:anim calcmode="lin" valueType="num">
                                      <p:cBhvr additive="base">
                                        <p:cTn id="44" dur="20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2000" fill="hold"/>
                                        <p:tgtEl>
                                          <p:spTgt spid="11"/>
                                        </p:tgtEl>
                                        <p:attrNameLst>
                                          <p:attrName>ppt_x</p:attrName>
                                        </p:attrNameLst>
                                      </p:cBhvr>
                                      <p:tavLst>
                                        <p:tav tm="0">
                                          <p:val>
                                            <p:strVal val="#ppt_x"/>
                                          </p:val>
                                        </p:tav>
                                        <p:tav tm="100000">
                                          <p:val>
                                            <p:strVal val="#ppt_x"/>
                                          </p:val>
                                        </p:tav>
                                      </p:tavLst>
                                    </p:anim>
                                    <p:anim calcmode="lin" valueType="num">
                                      <p:cBhvr additive="base">
                                        <p:cTn id="48" dur="2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2000" fill="hold"/>
                                        <p:tgtEl>
                                          <p:spTgt spid="12"/>
                                        </p:tgtEl>
                                        <p:attrNameLst>
                                          <p:attrName>ppt_x</p:attrName>
                                        </p:attrNameLst>
                                      </p:cBhvr>
                                      <p:tavLst>
                                        <p:tav tm="0">
                                          <p:val>
                                            <p:strVal val="#ppt_x"/>
                                          </p:val>
                                        </p:tav>
                                        <p:tav tm="100000">
                                          <p:val>
                                            <p:strVal val="#ppt_x"/>
                                          </p:val>
                                        </p:tav>
                                      </p:tavLst>
                                    </p:anim>
                                    <p:anim calcmode="lin" valueType="num">
                                      <p:cBhvr additive="base">
                                        <p:cTn id="52" dur="20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ppt_x"/>
                                          </p:val>
                                        </p:tav>
                                        <p:tav tm="100000">
                                          <p:val>
                                            <p:strVal val="#ppt_x"/>
                                          </p:val>
                                        </p:tav>
                                      </p:tavLst>
                                    </p:anim>
                                    <p:anim calcmode="lin" valueType="num">
                                      <p:cBhvr additive="base">
                                        <p:cTn id="56" dur="2000" fill="hold"/>
                                        <p:tgtEl>
                                          <p:spTgt spid="13"/>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2000" fill="hold"/>
                                        <p:tgtEl>
                                          <p:spTgt spid="14"/>
                                        </p:tgtEl>
                                        <p:attrNameLst>
                                          <p:attrName>ppt_x</p:attrName>
                                        </p:attrNameLst>
                                      </p:cBhvr>
                                      <p:tavLst>
                                        <p:tav tm="0">
                                          <p:val>
                                            <p:strVal val="#ppt_x"/>
                                          </p:val>
                                        </p:tav>
                                        <p:tav tm="100000">
                                          <p:val>
                                            <p:strVal val="#ppt_x"/>
                                          </p:val>
                                        </p:tav>
                                      </p:tavLst>
                                    </p:anim>
                                    <p:anim calcmode="lin" valueType="num">
                                      <p:cBhvr additive="base">
                                        <p:cTn id="60" dur="2000" fill="hold"/>
                                        <p:tgtEl>
                                          <p:spTgt spid="1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2000" fill="hold"/>
                                        <p:tgtEl>
                                          <p:spTgt spid="15"/>
                                        </p:tgtEl>
                                        <p:attrNameLst>
                                          <p:attrName>ppt_x</p:attrName>
                                        </p:attrNameLst>
                                      </p:cBhvr>
                                      <p:tavLst>
                                        <p:tav tm="0">
                                          <p:val>
                                            <p:strVal val="#ppt_x"/>
                                          </p:val>
                                        </p:tav>
                                        <p:tav tm="100000">
                                          <p:val>
                                            <p:strVal val="#ppt_x"/>
                                          </p:val>
                                        </p:tav>
                                      </p:tavLst>
                                    </p:anim>
                                    <p:anim calcmode="lin" valueType="num">
                                      <p:cBhvr additive="base">
                                        <p:cTn id="64" dur="20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2000" fill="hold"/>
                                        <p:tgtEl>
                                          <p:spTgt spid="16"/>
                                        </p:tgtEl>
                                        <p:attrNameLst>
                                          <p:attrName>ppt_x</p:attrName>
                                        </p:attrNameLst>
                                      </p:cBhvr>
                                      <p:tavLst>
                                        <p:tav tm="0">
                                          <p:val>
                                            <p:strVal val="#ppt_x"/>
                                          </p:val>
                                        </p:tav>
                                        <p:tav tm="100000">
                                          <p:val>
                                            <p:strVal val="#ppt_x"/>
                                          </p:val>
                                        </p:tav>
                                      </p:tavLst>
                                    </p:anim>
                                    <p:anim calcmode="lin" valueType="num">
                                      <p:cBhvr additive="base">
                                        <p:cTn id="68" dur="200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2000" fill="hold"/>
                                        <p:tgtEl>
                                          <p:spTgt spid="17"/>
                                        </p:tgtEl>
                                        <p:attrNameLst>
                                          <p:attrName>ppt_x</p:attrName>
                                        </p:attrNameLst>
                                      </p:cBhvr>
                                      <p:tavLst>
                                        <p:tav tm="0">
                                          <p:val>
                                            <p:strVal val="#ppt_x"/>
                                          </p:val>
                                        </p:tav>
                                        <p:tav tm="100000">
                                          <p:val>
                                            <p:strVal val="#ppt_x"/>
                                          </p:val>
                                        </p:tav>
                                      </p:tavLst>
                                    </p:anim>
                                    <p:anim calcmode="lin" valueType="num">
                                      <p:cBhvr additive="base">
                                        <p:cTn id="72" dur="2000" fill="hold"/>
                                        <p:tgtEl>
                                          <p:spTgt spid="17"/>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ppt_x"/>
                                          </p:val>
                                        </p:tav>
                                        <p:tav tm="100000">
                                          <p:val>
                                            <p:strVal val="#ppt_x"/>
                                          </p:val>
                                        </p:tav>
                                      </p:tavLst>
                                    </p:anim>
                                    <p:anim calcmode="lin" valueType="num">
                                      <p:cBhvr additive="base">
                                        <p:cTn id="76" dur="2000" fill="hold"/>
                                        <p:tgtEl>
                                          <p:spTgt spid="18"/>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2000" fill="hold"/>
                                        <p:tgtEl>
                                          <p:spTgt spid="19"/>
                                        </p:tgtEl>
                                        <p:attrNameLst>
                                          <p:attrName>ppt_x</p:attrName>
                                        </p:attrNameLst>
                                      </p:cBhvr>
                                      <p:tavLst>
                                        <p:tav tm="0">
                                          <p:val>
                                            <p:strVal val="#ppt_x"/>
                                          </p:val>
                                        </p:tav>
                                        <p:tav tm="100000">
                                          <p:val>
                                            <p:strVal val="#ppt_x"/>
                                          </p:val>
                                        </p:tav>
                                      </p:tavLst>
                                    </p:anim>
                                    <p:anim calcmode="lin" valueType="num">
                                      <p:cBhvr additive="base">
                                        <p:cTn id="80" dur="2000" fill="hold"/>
                                        <p:tgtEl>
                                          <p:spTgt spid="19"/>
                                        </p:tgtEl>
                                        <p:attrNameLst>
                                          <p:attrName>ppt_y</p:attrName>
                                        </p:attrNameLst>
                                      </p:cBhvr>
                                      <p:tavLst>
                                        <p:tav tm="0">
                                          <p:val>
                                            <p:strVal val="1+#ppt_h/2"/>
                                          </p:val>
                                        </p:tav>
                                        <p:tav tm="100000">
                                          <p:val>
                                            <p:strVal val="#ppt_y"/>
                                          </p:val>
                                        </p:tav>
                                      </p:tavLst>
                                    </p:anim>
                                  </p:childTnLst>
                                </p:cTn>
                              </p:par>
                              <p:par>
                                <p:cTn id="81" presetID="8" presetClass="emph" presetSubtype="0"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3300">
                <a:alpha val="98824"/>
              </a:srgb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1"/>
          <a:tileRect/>
        </a:gradFill>
        <a:effectLst/>
      </p:bgPr>
    </p:bg>
    <p:spTree>
      <p:nvGrpSpPr>
        <p:cNvPr id="1" name=""/>
        <p:cNvGrpSpPr/>
        <p:nvPr/>
      </p:nvGrpSpPr>
      <p:grpSpPr>
        <a:xfrm>
          <a:off x="0" y="0"/>
          <a:ext cx="0" cy="0"/>
          <a:chOff x="0" y="0"/>
          <a:chExt cx="0" cy="0"/>
        </a:xfrm>
      </p:grpSpPr>
      <p:pic>
        <p:nvPicPr>
          <p:cNvPr id="2" name="1 Imagen" descr="c638ea337d12a720dea09172dc3d4a50.jpg"/>
          <p:cNvPicPr>
            <a:picLocks noGrp="1" noChangeAspect="1"/>
          </p:cNvPicPr>
          <p:nvPr isPhoto="1"/>
        </p:nvPicPr>
        <p:blipFill>
          <a:blip r:embed="rId2">
            <a:lum/>
          </a:blip>
          <a:stretch>
            <a:fillRect/>
          </a:stretch>
        </p:blipFill>
        <p:spPr>
          <a:xfrm>
            <a:off x="0" y="0"/>
            <a:ext cx="3143240" cy="5143500"/>
          </a:xfrm>
          <a:prstGeom prst="rect">
            <a:avLst/>
          </a:prstGeom>
          <a:noFill/>
          <a:ln>
            <a:noFill/>
          </a:ln>
        </p:spPr>
      </p:pic>
      <p:pic>
        <p:nvPicPr>
          <p:cNvPr id="3" name="2 Imagen" descr="b42f76769437793ef36e2158038b2b29.jpg"/>
          <p:cNvPicPr>
            <a:picLocks noGrp="1" noChangeAspect="1"/>
          </p:cNvPicPr>
          <p:nvPr isPhoto="1"/>
        </p:nvPicPr>
        <p:blipFill>
          <a:blip r:embed="rId3">
            <a:lum/>
          </a:blip>
          <a:stretch>
            <a:fillRect/>
          </a:stretch>
        </p:blipFill>
        <p:spPr>
          <a:xfrm>
            <a:off x="5286380" y="0"/>
            <a:ext cx="3857620" cy="5143500"/>
          </a:xfrm>
          <a:prstGeom prst="rect">
            <a:avLst/>
          </a:prstGeom>
          <a:noFill/>
          <a:ln>
            <a:noFill/>
          </a:ln>
        </p:spPr>
      </p:pic>
      <p:pic>
        <p:nvPicPr>
          <p:cNvPr id="4" name="3 Imagen" descr="colorful-1325182_960_720.png"/>
          <p:cNvPicPr>
            <a:picLocks noChangeAspect="1"/>
          </p:cNvPicPr>
          <p:nvPr/>
        </p:nvPicPr>
        <p:blipFill>
          <a:blip r:embed="rId4"/>
          <a:stretch>
            <a:fillRect/>
          </a:stretch>
        </p:blipFill>
        <p:spPr>
          <a:xfrm>
            <a:off x="3428992" y="0"/>
            <a:ext cx="1500388" cy="1500388"/>
          </a:xfrm>
          <a:prstGeom prst="rect">
            <a:avLst/>
          </a:prstGeom>
        </p:spPr>
      </p:pic>
      <p:pic>
        <p:nvPicPr>
          <p:cNvPr id="5" name="4 Imagen" descr="colorful-1325182_960_720.png"/>
          <p:cNvPicPr>
            <a:picLocks noChangeAspect="1"/>
          </p:cNvPicPr>
          <p:nvPr/>
        </p:nvPicPr>
        <p:blipFill>
          <a:blip r:embed="rId4"/>
          <a:stretch>
            <a:fillRect/>
          </a:stretch>
        </p:blipFill>
        <p:spPr>
          <a:xfrm>
            <a:off x="3428992" y="1785932"/>
            <a:ext cx="1500388" cy="1500388"/>
          </a:xfrm>
          <a:prstGeom prst="rect">
            <a:avLst/>
          </a:prstGeom>
        </p:spPr>
      </p:pic>
      <p:pic>
        <p:nvPicPr>
          <p:cNvPr id="6" name="5 Imagen" descr="colorful-1325182_960_720.png"/>
          <p:cNvPicPr>
            <a:picLocks noChangeAspect="1"/>
          </p:cNvPicPr>
          <p:nvPr/>
        </p:nvPicPr>
        <p:blipFill>
          <a:blip r:embed="rId4"/>
          <a:stretch>
            <a:fillRect/>
          </a:stretch>
        </p:blipFill>
        <p:spPr>
          <a:xfrm>
            <a:off x="3428992" y="3357568"/>
            <a:ext cx="1500388" cy="1500388"/>
          </a:xfrm>
          <a:prstGeom prst="rect">
            <a:avLst/>
          </a:prstGeom>
        </p:spPr>
      </p:pic>
      <p:pic>
        <p:nvPicPr>
          <p:cNvPr id="7" name="6 Imagen" descr="cooltext447809898318144.png"/>
          <p:cNvPicPr>
            <a:picLocks noChangeAspect="1"/>
          </p:cNvPicPr>
          <p:nvPr/>
        </p:nvPicPr>
        <p:blipFill>
          <a:blip r:embed="rId5"/>
          <a:stretch>
            <a:fillRect/>
          </a:stretch>
        </p:blipFill>
        <p:spPr>
          <a:xfrm rot="20021286">
            <a:off x="7911107" y="4043634"/>
            <a:ext cx="946823" cy="460261"/>
          </a:xfrm>
          <a:prstGeom prst="rect">
            <a:avLst/>
          </a:prstGeom>
        </p:spPr>
      </p:pic>
      <p:sp>
        <p:nvSpPr>
          <p:cNvPr id="8" name="7 Rectángulo"/>
          <p:cNvSpPr/>
          <p:nvPr/>
        </p:nvSpPr>
        <p:spPr>
          <a:xfrm>
            <a:off x="3143240" y="0"/>
            <a:ext cx="2143140" cy="51435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anim calcmode="lin" valueType="num">
                                      <p:cBhvr>
                                        <p:cTn id="10" dur="2000" fill="hold"/>
                                        <p:tgtEl>
                                          <p:spTgt spid="2"/>
                                        </p:tgtEl>
                                        <p:attrNameLst>
                                          <p:attrName>ppt_x</p:attrName>
                                        </p:attrNameLst>
                                      </p:cBhvr>
                                      <p:tavLst>
                                        <p:tav tm="0">
                                          <p:val>
                                            <p:strVal val="#ppt_x"/>
                                          </p:val>
                                        </p:tav>
                                        <p:tav tm="100000">
                                          <p:val>
                                            <p:strVal val="#ppt_x"/>
                                          </p:val>
                                        </p:tav>
                                      </p:tavLst>
                                    </p:anim>
                                    <p:anim calcmode="lin" valueType="num">
                                      <p:cBhvr>
                                        <p:cTn id="11" dur="2000" fill="hold"/>
                                        <p:tgtEl>
                                          <p:spTgt spid="2"/>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ppt_x</p:attrName>
                                        </p:attrNameLst>
                                      </p:cBhvr>
                                      <p:tavLst>
                                        <p:tav tm="0">
                                          <p:val>
                                            <p:strVal val="#ppt_x"/>
                                          </p:val>
                                        </p:tav>
                                        <p:tav tm="100000">
                                          <p:val>
                                            <p:strVal val="#ppt_x"/>
                                          </p:val>
                                        </p:tav>
                                      </p:tavLst>
                                    </p:anim>
                                    <p:anim calcmode="lin" valueType="num">
                                      <p:cBhvr>
                                        <p:cTn id="16" dur="2000" fill="hold"/>
                                        <p:tgtEl>
                                          <p:spTgt spid="3"/>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anim calcmode="lin" valueType="num">
                                      <p:cBhvr>
                                        <p:cTn id="20" dur="2000" fill="hold"/>
                                        <p:tgtEl>
                                          <p:spTgt spid="4"/>
                                        </p:tgtEl>
                                        <p:attrNameLst>
                                          <p:attrName>ppt_x</p:attrName>
                                        </p:attrNameLst>
                                      </p:cBhvr>
                                      <p:tavLst>
                                        <p:tav tm="0">
                                          <p:val>
                                            <p:strVal val="#ppt_x"/>
                                          </p:val>
                                        </p:tav>
                                        <p:tav tm="100000">
                                          <p:val>
                                            <p:strVal val="#ppt_x"/>
                                          </p:val>
                                        </p:tav>
                                      </p:tavLst>
                                    </p:anim>
                                    <p:anim calcmode="lin" valueType="num">
                                      <p:cBhvr>
                                        <p:cTn id="21" dur="2000" fill="hold"/>
                                        <p:tgtEl>
                                          <p:spTgt spid="4"/>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anim calcmode="lin" valueType="num">
                                      <p:cBhvr>
                                        <p:cTn id="25" dur="2000" fill="hold"/>
                                        <p:tgtEl>
                                          <p:spTgt spid="5"/>
                                        </p:tgtEl>
                                        <p:attrNameLst>
                                          <p:attrName>ppt_x</p:attrName>
                                        </p:attrNameLst>
                                      </p:cBhvr>
                                      <p:tavLst>
                                        <p:tav tm="0">
                                          <p:val>
                                            <p:strVal val="#ppt_x"/>
                                          </p:val>
                                        </p:tav>
                                        <p:tav tm="100000">
                                          <p:val>
                                            <p:strVal val="#ppt_x"/>
                                          </p:val>
                                        </p:tav>
                                      </p:tavLst>
                                    </p:anim>
                                    <p:anim calcmode="lin" valueType="num">
                                      <p:cBhvr>
                                        <p:cTn id="26" dur="2000" fill="hold"/>
                                        <p:tgtEl>
                                          <p:spTgt spid="5"/>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2000"/>
                                        <p:tgtEl>
                                          <p:spTgt spid="6"/>
                                        </p:tgtEl>
                                      </p:cBhvr>
                                    </p:animEffect>
                                    <p:anim calcmode="lin" valueType="num">
                                      <p:cBhvr>
                                        <p:cTn id="30" dur="2000" fill="hold"/>
                                        <p:tgtEl>
                                          <p:spTgt spid="6"/>
                                        </p:tgtEl>
                                        <p:attrNameLst>
                                          <p:attrName>ppt_x</p:attrName>
                                        </p:attrNameLst>
                                      </p:cBhvr>
                                      <p:tavLst>
                                        <p:tav tm="0">
                                          <p:val>
                                            <p:strVal val="#ppt_x"/>
                                          </p:val>
                                        </p:tav>
                                        <p:tav tm="100000">
                                          <p:val>
                                            <p:strVal val="#ppt_x"/>
                                          </p:val>
                                        </p:tav>
                                      </p:tavLst>
                                    </p:anim>
                                    <p:anim calcmode="lin" valueType="num">
                                      <p:cBhvr>
                                        <p:cTn id="31" dur="2000" fill="hold"/>
                                        <p:tgtEl>
                                          <p:spTgt spid="6"/>
                                        </p:tgtEl>
                                        <p:attrNameLst>
                                          <p:attrName>ppt_y</p:attrName>
                                        </p:attrNameLst>
                                      </p:cBhvr>
                                      <p:tavLst>
                                        <p:tav tm="0">
                                          <p:val>
                                            <p:strVal val="#ppt_y-.1"/>
                                          </p:val>
                                        </p:tav>
                                        <p:tav tm="100000">
                                          <p:val>
                                            <p:strVal val="#ppt_y"/>
                                          </p:val>
                                        </p:tav>
                                      </p:tavLst>
                                    </p:anim>
                                  </p:childTnLst>
                                </p:cTn>
                              </p:par>
                              <p:par>
                                <p:cTn id="32" presetID="8" presetClass="emph" presetSubtype="0" autoRev="1" fill="hold" nodeType="withEffect">
                                  <p:stCondLst>
                                    <p:cond delay="0"/>
                                  </p:stCondLst>
                                  <p:childTnLst>
                                    <p:animRot by="21600000">
                                      <p:cBhvr>
                                        <p:cTn id="33" dur="2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2000" fill="hold"/>
                                        <p:tgtEl>
                                          <p:spTgt spid="5"/>
                                        </p:tgtEl>
                                        <p:attrNameLst>
                                          <p:attrName>r</p:attrName>
                                        </p:attrNameLst>
                                      </p:cBhvr>
                                    </p:animRot>
                                  </p:childTnLst>
                                </p:cTn>
                              </p:par>
                              <p:par>
                                <p:cTn id="36" presetID="8" presetClass="emph" presetSubtype="0" autoRev="1" fill="hold" nodeType="withEffect">
                                  <p:stCondLst>
                                    <p:cond delay="0"/>
                                  </p:stCondLst>
                                  <p:childTnLst>
                                    <p:animRot by="21600000">
                                      <p:cBhvr>
                                        <p:cTn id="37" dur="2000" fill="hold"/>
                                        <p:tgtEl>
                                          <p:spTgt spid="6"/>
                                        </p:tgtEl>
                                        <p:attrNameLst>
                                          <p:attrName>r</p:attrName>
                                        </p:attrNameLst>
                                      </p:cBhvr>
                                    </p:animRot>
                                  </p:childTnLst>
                                </p:cTn>
                              </p:par>
                            </p:childTnLst>
                          </p:cTn>
                        </p:par>
                        <p:par>
                          <p:cTn id="38" fill="hold">
                            <p:stCondLst>
                              <p:cond delay="4000"/>
                            </p:stCondLst>
                            <p:childTnLst>
                              <p:par>
                                <p:cTn id="39" presetID="31" presetClass="entr" presetSubtype="0" fill="hold" nodeType="afterEffect">
                                  <p:stCondLst>
                                    <p:cond delay="0"/>
                                  </p:stCondLst>
                                  <p:iterate type="lt">
                                    <p:tmPct val="5000"/>
                                  </p:iterate>
                                  <p:childTnLst>
                                    <p:set>
                                      <p:cBhvr>
                                        <p:cTn id="40" dur="1" fill="hold">
                                          <p:stCondLst>
                                            <p:cond delay="0"/>
                                          </p:stCondLst>
                                        </p:cTn>
                                        <p:tgtEl>
                                          <p:spTgt spid="7"/>
                                        </p:tgtEl>
                                        <p:attrNameLst>
                                          <p:attrName>style.visibility</p:attrName>
                                        </p:attrNameLst>
                                      </p:cBhvr>
                                      <p:to>
                                        <p:strVal val="visible"/>
                                      </p:to>
                                    </p:set>
                                    <p:anim calcmode="lin" valueType="num">
                                      <p:cBhvr>
                                        <p:cTn id="41" dur="1000" fill="hold"/>
                                        <p:tgtEl>
                                          <p:spTgt spid="7"/>
                                        </p:tgtEl>
                                        <p:attrNameLst>
                                          <p:attrName>ppt_w</p:attrName>
                                        </p:attrNameLst>
                                      </p:cBhvr>
                                      <p:tavLst>
                                        <p:tav tm="0">
                                          <p:val>
                                            <p:fltVal val="0"/>
                                          </p:val>
                                        </p:tav>
                                        <p:tav tm="100000">
                                          <p:val>
                                            <p:strVal val="#ppt_w"/>
                                          </p:val>
                                        </p:tav>
                                      </p:tavLst>
                                    </p:anim>
                                    <p:anim calcmode="lin" valueType="num">
                                      <p:cBhvr>
                                        <p:cTn id="42" dur="1000" fill="hold"/>
                                        <p:tgtEl>
                                          <p:spTgt spid="7"/>
                                        </p:tgtEl>
                                        <p:attrNameLst>
                                          <p:attrName>ppt_h</p:attrName>
                                        </p:attrNameLst>
                                      </p:cBhvr>
                                      <p:tavLst>
                                        <p:tav tm="0">
                                          <p:val>
                                            <p:fltVal val="0"/>
                                          </p:val>
                                        </p:tav>
                                        <p:tav tm="100000">
                                          <p:val>
                                            <p:strVal val="#ppt_h"/>
                                          </p:val>
                                        </p:tav>
                                      </p:tavLst>
                                    </p:anim>
                                    <p:anim calcmode="lin" valueType="num">
                                      <p:cBhvr>
                                        <p:cTn id="43" dur="1000" fill="hold"/>
                                        <p:tgtEl>
                                          <p:spTgt spid="7"/>
                                        </p:tgtEl>
                                        <p:attrNameLst>
                                          <p:attrName>style.rotation</p:attrName>
                                        </p:attrNameLst>
                                      </p:cBhvr>
                                      <p:tavLst>
                                        <p:tav tm="0">
                                          <p:val>
                                            <p:fltVal val="90"/>
                                          </p:val>
                                        </p:tav>
                                        <p:tav tm="100000">
                                          <p:val>
                                            <p:fltVal val="0"/>
                                          </p:val>
                                        </p:tav>
                                      </p:tavLst>
                                    </p:anim>
                                    <p:animEffect transition="in" filter="fade">
                                      <p:cBhvr>
                                        <p:cTn id="4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2"/>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2"/>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419</Words>
  <Application>Microsoft Office PowerPoint</Application>
  <PresentationFormat>Presentación en pantalla (16:9)</PresentationFormat>
  <Paragraphs>15</Paragraphs>
  <Slides>33</Slides>
  <Notes>2</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54</cp:revision>
  <dcterms:created xsi:type="dcterms:W3CDTF">2024-03-14T17:03:27Z</dcterms:created>
  <dcterms:modified xsi:type="dcterms:W3CDTF">2024-03-18T19:44:33Z</dcterms:modified>
</cp:coreProperties>
</file>