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1" r:id="rId3"/>
    <p:sldId id="343" r:id="rId4"/>
    <p:sldId id="450" r:id="rId5"/>
    <p:sldId id="449" r:id="rId6"/>
    <p:sldId id="451" r:id="rId7"/>
    <p:sldId id="452" r:id="rId8"/>
    <p:sldId id="453" r:id="rId9"/>
    <p:sldId id="454" r:id="rId10"/>
    <p:sldId id="455" r:id="rId11"/>
    <p:sldId id="456" r:id="rId12"/>
    <p:sldId id="457" r:id="rId13"/>
    <p:sldId id="458" r:id="rId14"/>
    <p:sldId id="448" r:id="rId15"/>
    <p:sldId id="444" r:id="rId16"/>
    <p:sldId id="447" r:id="rId17"/>
    <p:sldId id="446" r:id="rId18"/>
    <p:sldId id="445" r:id="rId19"/>
    <p:sldId id="398" r:id="rId20"/>
    <p:sldId id="409" r:id="rId21"/>
    <p:sldId id="408" r:id="rId22"/>
    <p:sldId id="410" r:id="rId23"/>
    <p:sldId id="407" r:id="rId24"/>
    <p:sldId id="411" r:id="rId25"/>
    <p:sldId id="406" r:id="rId26"/>
    <p:sldId id="402" r:id="rId27"/>
    <p:sldId id="403" r:id="rId28"/>
    <p:sldId id="399" r:id="rId29"/>
    <p:sldId id="404" r:id="rId30"/>
    <p:sldId id="405" r:id="rId31"/>
    <p:sldId id="413" r:id="rId32"/>
    <p:sldId id="414" r:id="rId33"/>
    <p:sldId id="415" r:id="rId34"/>
    <p:sldId id="416" r:id="rId35"/>
    <p:sldId id="417" r:id="rId36"/>
    <p:sldId id="418" r:id="rId37"/>
    <p:sldId id="419" r:id="rId38"/>
    <p:sldId id="420" r:id="rId39"/>
    <p:sldId id="400" r:id="rId40"/>
    <p:sldId id="421" r:id="rId41"/>
    <p:sldId id="422" r:id="rId42"/>
    <p:sldId id="423" r:id="rId43"/>
    <p:sldId id="424" r:id="rId44"/>
    <p:sldId id="425" r:id="rId45"/>
    <p:sldId id="426" r:id="rId46"/>
    <p:sldId id="427" r:id="rId47"/>
    <p:sldId id="428" r:id="rId48"/>
    <p:sldId id="429" r:id="rId49"/>
    <p:sldId id="430" r:id="rId50"/>
    <p:sldId id="431" r:id="rId51"/>
    <p:sldId id="432" r:id="rId52"/>
    <p:sldId id="433" r:id="rId53"/>
    <p:sldId id="434" r:id="rId54"/>
    <p:sldId id="401" r:id="rId55"/>
    <p:sldId id="435" r:id="rId56"/>
    <p:sldId id="436" r:id="rId57"/>
    <p:sldId id="437" r:id="rId58"/>
    <p:sldId id="438" r:id="rId59"/>
    <p:sldId id="439" r:id="rId60"/>
    <p:sldId id="440" r:id="rId61"/>
    <p:sldId id="441" r:id="rId62"/>
    <p:sldId id="442" r:id="rId63"/>
    <p:sldId id="443" r:id="rId64"/>
    <p:sldId id="293" r:id="rId65"/>
    <p:sldId id="459" r:id="rId66"/>
  </p:sldIdLst>
  <p:sldSz cx="10945813" cy="4752975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+EjSr5bSvcObMdVicdnj9w" hashData="Z9eHvS5HI3woyfQX1NtSC0eaZM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66FFFF"/>
    <a:srgbClr val="99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587" autoAdjust="0"/>
    <p:restoredTop sz="94770" autoAdjust="0"/>
  </p:normalViewPr>
  <p:slideViewPr>
    <p:cSldViewPr>
      <p:cViewPr>
        <p:scale>
          <a:sx n="40" d="100"/>
          <a:sy n="40" d="100"/>
        </p:scale>
        <p:origin x="-2028" y="-1332"/>
      </p:cViewPr>
      <p:guideLst>
        <p:guide orient="horz" pos="1497"/>
        <p:guide pos="344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20937" y="1476503"/>
            <a:ext cx="9303941" cy="101880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41873" y="2693353"/>
            <a:ext cx="7662069" cy="121464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29/01/2019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29/01/2019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64645" y="3054227"/>
            <a:ext cx="9303941" cy="94399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64645" y="2014514"/>
            <a:ext cx="9303941" cy="103971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29/01/2019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7292" y="1109028"/>
            <a:ext cx="4834401" cy="313674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564121" y="1109028"/>
            <a:ext cx="4834401" cy="313674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29/01/2019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7290" y="1063919"/>
            <a:ext cx="4836302" cy="44339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7290" y="1507310"/>
            <a:ext cx="4836302" cy="27384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560323" y="1063919"/>
            <a:ext cx="4838201" cy="44339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560323" y="1507310"/>
            <a:ext cx="4838201" cy="27384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29/01/2019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29/01/2019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29/01/2019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7292" y="189239"/>
            <a:ext cx="3601097" cy="80536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79509" y="189239"/>
            <a:ext cx="6119014" cy="405653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7292" y="994604"/>
            <a:ext cx="3601097" cy="325116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29/01/2019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45456" y="3327082"/>
            <a:ext cx="6567488" cy="39278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45456" y="424687"/>
            <a:ext cx="6567488" cy="285178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45456" y="3719864"/>
            <a:ext cx="6567488" cy="55781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29/01/2019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29/01/2019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935714" y="190340"/>
            <a:ext cx="2462808" cy="405543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7290" y="190340"/>
            <a:ext cx="7205994" cy="405543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29/01/2019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20936" y="1476504"/>
            <a:ext cx="9303941" cy="101880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41872" y="2693353"/>
            <a:ext cx="7662069" cy="121464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92D050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47291" y="190339"/>
            <a:ext cx="9851232" cy="7921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7291" y="1109028"/>
            <a:ext cx="9851232" cy="31367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47292" y="4405305"/>
            <a:ext cx="2554023" cy="2530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46BBF7-63E3-485D-BCCD-BCA9DCC0B830}" type="datetimeFigureOut">
              <a:rPr lang="es-ES" smtClean="0"/>
              <a:pPr/>
              <a:t>29/01/2019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739820" y="4405305"/>
            <a:ext cx="3466174" cy="2530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844500" y="4405305"/>
            <a:ext cx="2554023" cy="2530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11000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7291" y="4328288"/>
            <a:ext cx="2554023" cy="330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doodles/german-reunification-day-2017" TargetMode="External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5" Type="http://schemas.openxmlformats.org/officeDocument/2006/relationships/hyperlink" Target="https://www.google.com/doodles/gerardo-murillos-dr-atl-142nd-birthday" TargetMode="External"/><Relationship Id="rId4" Type="http://schemas.openxmlformats.org/officeDocument/2006/relationships/image" Target="../media/image45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hyperlink" Target="https://www.google.com/doodles/otfried-preulers-94th-birthday" TargetMode="Externa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gif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gif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gif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gif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62.jpeg"/></Relationships>
</file>

<file path=ppt/slides/_rels/slide6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13" Type="http://schemas.openxmlformats.org/officeDocument/2006/relationships/image" Target="../media/image68.png"/><Relationship Id="rId18" Type="http://schemas.openxmlformats.org/officeDocument/2006/relationships/image" Target="../media/image71.png"/><Relationship Id="rId3" Type="http://schemas.openxmlformats.org/officeDocument/2006/relationships/audio" Target="../media/audio5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4.png"/><Relationship Id="rId11" Type="http://schemas.openxmlformats.org/officeDocument/2006/relationships/image" Target="../media/image6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3.png"/><Relationship Id="rId9" Type="http://schemas.openxmlformats.org/officeDocument/2006/relationships/image" Target="../media/image6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334828" y="2334829"/>
            <a:ext cx="4752975" cy="83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8527666" y="2334829"/>
            <a:ext cx="4752975" cy="83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0"/>
            <a:ext cx="10945813" cy="48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4701212"/>
            <a:ext cx="10945813" cy="5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57998" y="3876685"/>
            <a:ext cx="500066" cy="53156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70580" y="3168659"/>
            <a:ext cx="3222725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157046" y="594109"/>
            <a:ext cx="8562112" cy="3267693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Google - 9 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517955" y="3733809"/>
            <a:ext cx="1740373" cy="80253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000">
    <p:dissolve/>
    <p:sndAc>
      <p:stSnd>
        <p:snd r:embed="rId2" name="Glee Cast-Imagine-(www.TaringaMP3.com) (mp3-pro.ru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472378" y="876289"/>
            <a:ext cx="820896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800" b="1" i="1" dirty="0" smtClean="0">
                <a:effectLst>
                  <a:glow rad="101600">
                    <a:srgbClr val="FF0000">
                      <a:alpha val="60000"/>
                    </a:srgb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Kristen ITC" pitchFamily="66" charset="0"/>
              </a:rPr>
              <a:t>Google, </a:t>
            </a:r>
          </a:p>
          <a:p>
            <a:pPr algn="ctr"/>
            <a:r>
              <a:rPr lang="es-ES" sz="2800" i="1" dirty="0" smtClean="0">
                <a:effectLst>
                  <a:glow rad="101600">
                    <a:srgbClr val="FF0000">
                      <a:alpha val="60000"/>
                    </a:srgb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Kristen ITC" pitchFamily="66" charset="0"/>
              </a:rPr>
              <a:t>Nos hace recordar efemérides y acontecimientos importantes que no deberían pasar desapercibidas pero gracias a esta compañía multinacional nos pone al tanto y nos instruye en cualquier tema o materia relacionada con el día de hoy.</a:t>
            </a:r>
            <a:endParaRPr lang="es-ES" sz="2800" i="1" dirty="0">
              <a:effectLst>
                <a:glow rad="101600">
                  <a:srgbClr val="FF0000">
                    <a:alpha val="60000"/>
                  </a:srgbClr>
                </a:glow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med" advTm="22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omenaje a Brenda Le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00486" cy="475297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43684" y="447661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>29 ene. 2019</a:t>
            </a:r>
          </a:p>
          <a:p>
            <a:r>
              <a:rPr lang="es-ES" dirty="0" smtClean="0"/>
              <a:t>Homenaje a Brenda Lee</a:t>
            </a:r>
            <a:endParaRPr lang="es-ES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Jose Luis\Escritorio\200th-anniversary-of-singapores-founding-6717977348014080-2xa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945813" cy="475297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9371" y="304785"/>
            <a:ext cx="41434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28 ene. 2019</a:t>
            </a:r>
          </a:p>
          <a:p>
            <a:r>
              <a:rPr lang="es-ES" dirty="0" smtClean="0"/>
              <a:t>200.º aniversario de la fundación de Singapur</a:t>
            </a:r>
            <a:endParaRPr lang="es-ES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6" name="Picture 4" descr="C:\Documents and Settings\Jose Luis\Escritorio\india-republic-day-2019-5067562814537728-2x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45813" cy="4560756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00808" y="30478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26 ene. 2019</a:t>
            </a:r>
          </a:p>
          <a:p>
            <a:r>
              <a:rPr lang="es-ES" dirty="0" smtClean="0">
                <a:solidFill>
                  <a:schemeClr val="bg1"/>
                </a:solidFill>
              </a:rPr>
              <a:t>Día de la República de la India 2019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C:\Documents and Settings\Jose Luis\Escritorio\australia-day-2019-4836270135050240-2x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56448" y="0"/>
            <a:ext cx="11882438" cy="475297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9370" y="30478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26 ene. 2019</a:t>
            </a:r>
          </a:p>
          <a:p>
            <a:r>
              <a:rPr lang="es-ES" dirty="0" smtClean="0">
                <a:solidFill>
                  <a:schemeClr val="bg1"/>
                </a:solidFill>
              </a:rPr>
              <a:t>Día de Australia 2019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3" name="Picture 3" descr="C:\Documents and Settings\Jose Luis\Escritorio\grandfathers-day-2019-5162741101756416.2-2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941878" cy="4752976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29370" y="3448057"/>
            <a:ext cx="21431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22 </a:t>
            </a:r>
            <a:r>
              <a:rPr lang="en-US" dirty="0" err="1" smtClean="0"/>
              <a:t>ene</a:t>
            </a:r>
            <a:r>
              <a:rPr lang="en-US" dirty="0" smtClean="0"/>
              <a:t>. 2019</a:t>
            </a:r>
          </a:p>
          <a:p>
            <a:r>
              <a:rPr lang="en-US" dirty="0" smtClean="0"/>
              <a:t>Grandfather's Day 2019 (Poland)</a:t>
            </a:r>
            <a:endParaRPr lang="en-US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C:\Documents and Settings\Jose Luis\Escritorio\martin-luther-king-jr-day-2019-5671880349450240-2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942974"/>
            <a:ext cx="10945813" cy="381000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00808" y="30478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21 ene. 2019</a:t>
            </a:r>
          </a:p>
          <a:p>
            <a:r>
              <a:rPr lang="es-ES" dirty="0" smtClean="0">
                <a:solidFill>
                  <a:schemeClr val="bg1"/>
                </a:solidFill>
              </a:rPr>
              <a:t>Día de Martin </a:t>
            </a:r>
            <a:r>
              <a:rPr lang="es-ES" dirty="0" err="1" smtClean="0">
                <a:solidFill>
                  <a:schemeClr val="bg1"/>
                </a:solidFill>
              </a:rPr>
              <a:t>Luther</a:t>
            </a:r>
            <a:r>
              <a:rPr lang="es-ES" dirty="0" smtClean="0">
                <a:solidFill>
                  <a:schemeClr val="bg1"/>
                </a:solidFill>
              </a:rPr>
              <a:t> King </a:t>
            </a:r>
            <a:r>
              <a:rPr lang="es-ES" dirty="0" err="1" smtClean="0">
                <a:solidFill>
                  <a:schemeClr val="bg1"/>
                </a:solidFill>
              </a:rPr>
              <a:t>Jr.</a:t>
            </a:r>
            <a:r>
              <a:rPr lang="es-ES" dirty="0" smtClean="0">
                <a:solidFill>
                  <a:schemeClr val="bg1"/>
                </a:solidFill>
              </a:rPr>
              <a:t> 2019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C:\Documents and Settings\Jose Luis\Escritorio\manlee-kongprapads-136th-birthday-6305080465686528-2x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19165"/>
            <a:ext cx="10945813" cy="373177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9370" y="304785"/>
            <a:ext cx="350046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20 ene. 2019</a:t>
            </a:r>
          </a:p>
          <a:p>
            <a:r>
              <a:rPr lang="es-ES" dirty="0" smtClean="0">
                <a:solidFill>
                  <a:schemeClr val="bg1"/>
                </a:solidFill>
              </a:rPr>
              <a:t>136.° aniversario del nacimiento de </a:t>
            </a:r>
            <a:r>
              <a:rPr lang="es-ES" dirty="0" err="1" smtClean="0">
                <a:solidFill>
                  <a:schemeClr val="bg1"/>
                </a:solidFill>
              </a:rPr>
              <a:t>Manlee</a:t>
            </a:r>
            <a:r>
              <a:rPr lang="es-ES" dirty="0" smtClean="0">
                <a:solidFill>
                  <a:schemeClr val="bg1"/>
                </a:solidFill>
              </a:rPr>
              <a:t> </a:t>
            </a:r>
            <a:r>
              <a:rPr lang="es-ES" dirty="0" err="1" smtClean="0">
                <a:solidFill>
                  <a:schemeClr val="bg1"/>
                </a:solidFill>
              </a:rPr>
              <a:t>Kongprapad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5" name="Picture 3" descr="C:\Documents and Settings\Jose Luis\Escritorio\dalidas-86th-birthday-5754854419988480-2xa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10926" cy="4752975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29370" y="447661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>17 ene. 2019</a:t>
            </a:r>
          </a:p>
          <a:p>
            <a:r>
              <a:rPr lang="es-ES" dirty="0" smtClean="0"/>
              <a:t>86.° aniversario del nacimiento de </a:t>
            </a:r>
            <a:r>
              <a:rPr lang="es-ES" dirty="0" err="1" smtClean="0"/>
              <a:t>Dalida</a:t>
            </a:r>
            <a:endParaRPr lang="es-ES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9" name="Picture 3" descr="C:\Documents and Settings\Jose Luis\Escritorio\teachers-day-2019-venezuela-5647488290652160-2xa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1120473" cy="4752976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15122" y="590537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>16 ene. 2019</a:t>
            </a:r>
          </a:p>
          <a:p>
            <a:r>
              <a:rPr lang="es-ES" dirty="0" smtClean="0"/>
              <a:t>Día del Maestro 2019 (Tailandia)</a:t>
            </a:r>
            <a:endParaRPr lang="es-ES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C:\Documents and Settings\Jose Luis\Escritorio\childrens-day-2019-thailand-6255707132264448-2x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7937" y="-1"/>
            <a:ext cx="10953750" cy="475297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00808" y="30478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>15 ene. 2019</a:t>
            </a:r>
          </a:p>
          <a:p>
            <a:r>
              <a:rPr lang="es-ES" dirty="0" smtClean="0"/>
              <a:t>Día del Maestro 2019 (Venezuela)</a:t>
            </a:r>
            <a:endParaRPr lang="es-ES" dirty="0"/>
          </a:p>
        </p:txBody>
      </p:sp>
    </p:spTree>
  </p:cSld>
  <p:clrMapOvr>
    <a:masterClrMapping/>
  </p:clrMapOvr>
  <p:transition spd="med" advTm="11000">
    <p:dissolve/>
    <p:sndAc>
      <p:stSnd>
        <p:snd r:embed="rId2" name="John-Lennon-_- Imagine.wav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Jose Luis\Escritorio\celebrating-earl-scruggs-5680695065182208-2xa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945813" cy="475297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9370" y="0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>11 de enero de 2019</a:t>
            </a:r>
          </a:p>
          <a:p>
            <a:r>
              <a:rPr lang="es-ES" b="1" dirty="0" smtClean="0"/>
              <a:t>Homenaje a </a:t>
            </a:r>
            <a:r>
              <a:rPr lang="es-ES" b="1" dirty="0" err="1" smtClean="0"/>
              <a:t>Earl</a:t>
            </a:r>
            <a:r>
              <a:rPr lang="es-ES" b="1" dirty="0" smtClean="0"/>
              <a:t> </a:t>
            </a:r>
            <a:r>
              <a:rPr lang="es-ES" b="1" dirty="0" err="1" smtClean="0"/>
              <a:t>Scruggs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118.° aniversario del nacimiento de Fahrelnissa Zei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3685" y="947727"/>
            <a:ext cx="10402128" cy="416085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30478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>11 ene. 2019</a:t>
            </a:r>
          </a:p>
          <a:p>
            <a:r>
              <a:rPr lang="es-ES" dirty="0" smtClean="0"/>
              <a:t>117.° aniversario del nacimiento de Evelyn </a:t>
            </a:r>
            <a:r>
              <a:rPr lang="es-ES" dirty="0" err="1" smtClean="0"/>
              <a:t>Dove</a:t>
            </a:r>
            <a:endParaRPr lang="es-ES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118.° aniversario del nacimiento de Fahrelnissa Zei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45813" cy="475297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72247" y="376223"/>
            <a:ext cx="5000660" cy="646331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r>
              <a:rPr lang="es-ES" dirty="0" smtClean="0"/>
              <a:t>7 ene. 2019</a:t>
            </a:r>
          </a:p>
          <a:p>
            <a:r>
              <a:rPr lang="es-ES" dirty="0" smtClean="0"/>
              <a:t>118.° aniversario del nacimiento de </a:t>
            </a:r>
            <a:r>
              <a:rPr lang="es-ES" dirty="0" err="1" smtClean="0"/>
              <a:t>Fahrelnissa</a:t>
            </a:r>
            <a:r>
              <a:rPr lang="es-ES" dirty="0" smtClean="0"/>
              <a:t> </a:t>
            </a:r>
            <a:r>
              <a:rPr lang="es-ES" dirty="0" err="1" smtClean="0"/>
              <a:t>Zeid</a:t>
            </a:r>
            <a:endParaRPr lang="es-ES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118.° aniversario del nacimiento de Fahrelnissa Zei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4660" y="0"/>
            <a:ext cx="11120473" cy="475297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9370" y="376223"/>
            <a:ext cx="2378866" cy="646331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r>
              <a:rPr lang="es-ES" dirty="0" smtClean="0"/>
              <a:t>7 ene. 2019</a:t>
            </a:r>
          </a:p>
          <a:p>
            <a:r>
              <a:rPr lang="es-ES" dirty="0" smtClean="0"/>
              <a:t>Vacaciones 2019 (día 2)</a:t>
            </a:r>
            <a:endParaRPr lang="es-ES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C:\Documents and Settings\Jose Luis\Escritorio\descarga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1397213" cy="5019693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72246" y="0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>8 ene. 2019</a:t>
            </a:r>
          </a:p>
          <a:p>
            <a:r>
              <a:rPr lang="es-ES" dirty="0" err="1" smtClean="0"/>
              <a:t>Doodle</a:t>
            </a:r>
            <a:r>
              <a:rPr lang="es-ES" dirty="0" smtClean="0"/>
              <a:t> 4 Google 2018: ganador de Estados Unidos</a:t>
            </a:r>
            <a:endParaRPr lang="es-ES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115320" y="1304917"/>
            <a:ext cx="742955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Los </a:t>
            </a:r>
            <a:r>
              <a:rPr lang="es-ES" sz="2800" i="1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doodles</a:t>
            </a:r>
            <a:r>
              <a:rPr lang="es-ES" sz="2800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 son los divertidos, sorprendentes e incluso a veces espontáneos cambios que se realizan en el logotipo de Google para conmemorar festividades, aniversarios y las vidas de célebres artistas, pioneros y científicos.</a:t>
            </a:r>
            <a:endParaRPr lang="es-ES" sz="2800" i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med" advTm="22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Vacaciones 2017 (Europa del Este): día 1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0945813" cy="4752975"/>
          </a:xfrm>
          <a:prstGeom prst="rect">
            <a:avLst/>
          </a:prstGeom>
          <a:noFill/>
        </p:spPr>
      </p:pic>
      <p:sp>
        <p:nvSpPr>
          <p:cNvPr id="67587" name="Rectangle 3"/>
          <p:cNvSpPr>
            <a:spLocks noChangeArrowheads="1"/>
          </p:cNvSpPr>
          <p:nvPr/>
        </p:nvSpPr>
        <p:spPr bwMode="auto">
          <a:xfrm>
            <a:off x="472246" y="447661"/>
            <a:ext cx="3929090" cy="113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charset="0"/>
              </a:rPr>
              <a:t>6 de enero de 2019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charset="0"/>
              </a:rPr>
              <a:t>Vacaciones 2017 (Europa del Este): día 1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104.° aniversario del nacimiento de Baba Am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941878" cy="4752976"/>
          </a:xfrm>
          <a:prstGeom prst="rect">
            <a:avLst/>
          </a:prstGeom>
          <a:noFill/>
        </p:spPr>
      </p:pic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8401866" y="0"/>
            <a:ext cx="2543947" cy="89255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6 ene. 2019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Vacaciones 2019 (día 1)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104.° aniversario del nacimiento de Baba Am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1120473" cy="4752976"/>
          </a:xfrm>
          <a:prstGeom prst="rect">
            <a:avLst/>
          </a:prstGeom>
          <a:noFill/>
        </p:spPr>
      </p:pic>
      <p:sp>
        <p:nvSpPr>
          <p:cNvPr id="68611" name="Rectangle 3"/>
          <p:cNvSpPr>
            <a:spLocks noChangeArrowheads="1"/>
          </p:cNvSpPr>
          <p:nvPr/>
        </p:nvSpPr>
        <p:spPr bwMode="auto">
          <a:xfrm>
            <a:off x="0" y="0"/>
            <a:ext cx="10945813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2 ene. 2019</a:t>
            </a:r>
            <a:endParaRPr kumimoji="0" lang="es-E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Primer día de clases 2019 (Singapur)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104.° aniversario del nacimiento de Baba Amte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945813" cy="4752975"/>
          </a:xfrm>
          <a:prstGeom prst="rect">
            <a:avLst/>
          </a:prstGeom>
          <a:noFill/>
        </p:spPr>
      </p:pic>
      <p:sp>
        <p:nvSpPr>
          <p:cNvPr id="65539" name="Rectangle 3"/>
          <p:cNvSpPr>
            <a:spLocks noChangeArrowheads="1"/>
          </p:cNvSpPr>
          <p:nvPr/>
        </p:nvSpPr>
        <p:spPr bwMode="auto">
          <a:xfrm>
            <a:off x="0" y="1590669"/>
            <a:ext cx="10945813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 ene. 2019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Día de Año Nuevo 2019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104.° aniversario del nacimiento de Baba Am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1120473" cy="4752976"/>
          </a:xfrm>
          <a:prstGeom prst="rect">
            <a:avLst/>
          </a:prstGeom>
          <a:noFill/>
        </p:spPr>
      </p:pic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4187022" y="947727"/>
            <a:ext cx="2068195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25 dic. 2018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Fiestas 2018 (día 3)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104.° aniversario del nacimiento de Baba Amte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945813" cy="4752975"/>
          </a:xfrm>
          <a:prstGeom prst="rect">
            <a:avLst/>
          </a:prstGeom>
          <a:noFill/>
        </p:spPr>
      </p:pic>
      <p:sp>
        <p:nvSpPr>
          <p:cNvPr id="63491" name="Rectangle 3"/>
          <p:cNvSpPr>
            <a:spLocks noChangeArrowheads="1"/>
          </p:cNvSpPr>
          <p:nvPr/>
        </p:nvSpPr>
        <p:spPr bwMode="auto">
          <a:xfrm>
            <a:off x="472246" y="1090603"/>
            <a:ext cx="10044938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31 dic. 2018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Nochevieja 2018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104.° aniversario del nacimiento de Baba Amte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941878" cy="4752976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472247" y="304785"/>
            <a:ext cx="10473566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25 dic. 2018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Fiestas 2018 (día 3, hemisferio norte)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104.° aniversario del nacimiento de Baba Amte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945814" cy="4752976"/>
          </a:xfrm>
          <a:prstGeom prst="rect">
            <a:avLst/>
          </a:prstGeom>
          <a:noFill/>
        </p:spPr>
      </p:pic>
      <p:sp>
        <p:nvSpPr>
          <p:cNvPr id="61443" name="Rectangle 3"/>
          <p:cNvSpPr>
            <a:spLocks noChangeArrowheads="1"/>
          </p:cNvSpPr>
          <p:nvPr/>
        </p:nvSpPr>
        <p:spPr bwMode="auto">
          <a:xfrm>
            <a:off x="615122" y="304785"/>
            <a:ext cx="7258856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24 dic. 2018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Fiestas 2018 (día 2, hemisferio norte)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43948" y="1233479"/>
            <a:ext cx="635798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¿Cuántos </a:t>
            </a:r>
            <a:r>
              <a:rPr lang="es-ES" sz="2800" b="1" i="1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doodles</a:t>
            </a:r>
            <a:r>
              <a:rPr lang="es-ES" sz="2800" b="1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 ha creado Google a lo largo de los años?</a:t>
            </a:r>
          </a:p>
          <a:p>
            <a:pPr algn="ctr"/>
            <a:endParaRPr lang="es-ES" sz="2800" i="1" dirty="0" smtClean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Kristen ITC" pitchFamily="66" charset="0"/>
            </a:endParaRPr>
          </a:p>
          <a:p>
            <a:pPr algn="ctr"/>
            <a:r>
              <a:rPr lang="es-ES" sz="2800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El equipo ha creado más de 2.000 </a:t>
            </a:r>
            <a:r>
              <a:rPr lang="es-ES" sz="2800" i="1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doodles</a:t>
            </a:r>
            <a:r>
              <a:rPr lang="es-ES" sz="2800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 para nuestras páginas principales de todo el mundo.</a:t>
            </a:r>
            <a:endParaRPr lang="es-ES" sz="2800" i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med" advTm="19000">
    <p:dissolve/>
    <p:sndAc>
      <p:stSnd>
        <p:snd r:embed="rId2" name="ANGELITOS NEGROS.wav"/>
      </p:stSnd>
    </p:sndAc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104.° aniversario del nacimiento de Baba Amte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941878" cy="4752976"/>
          </a:xfrm>
          <a:prstGeom prst="rect">
            <a:avLst/>
          </a:prstGeom>
          <a:noFill/>
        </p:spPr>
      </p:pic>
      <p:sp>
        <p:nvSpPr>
          <p:cNvPr id="62467" name="Rectangle 3"/>
          <p:cNvSpPr>
            <a:spLocks noChangeArrowheads="1"/>
          </p:cNvSpPr>
          <p:nvPr/>
        </p:nvSpPr>
        <p:spPr bwMode="auto">
          <a:xfrm>
            <a:off x="329370" y="447661"/>
            <a:ext cx="10330691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24 dic. 2018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Fiestas 2018 (día 2, hemisferio sur)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6" name="Picture 4" descr="104.° aniversario del nacimiento de Baba Amte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941878" cy="4752976"/>
          </a:xfrm>
          <a:prstGeom prst="rect">
            <a:avLst/>
          </a:prstGeom>
          <a:noFill/>
        </p:spPr>
      </p:pic>
      <p:sp>
        <p:nvSpPr>
          <p:cNvPr id="64517" name="Rectangle 5"/>
          <p:cNvSpPr>
            <a:spLocks noChangeArrowheads="1"/>
          </p:cNvSpPr>
          <p:nvPr/>
        </p:nvSpPr>
        <p:spPr bwMode="auto">
          <a:xfrm>
            <a:off x="1" y="-1"/>
            <a:ext cx="8258988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23 dic. 2018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Fiestas 2018 (día 1, hemisferio norte)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104.° aniversario del nacimiento de Baba Am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1259384" cy="4752974"/>
          </a:xfrm>
          <a:prstGeom prst="rect">
            <a:avLst/>
          </a:prstGeom>
          <a:noFill/>
        </p:spPr>
      </p:pic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" y="-1"/>
            <a:ext cx="9616310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22 dic. 2018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Día de la Madre 2018 (Indonesia)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104.° aniversario del nacimiento de Baba Am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2312" y="942975"/>
            <a:ext cx="7620000" cy="3810000"/>
          </a:xfrm>
          <a:prstGeom prst="rect">
            <a:avLst/>
          </a:prstGeom>
          <a:noFill/>
        </p:spPr>
      </p:pic>
      <p:sp>
        <p:nvSpPr>
          <p:cNvPr id="72707" name="Rectangle 3"/>
          <p:cNvSpPr>
            <a:spLocks noChangeArrowheads="1"/>
          </p:cNvSpPr>
          <p:nvPr/>
        </p:nvSpPr>
        <p:spPr bwMode="auto">
          <a:xfrm>
            <a:off x="1" y="-1"/>
            <a:ext cx="9830624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22 dic. 2018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165.° aniversario del nacimiento de Teresa Carreño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104.° aniversario del nacimiento de Baba Am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9436" y="447661"/>
            <a:ext cx="9429816" cy="4691067"/>
          </a:xfrm>
          <a:prstGeom prst="rect">
            <a:avLst/>
          </a:prstGeom>
          <a:noFill/>
        </p:spPr>
      </p:pic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" y="-1"/>
            <a:ext cx="9544872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21 dic. 2018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95.° aniversario del nacimiento de Connie Mark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104.° aniversario del nacimiento de Baba Am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45813" cy="4752975"/>
          </a:xfrm>
          <a:prstGeom prst="rect">
            <a:avLst/>
          </a:prstGeom>
          <a:noFill/>
        </p:spPr>
      </p:pic>
      <p:sp>
        <p:nvSpPr>
          <p:cNvPr id="74755" name="Rectangle 3"/>
          <p:cNvSpPr>
            <a:spLocks noChangeArrowheads="1"/>
          </p:cNvSpPr>
          <p:nvPr/>
        </p:nvSpPr>
        <p:spPr bwMode="auto">
          <a:xfrm>
            <a:off x="1" y="-1"/>
            <a:ext cx="10187814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21 dic. 2018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84.° aniversario del nacimiento de </a:t>
            </a:r>
            <a:r>
              <a:rPr kumimoji="0" lang="es-E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Hanif</a:t>
            </a: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</a:t>
            </a:r>
            <a:r>
              <a:rPr kumimoji="0" lang="es-E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Mohammad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104.° aniversario del nacimiento de Baba Amte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971021" cy="4752975"/>
          </a:xfrm>
          <a:prstGeom prst="rect">
            <a:avLst/>
          </a:prstGeom>
          <a:noFill/>
        </p:spPr>
      </p:pic>
      <p:sp>
        <p:nvSpPr>
          <p:cNvPr id="75779" name="Rectangle 3"/>
          <p:cNvSpPr>
            <a:spLocks noChangeArrowheads="1"/>
          </p:cNvSpPr>
          <p:nvPr/>
        </p:nvSpPr>
        <p:spPr bwMode="auto">
          <a:xfrm>
            <a:off x="1" y="-1"/>
            <a:ext cx="9687748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21 dic. 2018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Summer</a:t>
            </a: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</a:t>
            </a:r>
            <a:r>
              <a:rPr kumimoji="0" lang="es-E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Solstice</a:t>
            </a: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2018 </a:t>
            </a:r>
            <a:r>
              <a:rPr kumimoji="0" lang="es-E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Observed</a:t>
            </a: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(</a:t>
            </a:r>
            <a:r>
              <a:rPr kumimoji="0" lang="es-E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Southern</a:t>
            </a: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</a:t>
            </a:r>
            <a:r>
              <a:rPr kumimoji="0" lang="es-E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Hemisphere</a:t>
            </a: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104.° aniversario del nacimiento de Baba Amte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120475" cy="475297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6803" name="Rectangle 3"/>
          <p:cNvSpPr>
            <a:spLocks noChangeArrowheads="1"/>
          </p:cNvSpPr>
          <p:nvPr/>
        </p:nvSpPr>
        <p:spPr bwMode="auto">
          <a:xfrm>
            <a:off x="1" y="-1"/>
            <a:ext cx="7901798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18 dic. 2018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Día Nacional de Qatar 2018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104.° aniversario del nacimiento de Baba Am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3684" y="590537"/>
            <a:ext cx="9858444" cy="3884981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7827" name="Rectangle 3"/>
          <p:cNvSpPr>
            <a:spLocks noChangeArrowheads="1"/>
          </p:cNvSpPr>
          <p:nvPr/>
        </p:nvSpPr>
        <p:spPr bwMode="auto">
          <a:xfrm>
            <a:off x="1" y="-1"/>
            <a:ext cx="10545004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17 dic. 2018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80.° aniversario de la creación de "Las flechas rápidas"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104.° aniversario del nacimiento de Baba Amte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937" y="0"/>
            <a:ext cx="10953750" cy="4752975"/>
          </a:xfrm>
          <a:prstGeom prst="rect">
            <a:avLst/>
          </a:prstGeom>
          <a:noFill/>
        </p:spPr>
      </p:pic>
      <p:sp>
        <p:nvSpPr>
          <p:cNvPr id="78851" name="Rectangle 3"/>
          <p:cNvSpPr>
            <a:spLocks noChangeArrowheads="1"/>
          </p:cNvSpPr>
          <p:nvPr/>
        </p:nvSpPr>
        <p:spPr bwMode="auto">
          <a:xfrm>
            <a:off x="1" y="-1"/>
            <a:ext cx="10545004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16 dic. 2018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Día de la Independencia de Kazajistán 2018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329634" y="1447793"/>
            <a:ext cx="716521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¿Quién diseña los </a:t>
            </a:r>
            <a:r>
              <a:rPr lang="es-ES" sz="2800" b="1" i="1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doodles</a:t>
            </a:r>
            <a:r>
              <a:rPr lang="es-ES" sz="2800" b="1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?</a:t>
            </a:r>
          </a:p>
          <a:p>
            <a:pPr algn="ctr"/>
            <a:endParaRPr lang="es-ES" sz="2800" b="1" i="1" dirty="0" smtClean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Kristen ITC" pitchFamily="66" charset="0"/>
            </a:endParaRPr>
          </a:p>
          <a:p>
            <a:pPr algn="ctr"/>
            <a:r>
              <a:rPr lang="es-ES" sz="2800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Existe un equipo de ingenieros e ilustradores (denominados "</a:t>
            </a:r>
            <a:r>
              <a:rPr lang="es-ES" sz="2800" i="1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doodlers</a:t>
            </a:r>
            <a:r>
              <a:rPr lang="es-ES" sz="2800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") que se encarga de la creación de todos y cada uno de los </a:t>
            </a:r>
            <a:r>
              <a:rPr lang="es-ES" sz="2800" i="1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doodles</a:t>
            </a:r>
            <a:r>
              <a:rPr lang="es-ES" sz="2800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 que ves.</a:t>
            </a:r>
            <a:endParaRPr lang="es-ES" sz="2800" i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med" advTm="17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104.° aniversario del nacimiento de Baba Am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0808" y="942975"/>
            <a:ext cx="9286875" cy="3810000"/>
          </a:xfrm>
          <a:prstGeom prst="rect">
            <a:avLst/>
          </a:prstGeom>
          <a:noFill/>
        </p:spPr>
      </p:pic>
      <p:sp>
        <p:nvSpPr>
          <p:cNvPr id="79875" name="Rectangle 3"/>
          <p:cNvSpPr>
            <a:spLocks noChangeArrowheads="1"/>
          </p:cNvSpPr>
          <p:nvPr/>
        </p:nvSpPr>
        <p:spPr bwMode="auto">
          <a:xfrm>
            <a:off x="1" y="-1"/>
            <a:ext cx="8901930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14 dic. 2018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110.° aniversario del nacimiento de Dolores Olmedo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104.° aniversario del nacimiento de Baba Am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170828" y="-623909"/>
            <a:ext cx="13227896" cy="6072230"/>
          </a:xfrm>
          <a:prstGeom prst="rect">
            <a:avLst/>
          </a:prstGeom>
          <a:noFill/>
        </p:spPr>
      </p:pic>
      <p:sp>
        <p:nvSpPr>
          <p:cNvPr id="80899" name="Rectangle 3"/>
          <p:cNvSpPr>
            <a:spLocks noChangeArrowheads="1"/>
          </p:cNvSpPr>
          <p:nvPr/>
        </p:nvSpPr>
        <p:spPr bwMode="auto">
          <a:xfrm>
            <a:off x="1" y="-1"/>
            <a:ext cx="2472509" cy="138499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12 dic. 2018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87.° aniversario del nacimiento de </a:t>
            </a:r>
            <a:r>
              <a:rPr kumimoji="0" lang="es-E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Fatima</a:t>
            </a: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</a:t>
            </a:r>
            <a:r>
              <a:rPr kumimoji="0" lang="es-E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Haddad</a:t>
            </a: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("Baya")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104.° aniversario del nacimiento de Baba Am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7998" y="700880"/>
            <a:ext cx="9338495" cy="4052095"/>
          </a:xfrm>
          <a:prstGeom prst="flowChartAlternateProcess">
            <a:avLst/>
          </a:prstGeom>
          <a:noFill/>
        </p:spPr>
      </p:pic>
      <p:sp>
        <p:nvSpPr>
          <p:cNvPr id="81923" name="Rectangle 3"/>
          <p:cNvSpPr>
            <a:spLocks noChangeArrowheads="1"/>
          </p:cNvSpPr>
          <p:nvPr/>
        </p:nvSpPr>
        <p:spPr bwMode="auto">
          <a:xfrm>
            <a:off x="1" y="-1"/>
            <a:ext cx="9544872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10 dic. 2018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127.º aniversario del nacimiento de Nelly </a:t>
            </a:r>
            <a:r>
              <a:rPr kumimoji="0" lang="es-E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Sachs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104.° aniversario del nacimiento de Baba Am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41880" cy="4752975"/>
          </a:xfrm>
          <a:prstGeom prst="rect">
            <a:avLst/>
          </a:prstGeom>
          <a:noFill/>
        </p:spPr>
      </p:pic>
      <p:sp>
        <p:nvSpPr>
          <p:cNvPr id="82947" name="Rectangle 3"/>
          <p:cNvSpPr>
            <a:spLocks noChangeArrowheads="1"/>
          </p:cNvSpPr>
          <p:nvPr/>
        </p:nvSpPr>
        <p:spPr bwMode="auto">
          <a:xfrm>
            <a:off x="0" y="3614202"/>
            <a:ext cx="4544212" cy="113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8 dic. 2018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145.° aniversario de la inauguración del ascensor </a:t>
            </a:r>
            <a:r>
              <a:rPr kumimoji="0" lang="es-E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Lacerda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104.° aniversario del nacimiento de Baba Amt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953750" cy="4752975"/>
          </a:xfrm>
          <a:prstGeom prst="ellipse">
            <a:avLst/>
          </a:prstGeom>
          <a:noFill/>
        </p:spPr>
      </p:pic>
      <p:sp>
        <p:nvSpPr>
          <p:cNvPr id="83971" name="Rectangle 3"/>
          <p:cNvSpPr>
            <a:spLocks noChangeArrowheads="1"/>
          </p:cNvSpPr>
          <p:nvPr/>
        </p:nvSpPr>
        <p:spPr bwMode="auto">
          <a:xfrm>
            <a:off x="472246" y="0"/>
            <a:ext cx="9830624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6 dic. 2018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Día de la Independencia de Finlandia 2018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  <p:sndAc>
      <p:stSnd>
        <p:snd r:embed="rId2" name="luz casal - piensa en mi.wav"/>
      </p:stSnd>
    </p:sndAc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 descr="104.° aniversario del nacimiento de Baba Am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19099"/>
            <a:ext cx="10945813" cy="4548191"/>
          </a:xfrm>
          <a:prstGeom prst="rect">
            <a:avLst/>
          </a:prstGeom>
          <a:noFill/>
        </p:spPr>
      </p:pic>
      <p:sp>
        <p:nvSpPr>
          <p:cNvPr id="84995" name="Rectangle 3"/>
          <p:cNvSpPr>
            <a:spLocks noChangeArrowheads="1"/>
          </p:cNvSpPr>
          <p:nvPr/>
        </p:nvSpPr>
        <p:spPr bwMode="auto">
          <a:xfrm>
            <a:off x="1" y="-1"/>
            <a:ext cx="5044278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6 dic. 2018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87.° aniversario del nacimiento de </a:t>
            </a:r>
            <a:r>
              <a:rPr kumimoji="0" lang="es-E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Zeki</a:t>
            </a: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</a:t>
            </a:r>
            <a:r>
              <a:rPr kumimoji="0" lang="es-E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Müren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 descr="104.° aniversario del nacimiento de Baba Am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41880" cy="4752975"/>
          </a:xfrm>
          <a:prstGeom prst="rect">
            <a:avLst/>
          </a:prstGeom>
          <a:noFill/>
        </p:spPr>
      </p:pic>
      <p:sp>
        <p:nvSpPr>
          <p:cNvPr id="86019" name="Rectangle 3"/>
          <p:cNvSpPr>
            <a:spLocks noChangeArrowheads="1"/>
          </p:cNvSpPr>
          <p:nvPr/>
        </p:nvSpPr>
        <p:spPr bwMode="auto">
          <a:xfrm>
            <a:off x="257932" y="304785"/>
            <a:ext cx="3044013" cy="113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2 dic. 2018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Día Nacional de los Emiratos Árabes Unidos 2018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3" name="Picture 3" descr="104.° aniversario del nacimiento de Baba Amte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945813" cy="4752975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7045" name="Picture 5" descr="https://lh3.googleusercontent.com/un-0I_DGwLvjVOUO7QMY0IpdbUvB8tBoEPUXBAz5xLaqjZLf2j-vco4LWtzN74yKksKn4-r1S81ULmwfY5YRzANUF7HLnhKR-7fdigc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7313" y="-25417463"/>
            <a:ext cx="4876800" cy="1952625"/>
          </a:xfrm>
          <a:prstGeom prst="rect">
            <a:avLst/>
          </a:prstGeom>
          <a:noFill/>
        </p:spPr>
      </p:pic>
      <p:pic>
        <p:nvPicPr>
          <p:cNvPr id="87046" name="Picture 6" descr="https://lh3.googleusercontent.com/BDAySfh8v5rLpN7_0mxG53Uw3n9JwGPj3-kP9gCK1j8w9K-BmvWDRxKfDshu2QCg0nBSbcLzcjOnODkEpdshFXkcJrim3NpqbB4flif_7A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79488" y="-12125325"/>
            <a:ext cx="4876800" cy="1952625"/>
          </a:xfrm>
          <a:prstGeom prst="rect">
            <a:avLst/>
          </a:prstGeom>
          <a:noFill/>
        </p:spPr>
      </p:pic>
      <p:sp>
        <p:nvSpPr>
          <p:cNvPr id="87048" name="Rectangle 8"/>
          <p:cNvSpPr>
            <a:spLocks noChangeArrowheads="1"/>
          </p:cNvSpPr>
          <p:nvPr/>
        </p:nvSpPr>
        <p:spPr bwMode="auto">
          <a:xfrm>
            <a:off x="615122" y="376223"/>
            <a:ext cx="9187682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 dic. 2018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Día del Maestro 2018 (Panamá)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https://lh3.googleusercontent.com/g2KGey24Bta57Hspr86fRy5XbsvwQq_DkUqEuzGwr7f1Thb7ekjS5LXdYcCZwSy_y-gDIFSiRirn-N5hhmUyDeuNz9V8iDiAw-bi0YM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10941878" cy="4752976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00808" y="304785"/>
            <a:ext cx="3357585" cy="646331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r>
              <a:rPr lang="es-ES" dirty="0" smtClean="0"/>
              <a:t>Día de la Unidad Alemana 2017</a:t>
            </a:r>
          </a:p>
          <a:p>
            <a:r>
              <a:rPr lang="es-ES" dirty="0" smtClean="0"/>
              <a:t>3 oct. 2018</a:t>
            </a:r>
            <a:endParaRPr lang="es-ES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2" descr="104.° aniversario del nacimiento de Baba Amte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73131" y="519099"/>
            <a:ext cx="11318943" cy="423387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9091" name="Rectangle 3"/>
          <p:cNvSpPr>
            <a:spLocks noChangeArrowheads="1"/>
          </p:cNvSpPr>
          <p:nvPr/>
        </p:nvSpPr>
        <p:spPr bwMode="auto">
          <a:xfrm>
            <a:off x="1" y="-1"/>
            <a:ext cx="9973500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30 nov. 2018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Día de San Andrés 2018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2" descr="104.° aniversario del nacimiento de Baba Am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7998" y="561974"/>
            <a:ext cx="9072626" cy="4191001"/>
          </a:xfrm>
          <a:prstGeom prst="rect">
            <a:avLst/>
          </a:prstGeom>
          <a:noFill/>
        </p:spPr>
      </p:pic>
      <p:sp>
        <p:nvSpPr>
          <p:cNvPr id="90115" name="Rectangle 3"/>
          <p:cNvSpPr>
            <a:spLocks noChangeArrowheads="1"/>
          </p:cNvSpPr>
          <p:nvPr/>
        </p:nvSpPr>
        <p:spPr bwMode="auto">
          <a:xfrm>
            <a:off x="543684" y="0"/>
            <a:ext cx="10116376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29 nov. 2018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400 aniversario del nacimiento de Murillo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 descr="104.° aniversario del nacimiento de Baba Am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1148340" cy="4752976"/>
          </a:xfrm>
          <a:prstGeom prst="rect">
            <a:avLst/>
          </a:prstGeom>
          <a:noFill/>
        </p:spPr>
      </p:pic>
      <p:sp>
        <p:nvSpPr>
          <p:cNvPr id="91139" name="Rectangle 3"/>
          <p:cNvSpPr>
            <a:spLocks noChangeArrowheads="1"/>
          </p:cNvSpPr>
          <p:nvPr/>
        </p:nvSpPr>
        <p:spPr bwMode="auto">
          <a:xfrm>
            <a:off x="1" y="-1"/>
            <a:ext cx="10116376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27 nov. 2018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107.º aniversario del nacimiento de Fe del Mundo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2" descr="104.° aniversario del nacimiento de Baba Am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941878" cy="4752976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92163" name="Rectangle 3"/>
          <p:cNvSpPr>
            <a:spLocks noChangeArrowheads="1"/>
          </p:cNvSpPr>
          <p:nvPr/>
        </p:nvSpPr>
        <p:spPr bwMode="auto">
          <a:xfrm>
            <a:off x="3544080" y="304785"/>
            <a:ext cx="8901930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24 nov. 2018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Elecciones en Taiwán 2018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Picture 2" descr="104.° aniversario del nacimiento de Baba Amte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001343" cy="4752975"/>
          </a:xfrm>
          <a:prstGeom prst="rect">
            <a:avLst/>
          </a:prstGeom>
          <a:noFill/>
        </p:spPr>
      </p:pic>
      <p:sp>
        <p:nvSpPr>
          <p:cNvPr id="93187" name="Rectangle 3"/>
          <p:cNvSpPr>
            <a:spLocks noChangeArrowheads="1"/>
          </p:cNvSpPr>
          <p:nvPr/>
        </p:nvSpPr>
        <p:spPr bwMode="auto">
          <a:xfrm>
            <a:off x="400808" y="0"/>
            <a:ext cx="9616310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24 nov. 2018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306.º aniversario del nacimiento de Charles-Michel de </a:t>
            </a:r>
            <a:r>
              <a:rPr kumimoji="0" lang="es-E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l'Épée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043750" y="519099"/>
            <a:ext cx="921550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¿Cómo pueden los usuarios de Google o el público enviar ideas para </a:t>
            </a:r>
            <a:r>
              <a:rPr lang="es-ES" sz="2400" b="1" i="1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doodles</a:t>
            </a:r>
            <a:r>
              <a:rPr lang="es-ES" sz="2400" b="1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?</a:t>
            </a:r>
          </a:p>
          <a:p>
            <a:pPr algn="ctr"/>
            <a:r>
              <a:rPr lang="es-ES" sz="2400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El equipo de los </a:t>
            </a:r>
            <a:r>
              <a:rPr lang="es-ES" sz="2400" i="1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doodles</a:t>
            </a:r>
            <a:r>
              <a:rPr lang="es-ES" sz="2400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 está siempre encantado de recibir ideas de los usuarios. Para ello, los usuarios pueden enviar un correo electrónico a la dirección "proposals@google.com" incluyendo ideas para el próximo </a:t>
            </a:r>
            <a:r>
              <a:rPr lang="es-ES" sz="2400" i="1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doodle</a:t>
            </a:r>
            <a:r>
              <a:rPr lang="es-ES" sz="2400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 de Google. El equipo recibe cientos de solicitudes a diario, por lo que lamentablemente no podemos responder a todos los usuarios. De todas formas, te garantizamos que leeremos tu solicitud. :)</a:t>
            </a:r>
            <a:endParaRPr lang="es-ES" sz="2400" i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med" advTm="36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2" descr="104.° aniversario del nacimiento de Baba Amte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41880" cy="4752975"/>
          </a:xfrm>
          <a:prstGeom prst="ellipse">
            <a:avLst/>
          </a:prstGeom>
          <a:noFill/>
        </p:spPr>
      </p:pic>
      <p:sp>
        <p:nvSpPr>
          <p:cNvPr id="94211" name="Rectangle 3"/>
          <p:cNvSpPr>
            <a:spLocks noChangeArrowheads="1"/>
          </p:cNvSpPr>
          <p:nvPr/>
        </p:nvSpPr>
        <p:spPr bwMode="auto">
          <a:xfrm>
            <a:off x="2186758" y="447661"/>
            <a:ext cx="9473434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23 nov. 2018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119.º aniversario del nacimiento de </a:t>
            </a:r>
            <a:r>
              <a:rPr kumimoji="0" lang="es-E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Mestre</a:t>
            </a: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Bimba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Picture 2" descr="104.° aniversario del nacimiento de Baba Am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131086" cy="4752975"/>
          </a:xfrm>
          <a:prstGeom prst="rect">
            <a:avLst/>
          </a:prstGeom>
          <a:noFill/>
        </p:spPr>
      </p:pic>
      <p:sp>
        <p:nvSpPr>
          <p:cNvPr id="95235" name="Rectangle 3"/>
          <p:cNvSpPr>
            <a:spLocks noChangeArrowheads="1"/>
          </p:cNvSpPr>
          <p:nvPr/>
        </p:nvSpPr>
        <p:spPr bwMode="auto">
          <a:xfrm>
            <a:off x="1" y="-1"/>
            <a:ext cx="7687484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23 nov. 2018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110.º aniversario del nacimiento de </a:t>
            </a:r>
            <a:r>
              <a:rPr kumimoji="0" lang="es-E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Nikolai</a:t>
            </a: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</a:t>
            </a:r>
            <a:r>
              <a:rPr kumimoji="0" lang="es-E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Nosov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2" descr="104.° aniversario del nacimiento de Baba Am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5122" y="510633"/>
            <a:ext cx="9858476" cy="4242342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96259" name="Rectangle 3"/>
          <p:cNvSpPr>
            <a:spLocks noChangeArrowheads="1"/>
          </p:cNvSpPr>
          <p:nvPr/>
        </p:nvSpPr>
        <p:spPr bwMode="auto">
          <a:xfrm>
            <a:off x="472246" y="304785"/>
            <a:ext cx="3401203" cy="113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23 nov. 2018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148.º aniversario del nacimiento de Valdemar </a:t>
            </a:r>
            <a:r>
              <a:rPr kumimoji="0" lang="es-E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Poulsen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Picture 2" descr="104.° aniversario del nacimiento de Baba Amte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sp>
        <p:nvSpPr>
          <p:cNvPr id="97283" name="Rectangle 3"/>
          <p:cNvSpPr>
            <a:spLocks noChangeArrowheads="1"/>
          </p:cNvSpPr>
          <p:nvPr/>
        </p:nvSpPr>
        <p:spPr bwMode="auto">
          <a:xfrm>
            <a:off x="400808" y="376223"/>
            <a:ext cx="9687748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22 nov. 2018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Acción de Gracias 2018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Picture 2" descr="104.° aniversario del nacimiento de Baba Am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945813" cy="4752975"/>
          </a:xfrm>
          <a:prstGeom prst="rect">
            <a:avLst/>
          </a:prstGeom>
          <a:noFill/>
        </p:spPr>
      </p:pic>
      <p:sp>
        <p:nvSpPr>
          <p:cNvPr id="98307" name="Rectangle 3"/>
          <p:cNvSpPr>
            <a:spLocks noChangeArrowheads="1"/>
          </p:cNvSpPr>
          <p:nvPr/>
        </p:nvSpPr>
        <p:spPr bwMode="auto">
          <a:xfrm>
            <a:off x="472246" y="304785"/>
            <a:ext cx="9616310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22 nov. 2018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Loy</a:t>
            </a: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</a:t>
            </a:r>
            <a:r>
              <a:rPr kumimoji="0" lang="es-E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Krathong</a:t>
            </a: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2018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Picture 2" descr="104.° aniversario del nacimiento de Baba Am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53750" cy="475297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99331" name="Rectangle 3"/>
          <p:cNvSpPr>
            <a:spLocks noChangeArrowheads="1"/>
          </p:cNvSpPr>
          <p:nvPr/>
        </p:nvSpPr>
        <p:spPr bwMode="auto">
          <a:xfrm>
            <a:off x="543684" y="304785"/>
            <a:ext cx="9902062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20 nov. 2018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Día del Niño 2018 (varios países)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FFFF00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Picture 2" descr="104.° aniversario del nacimiento de Baba Amte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47727"/>
            <a:ext cx="10988896" cy="3805248"/>
          </a:xfrm>
          <a:prstGeom prst="rect">
            <a:avLst/>
          </a:prstGeom>
          <a:noFill/>
        </p:spPr>
      </p:pic>
      <p:sp>
        <p:nvSpPr>
          <p:cNvPr id="100355" name="Rectangle 3"/>
          <p:cNvSpPr>
            <a:spLocks noChangeArrowheads="1"/>
          </p:cNvSpPr>
          <p:nvPr/>
        </p:nvSpPr>
        <p:spPr bwMode="auto">
          <a:xfrm>
            <a:off x="329370" y="0"/>
            <a:ext cx="8473302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16 nov. 2018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44.° aniversario del envío del mensaje de Arecibo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Picture 2" descr="104.° aniversario del nacimiento de Baba Am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937" y="0"/>
            <a:ext cx="10953750" cy="4752975"/>
          </a:xfrm>
          <a:prstGeom prst="rect">
            <a:avLst/>
          </a:prstGeom>
          <a:noFill/>
        </p:spPr>
      </p:pic>
      <p:sp>
        <p:nvSpPr>
          <p:cNvPr id="101379" name="Rectangle 3"/>
          <p:cNvSpPr>
            <a:spLocks noChangeArrowheads="1"/>
          </p:cNvSpPr>
          <p:nvPr/>
        </p:nvSpPr>
        <p:spPr bwMode="auto">
          <a:xfrm>
            <a:off x="329370" y="304785"/>
            <a:ext cx="164307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14 nov. 2018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Doodle</a:t>
            </a: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4 Google 2018 - Ganador de la India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2" name="Picture 2" descr="104.° aniversario del nacimiento de Baba Am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35" y="-1"/>
            <a:ext cx="10941878" cy="4752976"/>
          </a:xfrm>
          <a:prstGeom prst="rect">
            <a:avLst/>
          </a:prstGeom>
          <a:noFill/>
        </p:spPr>
      </p:pic>
      <p:sp>
        <p:nvSpPr>
          <p:cNvPr id="102403" name="Rectangle 3"/>
          <p:cNvSpPr>
            <a:spLocks noChangeArrowheads="1"/>
          </p:cNvSpPr>
          <p:nvPr/>
        </p:nvSpPr>
        <p:spPr bwMode="auto">
          <a:xfrm>
            <a:off x="329370" y="0"/>
            <a:ext cx="6473038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11 nov. 2018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58.º aniversario del nacimiento de </a:t>
            </a:r>
            <a:r>
              <a:rPr kumimoji="0" lang="es-E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Christy</a:t>
            </a: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</a:t>
            </a:r>
            <a:r>
              <a:rPr kumimoji="0" lang="es-E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Essien</a:t>
            </a: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</a:t>
            </a:r>
            <a:r>
              <a:rPr kumimoji="0" lang="es-E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Igbokwe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334826" y="2334833"/>
            <a:ext cx="4752975" cy="83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527667" y="2334833"/>
            <a:ext cx="4752975" cy="83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0"/>
            <a:ext cx="10945813" cy="48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4701215"/>
            <a:ext cx="10945813" cy="5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57901" y="4022445"/>
            <a:ext cx="457287" cy="47440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70583" y="3168663"/>
            <a:ext cx="3222722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71152" y="347377"/>
            <a:ext cx="3353236" cy="352930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330162" y="-195281"/>
            <a:ext cx="4187513" cy="540744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martes, 29 de enero de 2019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21:42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258064" y="3948123"/>
            <a:ext cx="2404675" cy="64735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5290477" y="2270867"/>
            <a:ext cx="364860" cy="211243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109028"/>
            <a:ext cx="10945813" cy="15843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267461"/>
            <a:ext cx="10945813" cy="3485515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371594" y="0"/>
            <a:ext cx="5837767" cy="1082622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320271"/>
            <a:ext cx="10945813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68228" y="3274272"/>
            <a:ext cx="3192529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749918" y="2904596"/>
            <a:ext cx="2827668" cy="1637136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834401" y="3379893"/>
            <a:ext cx="1459442" cy="68654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059622"/>
            <a:ext cx="638506" cy="369676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429298"/>
            <a:ext cx="638506" cy="369676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2798974"/>
            <a:ext cx="638506" cy="369676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168650"/>
            <a:ext cx="638506" cy="369676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541732"/>
            <a:ext cx="10945813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925617" y="580919"/>
            <a:ext cx="5776957" cy="14611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GOOGLE N.º 9 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GOOGLE N.º 9 -</Template>
  <TotalTime>1</TotalTime>
  <Words>858</Words>
  <Application>Microsoft Office PowerPoint</Application>
  <PresentationFormat>Personalizado</PresentationFormat>
  <Paragraphs>134</Paragraphs>
  <Slides>64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64</vt:i4>
      </vt:variant>
    </vt:vector>
  </HeadingPairs>
  <TitlesOfParts>
    <vt:vector size="66" baseType="lpstr">
      <vt:lpstr>GOOGLE N.º 9 -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2019-01-29T20:42:33Z</dcterms:created>
  <dcterms:modified xsi:type="dcterms:W3CDTF">2019-01-29T20:43:47Z</dcterms:modified>
</cp:coreProperties>
</file>