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343" r:id="rId4"/>
    <p:sldId id="508" r:id="rId5"/>
    <p:sldId id="509" r:id="rId6"/>
    <p:sldId id="510" r:id="rId7"/>
    <p:sldId id="398" r:id="rId8"/>
    <p:sldId id="511" r:id="rId9"/>
    <p:sldId id="512" r:id="rId10"/>
    <p:sldId id="513" r:id="rId11"/>
    <p:sldId id="514" r:id="rId12"/>
    <p:sldId id="515" r:id="rId13"/>
    <p:sldId id="516" r:id="rId14"/>
    <p:sldId id="517" r:id="rId15"/>
    <p:sldId id="518" r:id="rId16"/>
    <p:sldId id="519" r:id="rId17"/>
    <p:sldId id="399" r:id="rId18"/>
    <p:sldId id="520" r:id="rId19"/>
    <p:sldId id="521" r:id="rId20"/>
    <p:sldId id="522" r:id="rId21"/>
    <p:sldId id="523" r:id="rId22"/>
    <p:sldId id="524" r:id="rId23"/>
    <p:sldId id="525" r:id="rId24"/>
    <p:sldId id="526" r:id="rId25"/>
    <p:sldId id="527" r:id="rId26"/>
    <p:sldId id="528" r:id="rId27"/>
    <p:sldId id="529" r:id="rId28"/>
    <p:sldId id="530" r:id="rId29"/>
    <p:sldId id="531" r:id="rId30"/>
    <p:sldId id="532" r:id="rId31"/>
    <p:sldId id="533" r:id="rId32"/>
    <p:sldId id="400" r:id="rId33"/>
    <p:sldId id="534" r:id="rId34"/>
    <p:sldId id="535" r:id="rId35"/>
    <p:sldId id="536" r:id="rId36"/>
    <p:sldId id="537" r:id="rId37"/>
    <p:sldId id="538" r:id="rId38"/>
    <p:sldId id="539" r:id="rId39"/>
    <p:sldId id="540" r:id="rId40"/>
    <p:sldId id="541" r:id="rId41"/>
    <p:sldId id="542" r:id="rId42"/>
    <p:sldId id="401" r:id="rId43"/>
    <p:sldId id="543" r:id="rId44"/>
    <p:sldId id="544" r:id="rId45"/>
    <p:sldId id="545" r:id="rId46"/>
    <p:sldId id="546" r:id="rId47"/>
    <p:sldId id="293" r:id="rId48"/>
    <p:sldId id="547" r:id="rId49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JkeUAtxOrsyywYv6FtQ2Q" hashData="LE4M3DUce9e8opWcPk8ldveCxa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FFCCFF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7" autoAdjust="0"/>
    <p:restoredTop sz="94770" autoAdjust="0"/>
  </p:normalViewPr>
  <p:slideViewPr>
    <p:cSldViewPr>
      <p:cViewPr>
        <p:scale>
          <a:sx n="40" d="100"/>
          <a:sy n="40" d="100"/>
        </p:scale>
        <p:origin x="-1482" y="-1200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09/10/2018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5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Google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- 8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aimable - sombreros et mant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día de hoy.</a:t>
            </a:r>
            <a:endParaRPr lang="es-ES" sz="2800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Jose Luis\Desktop\prayoon-yomyiams-85th-birthday-4927560591867904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30 ago. 2018</a:t>
            </a:r>
          </a:p>
          <a:p>
            <a:r>
              <a:rPr lang="es-ES" dirty="0" smtClean="0"/>
              <a:t>85.º aniversario del nacimiento de </a:t>
            </a:r>
            <a:r>
              <a:rPr lang="es-ES" dirty="0" err="1" smtClean="0"/>
              <a:t>Prayoon</a:t>
            </a:r>
            <a:r>
              <a:rPr lang="es-ES" dirty="0" smtClean="0"/>
              <a:t> </a:t>
            </a:r>
            <a:r>
              <a:rPr lang="es-ES" dirty="0" err="1" smtClean="0"/>
              <a:t>Yommium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Jose Luis\Desktop\descarg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85190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76223"/>
            <a:ext cx="6165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30 ago. 2018</a:t>
            </a:r>
          </a:p>
          <a:p>
            <a:r>
              <a:rPr lang="es-ES" dirty="0" smtClean="0"/>
              <a:t>155.º aniversario del nacimiento de </a:t>
            </a:r>
            <a:r>
              <a:rPr lang="es-ES" dirty="0" err="1" smtClean="0"/>
              <a:t>Sergey</a:t>
            </a:r>
            <a:r>
              <a:rPr lang="es-ES" dirty="0" smtClean="0"/>
              <a:t> </a:t>
            </a:r>
            <a:r>
              <a:rPr lang="es-ES" dirty="0" err="1" smtClean="0"/>
              <a:t>Prokudin-Gorsky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Jose Luis\Desktop\197th-anniversary-of-zugspitze-first-ascent-5343713998929920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02576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6" y="44766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27 ago. 2018</a:t>
            </a:r>
          </a:p>
          <a:p>
            <a:r>
              <a:rPr lang="es-ES" dirty="0" smtClean="0"/>
              <a:t>198.° aniversario del primer ascenso al </a:t>
            </a:r>
            <a:r>
              <a:rPr lang="es-ES" dirty="0" err="1" smtClean="0"/>
              <a:t>Zugspitze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15320" y="1304917"/>
            <a:ext cx="7429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son los divertidos, sorprendentes e incluso a veces espontáneos cambios que se realizan en el logotipo de Google para conmemorar festividades, aniversarios y las vidas de célebres artistas, pioneros y científicos.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ose Luis\Desktop\sir-donald-george-the-don-bradmans-110th-birthday-5208108191186944.19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04785"/>
            <a:ext cx="40005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27 ago. 2018</a:t>
            </a:r>
          </a:p>
          <a:p>
            <a:r>
              <a:rPr lang="es-ES" dirty="0" smtClean="0"/>
              <a:t>110.º aniversario del nacimiento de Sir Donald George </a:t>
            </a:r>
            <a:r>
              <a:rPr lang="es-ES" dirty="0" err="1" smtClean="0"/>
              <a:t>Bradman</a:t>
            </a:r>
            <a:r>
              <a:rPr lang="es-ES" dirty="0" smtClean="0"/>
              <a:t> ("El Don")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ose Luis\Desktop\ismat-chughtais-107th-birthday-5162713809420288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1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7" y="376223"/>
            <a:ext cx="27860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21 ago. 2018</a:t>
            </a:r>
          </a:p>
          <a:p>
            <a:r>
              <a:rPr lang="es-ES" dirty="0" smtClean="0"/>
              <a:t>107.º aniversario del nacimiento de </a:t>
            </a:r>
            <a:r>
              <a:rPr lang="es-ES" dirty="0" err="1" smtClean="0"/>
              <a:t>Ismat</a:t>
            </a:r>
            <a:r>
              <a:rPr lang="es-ES" dirty="0" smtClean="0"/>
              <a:t> </a:t>
            </a:r>
            <a:r>
              <a:rPr lang="es-ES" dirty="0" err="1" smtClean="0"/>
              <a:t>Chughtai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Jose Luis\Desktop\2018-asian-games-6501582823751680.2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1875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6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ago. 2018</a:t>
            </a:r>
          </a:p>
          <a:p>
            <a:r>
              <a:rPr lang="es-ES" dirty="0" smtClean="0"/>
              <a:t>Juegos Asiáticos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Jose Luis\Desktop\qixi-festival-2018-5771058144608256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4" y="-1"/>
            <a:ext cx="10941879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400809" y="3733809"/>
            <a:ext cx="2000264" cy="646331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17 ago. 2018</a:t>
            </a:r>
          </a:p>
          <a:p>
            <a:r>
              <a:rPr lang="en-US" dirty="0" smtClean="0"/>
              <a:t>Festival </a:t>
            </a:r>
            <a:r>
              <a:rPr lang="en-US" dirty="0" err="1" smtClean="0"/>
              <a:t>Qi</a:t>
            </a:r>
            <a:r>
              <a:rPr lang="en-US" dirty="0" smtClean="0"/>
              <a:t> Xi 2018</a:t>
            </a:r>
            <a:endParaRPr lang="en-U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Jose Luis\Desktop\ebenezer-cobb-morleys-187th-birthday-5017132201934848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0"/>
            <a:ext cx="3258328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16 ago. 2018</a:t>
            </a:r>
          </a:p>
          <a:p>
            <a:r>
              <a:rPr lang="es-ES" dirty="0" smtClean="0"/>
              <a:t>187.º aniversario del nacimiento de </a:t>
            </a:r>
            <a:r>
              <a:rPr lang="es-ES" dirty="0" err="1" smtClean="0"/>
              <a:t>Ebenezer</a:t>
            </a:r>
            <a:r>
              <a:rPr lang="es-ES" dirty="0" smtClean="0"/>
              <a:t> </a:t>
            </a:r>
            <a:r>
              <a:rPr lang="es-ES" dirty="0" err="1" smtClean="0"/>
              <a:t>Cobb</a:t>
            </a:r>
            <a:r>
              <a:rPr lang="es-ES" dirty="0" smtClean="0"/>
              <a:t> </a:t>
            </a:r>
            <a:r>
              <a:rPr lang="es-ES" dirty="0" err="1" smtClean="0"/>
              <a:t>Morley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Jose Luis\Desktop\india-independence-day-2018-5949872665526272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0808" y="376223"/>
            <a:ext cx="414340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15 ago. 2018</a:t>
            </a:r>
          </a:p>
          <a:p>
            <a:r>
              <a:rPr lang="es-ES" dirty="0" smtClean="0"/>
              <a:t>Día de la Independencia de la India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27th-anniversary-of-bunaken-national-park-5338154566418432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1875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84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ago. 2018</a:t>
            </a:r>
          </a:p>
          <a:p>
            <a:r>
              <a:rPr lang="es-ES" dirty="0" smtClean="0"/>
              <a:t>27.º aniversario del Parque nacional de </a:t>
            </a:r>
            <a:r>
              <a:rPr lang="es-ES" dirty="0" err="1" smtClean="0"/>
              <a:t>Bunaken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Jose Luis\Desktop\mario-moreno-cantinflas-98th-birthday-6187985518198784.2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1874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6" y="304785"/>
            <a:ext cx="38576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12 ago. 2018</a:t>
            </a:r>
          </a:p>
          <a:p>
            <a:r>
              <a:rPr lang="es-ES" dirty="0" smtClean="0"/>
              <a:t>107.º aniversario del nacimiento de Mario "Cantinflas" Moreno</a:t>
            </a:r>
            <a:endParaRPr lang="es-ES" dirty="0"/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Jose Luis\Desktop\ecuador-independence-day-2018-5548044383682560-2xa 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25" y="-314325"/>
            <a:ext cx="11056938" cy="50673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1" y="0"/>
            <a:ext cx="30718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10 ago. 2018</a:t>
            </a:r>
          </a:p>
          <a:p>
            <a:r>
              <a:rPr lang="es-ES" dirty="0" smtClean="0"/>
              <a:t>Día de la Independencia de Ecuador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3948" y="1233479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¿Cuántos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ha creado Google a lo largo de los años?</a:t>
            </a:r>
          </a:p>
          <a:p>
            <a:pPr algn="ctr"/>
            <a:endParaRPr lang="es-ES" sz="2800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ha creado más de 2.000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para nuestras páginas principales de todo el mundo.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9000">
    <p:dissolve/>
    <p:sndAc>
      <p:stSnd>
        <p:snd r:embed="rId2" name="ANGELITOS NEGRO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Jose Luis\Desktop\mary-g-ross-110th-birthday-4781894964084736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9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5122" y="3805247"/>
            <a:ext cx="547052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b="1" dirty="0" smtClean="0"/>
              <a:t>9 ago. 2018</a:t>
            </a:r>
          </a:p>
          <a:p>
            <a:r>
              <a:rPr lang="es-ES" dirty="0" smtClean="0"/>
              <a:t>110.º aniversario del nacimiento de Mary G. Ross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Jose Luis\Desktop\dilip-sardesais-78th-birthday-557201667653632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8 ago. 2018</a:t>
            </a:r>
          </a:p>
          <a:p>
            <a:r>
              <a:rPr lang="es-ES" dirty="0" smtClean="0"/>
              <a:t>78.º aniversario del nacimiento de </a:t>
            </a:r>
            <a:r>
              <a:rPr lang="es-ES" dirty="0" err="1" smtClean="0"/>
              <a:t>Dilip</a:t>
            </a:r>
            <a:r>
              <a:rPr lang="es-ES" dirty="0" smtClean="0"/>
              <a:t> </a:t>
            </a:r>
            <a:r>
              <a:rPr lang="es-ES" dirty="0" err="1" smtClean="0"/>
              <a:t>Sardesai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Jose Luis\Desktop\ibn-sinas-1038th-birthday-5768556863029248.2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409595"/>
            <a:ext cx="10953751" cy="516257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44278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b="1" dirty="0" smtClean="0"/>
              <a:t>7 ago. 2018</a:t>
            </a:r>
          </a:p>
          <a:p>
            <a:pPr algn="r"/>
            <a:r>
              <a:rPr lang="es-ES" dirty="0" smtClean="0"/>
              <a:t>1038.º aniversario del nacimiento de Ibn </a:t>
            </a:r>
            <a:r>
              <a:rPr lang="es-ES" dirty="0" err="1" smtClean="0"/>
              <a:t>Sina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Jose Luis\Desktop\talal-maddahs-78th-birthday-6602499589931008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0808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5 ago. 2018</a:t>
            </a:r>
          </a:p>
          <a:p>
            <a:r>
              <a:rPr lang="es-ES" dirty="0" smtClean="0"/>
              <a:t>78.º aniversario del nacimiento de </a:t>
            </a:r>
            <a:r>
              <a:rPr lang="es-ES" dirty="0" err="1" smtClean="0"/>
              <a:t>Talal</a:t>
            </a:r>
            <a:r>
              <a:rPr lang="es-ES" dirty="0" smtClean="0"/>
              <a:t> </a:t>
            </a:r>
            <a:r>
              <a:rPr lang="es-ES" dirty="0" err="1" smtClean="0"/>
              <a:t>Maddah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Jose Luis\Desktop\anbara-salam-khalidis-121st-birthday-5755646057119744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733809"/>
            <a:ext cx="557216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4 ago. 2018</a:t>
            </a:r>
          </a:p>
          <a:p>
            <a:r>
              <a:rPr lang="es-ES" dirty="0" smtClean="0"/>
              <a:t>121.º aniversario del nacimiento de </a:t>
            </a:r>
            <a:r>
              <a:rPr lang="es-ES" dirty="0" err="1" smtClean="0"/>
              <a:t>Anbara</a:t>
            </a:r>
            <a:r>
              <a:rPr lang="es-ES" dirty="0" smtClean="0"/>
              <a:t> </a:t>
            </a:r>
            <a:r>
              <a:rPr lang="es-ES" dirty="0" err="1" smtClean="0"/>
              <a:t>Salam</a:t>
            </a:r>
            <a:r>
              <a:rPr lang="es-ES" dirty="0" smtClean="0"/>
              <a:t> </a:t>
            </a:r>
            <a:r>
              <a:rPr lang="es-ES" dirty="0" err="1" smtClean="0"/>
              <a:t>Khalidi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Jose Luis\Desktop\pumpuang-duangjans-57th-birthday-6288613716262912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53750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1" y="0"/>
            <a:ext cx="30718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4 ago. 2018</a:t>
            </a:r>
          </a:p>
          <a:p>
            <a:r>
              <a:rPr lang="es-ES" dirty="0" smtClean="0"/>
              <a:t>57.º aniversario del nacimiento de </a:t>
            </a:r>
            <a:r>
              <a:rPr lang="es-ES" dirty="0" err="1" smtClean="0"/>
              <a:t>Pumpuang</a:t>
            </a:r>
            <a:r>
              <a:rPr lang="es-ES" dirty="0" smtClean="0"/>
              <a:t> </a:t>
            </a:r>
            <a:r>
              <a:rPr lang="es-ES" dirty="0" err="1" smtClean="0"/>
              <a:t>Duangjan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Jose Luis\Desktop\celebrating-mount-olympus-6110994337103872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6" y="3762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 ago. 2018</a:t>
            </a:r>
          </a:p>
          <a:p>
            <a:r>
              <a:rPr lang="es-ES" dirty="0" smtClean="0"/>
              <a:t>Homenaje al monte Olimpo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9370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 ago. 2018</a:t>
            </a:r>
          </a:p>
          <a:p>
            <a:r>
              <a:rPr lang="es-ES" dirty="0" smtClean="0"/>
              <a:t>Día Nacional de Suiza 2018</a:t>
            </a:r>
            <a:endParaRPr lang="es-ES" dirty="0"/>
          </a:p>
        </p:txBody>
      </p:sp>
      <p:pic>
        <p:nvPicPr>
          <p:cNvPr id="57346" name="Picture 2" descr="C:\Users\Jose Luis\Desktop\switzerland-national-day-2018-5298867561037824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Jose Luis\Desktop\meena-kumaris-85th-birthday-6607134597840896.2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53750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0808" y="3805247"/>
            <a:ext cx="500066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1 ago. 2018</a:t>
            </a:r>
          </a:p>
          <a:p>
            <a:r>
              <a:rPr lang="es-ES" dirty="0" smtClean="0"/>
              <a:t>85.º aniversario del nacimiento de </a:t>
            </a:r>
            <a:r>
              <a:rPr lang="es-ES" dirty="0" err="1" smtClean="0"/>
              <a:t>Meena</a:t>
            </a:r>
            <a:r>
              <a:rPr lang="es-ES" dirty="0" smtClean="0"/>
              <a:t> </a:t>
            </a:r>
            <a:r>
              <a:rPr lang="es-ES" dirty="0" err="1" smtClean="0"/>
              <a:t>Kumari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Jose Luis\Desktop\gerda-taros-108th-birthday-6208421375246336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4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0808" y="3805247"/>
            <a:ext cx="457203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1 ago. 2018</a:t>
            </a:r>
          </a:p>
          <a:p>
            <a:r>
              <a:rPr lang="es-ES" dirty="0" smtClean="0"/>
              <a:t>108.º aniversario del nacimiento de </a:t>
            </a:r>
            <a:r>
              <a:rPr lang="es-ES" dirty="0" err="1" smtClean="0"/>
              <a:t>Gerda</a:t>
            </a:r>
            <a:r>
              <a:rPr lang="es-ES" dirty="0" smtClean="0"/>
              <a:t> Taro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Jose Luis\Desktop\maria-rebecca-latigo-de-hernandezs-122nd-birthday-4741691587166208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0228" y="447661"/>
            <a:ext cx="3786213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29 jul. 2018</a:t>
            </a:r>
          </a:p>
          <a:p>
            <a:pPr algn="ctr"/>
            <a:r>
              <a:rPr lang="es-ES" dirty="0" smtClean="0"/>
              <a:t>122.º aniversario del nacimiento de María Rebecca </a:t>
            </a:r>
            <a:r>
              <a:rPr lang="es-ES" dirty="0" err="1" smtClean="0"/>
              <a:t>Latigo</a:t>
            </a:r>
            <a:r>
              <a:rPr lang="es-ES" dirty="0" smtClean="0"/>
              <a:t> de Hernández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Jose Luis\Desktop\peru-national-day-2018-6226848395558912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9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0808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28 jul. 2018</a:t>
            </a:r>
          </a:p>
          <a:p>
            <a:r>
              <a:rPr lang="es-ES" dirty="0" smtClean="0"/>
              <a:t>Día Nacional de Perú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Jose Luis\Desktop\lyudmila-rudenkos-114th-birthday-5392731118501888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4106644"/>
            <a:ext cx="547052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b="1" dirty="0" smtClean="0"/>
              <a:t>27 jul. 2018</a:t>
            </a:r>
          </a:p>
          <a:p>
            <a:r>
              <a:rPr lang="es-ES" dirty="0" smtClean="0"/>
              <a:t>114 aniversario del nacimiento de </a:t>
            </a:r>
            <a:r>
              <a:rPr lang="es-ES" dirty="0" err="1" smtClean="0"/>
              <a:t>Lyudmila</a:t>
            </a:r>
            <a:r>
              <a:rPr lang="es-ES" dirty="0" smtClean="0"/>
              <a:t> </a:t>
            </a:r>
            <a:r>
              <a:rPr lang="es-ES" dirty="0" err="1" smtClean="0"/>
              <a:t>Rudenko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Jose Luis\Desktop\grandparentss-day-2018-portugal-spain-5285817839779840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1875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59093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26 jul. 2018</a:t>
            </a:r>
          </a:p>
          <a:p>
            <a:r>
              <a:rPr lang="es-ES" dirty="0" smtClean="0"/>
              <a:t>Día de los Abuelos 2018 (España y Portugal)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29634" y="1447793"/>
            <a:ext cx="71652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¿Quién diseña los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endParaRPr lang="es-ES" sz="2800" b="1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Existe un equipo de ingenieros e ilustradores (denominados "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doodlers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") que se encarga de la creación de todos y cada uno de 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que ves.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Jose Luis\Desktop\belgium-national-day-2018-6735805644013568-2x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13638" y="-338157"/>
            <a:ext cx="12727827" cy="509113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21 jul. 2018</a:t>
            </a:r>
          </a:p>
          <a:p>
            <a:r>
              <a:rPr lang="es-ES" dirty="0" smtClean="0"/>
              <a:t>Día Nacional de Bélgica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  <p:sndAc>
      <p:stSnd>
        <p:snd r:embed="rId2" name="EL DIA QUE ME QUIERAS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Jose Luis\Desktop\gino-bartalis-104th-birthday-538066011291648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4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15716" y="3762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dirty="0" smtClean="0"/>
              <a:t>18 jul. 2018</a:t>
            </a:r>
          </a:p>
          <a:p>
            <a:pPr algn="r"/>
            <a:r>
              <a:rPr lang="es-ES" dirty="0" smtClean="0"/>
              <a:t>104 aniversario del nacimiento de Gino </a:t>
            </a:r>
            <a:r>
              <a:rPr lang="es-ES" dirty="0" err="1" smtClean="0"/>
              <a:t>Bartali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 descr="C:\Users\Jose Luis\Desktop\georges-lemaitres-124th-birthday-661148231270400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120473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84" y="4106644"/>
            <a:ext cx="547052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b="1" dirty="0" smtClean="0"/>
              <a:t>17 jul. 2018</a:t>
            </a:r>
          </a:p>
          <a:p>
            <a:r>
              <a:rPr lang="es-ES" dirty="0" smtClean="0"/>
              <a:t>124 aniversario del nacimiento de Georges </a:t>
            </a:r>
            <a:r>
              <a:rPr lang="es-ES" dirty="0" err="1" smtClean="0"/>
              <a:t>Lemaître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celebrating-world-cup-2018-champions-france-525246731386880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84" y="3805247"/>
            <a:ext cx="5470525" cy="646331"/>
          </a:xfrm>
          <a:prstGeom prst="rect">
            <a:avLst/>
          </a:prstGeom>
          <a:solidFill>
            <a:srgbClr val="66FFFF"/>
          </a:solidFill>
        </p:spPr>
        <p:txBody>
          <a:bodyPr>
            <a:spAutoFit/>
          </a:bodyPr>
          <a:lstStyle/>
          <a:p>
            <a:r>
              <a:rPr lang="es-ES" b="1" dirty="0" smtClean="0"/>
              <a:t>16 jul. 2018</a:t>
            </a:r>
          </a:p>
          <a:p>
            <a:r>
              <a:rPr lang="es-ES" dirty="0" smtClean="0"/>
              <a:t>Celebración de la victoria de Francia en el Mundial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bastille-day-2018-5520087099375616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6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jul. 2018</a:t>
            </a:r>
          </a:p>
          <a:p>
            <a:r>
              <a:rPr lang="es-ES" dirty="0" smtClean="0"/>
              <a:t>Día de la Bastilla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world-cup-2018-day-24-5994561313701888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354" y="0"/>
            <a:ext cx="11004168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6" y="0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jul. 2018</a:t>
            </a:r>
          </a:p>
          <a:p>
            <a:r>
              <a:rPr lang="es-ES" dirty="0" smtClean="0"/>
              <a:t>Mundial 2018: día 24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world-cup-2018-day-23-england-vs-croatia-5980951883546624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04170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0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11 jul. 2018</a:t>
            </a:r>
          </a:p>
          <a:p>
            <a:r>
              <a:rPr lang="es-ES" dirty="0" smtClean="0"/>
              <a:t>Día 23 del Mundial 2018: Reino Unido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carlota-jaramillos-114th-birthday-4718031887400960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4" cy="47529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7" y="304785"/>
            <a:ext cx="31432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9 jul. 2018</a:t>
            </a:r>
          </a:p>
          <a:p>
            <a:r>
              <a:rPr lang="es-ES" dirty="0" smtClean="0"/>
              <a:t>114 aniversario del nacimiento de Carlota Jaramillo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tanabata-2018-5466706561466368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53751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1" y="3805247"/>
            <a:ext cx="1643074" cy="646331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r>
              <a:rPr lang="it-IT" b="1" dirty="0" smtClean="0"/>
              <a:t>7 jul. 2018</a:t>
            </a:r>
          </a:p>
          <a:p>
            <a:r>
              <a:rPr lang="it-IT" dirty="0" smtClean="0"/>
              <a:t>Tanabata 2018</a:t>
            </a:r>
            <a:endParaRPr lang="it-IT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750" y="519099"/>
            <a:ext cx="92155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¿Cómo pueden los usuarios de Google o el público enviar ideas para </a:t>
            </a:r>
            <a:r>
              <a:rPr lang="es-ES" sz="24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de los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está siempre encantado de recibir ideas de los usuarios. Para ello, los usuarios pueden enviar un correo electrónico a la dirección "proposals@google.com" incluyendo ideas para el próximo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 Google. El equipo recibe cientos de solicitudes a diario, por lo que lamentablemente no podemos responder a todos los usuarios. De todas formas, te garantizamos que leeremos tu solicitud. :)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36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venezuela-national-day-2018-6437058053668864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1"/>
            <a:ext cx="10953751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2247" y="304785"/>
            <a:ext cx="2428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5 jul. 2018</a:t>
            </a:r>
          </a:p>
          <a:p>
            <a:r>
              <a:rPr lang="es-ES" dirty="0" smtClean="0"/>
              <a:t>Día de la Independencia de Venezuela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Jose Luis\Desktop\octavia-e-butlers-71st-birthday-5687373449920512-2x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14124" cy="47529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9371" y="304785"/>
            <a:ext cx="22145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22 jun. 2018</a:t>
            </a:r>
          </a:p>
          <a:p>
            <a:r>
              <a:rPr lang="es-ES" dirty="0" smtClean="0"/>
              <a:t>71.º aniversario del nacimiento de Octavia E. Butler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2018-dragon-boat-festival-6430783374884864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1"/>
            <a:ext cx="10953751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jun. 2018</a:t>
            </a:r>
          </a:p>
          <a:p>
            <a:r>
              <a:rPr lang="es-ES" dirty="0" smtClean="0"/>
              <a:t>Festival del Barco del Dragón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russia-day-2018-6083037052796928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53751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0808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12 jun. 2018</a:t>
            </a:r>
          </a:p>
          <a:p>
            <a:r>
              <a:rPr lang="es-ES" dirty="0" smtClean="0"/>
              <a:t>Día de Rusia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09 de octubre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11:16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N.º 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N.º 9</Template>
  <TotalTime>30</TotalTime>
  <Words>707</Words>
  <Application>Microsoft Office PowerPoint</Application>
  <PresentationFormat>Personalizado</PresentationFormat>
  <Paragraphs>100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GOOGLE N.º 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14</cp:revision>
  <dcterms:created xsi:type="dcterms:W3CDTF">2018-10-09T08:55:37Z</dcterms:created>
  <dcterms:modified xsi:type="dcterms:W3CDTF">2018-10-09T09:26:30Z</dcterms:modified>
</cp:coreProperties>
</file>