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91" r:id="rId3"/>
    <p:sldId id="343" r:id="rId4"/>
    <p:sldId id="395" r:id="rId5"/>
    <p:sldId id="392" r:id="rId6"/>
    <p:sldId id="393" r:id="rId7"/>
    <p:sldId id="389" r:id="rId8"/>
    <p:sldId id="398" r:id="rId9"/>
    <p:sldId id="388" r:id="rId10"/>
    <p:sldId id="390" r:id="rId11"/>
    <p:sldId id="387" r:id="rId12"/>
    <p:sldId id="352" r:id="rId13"/>
    <p:sldId id="399" r:id="rId14"/>
    <p:sldId id="351" r:id="rId15"/>
    <p:sldId id="353" r:id="rId16"/>
    <p:sldId id="391" r:id="rId17"/>
    <p:sldId id="354" r:id="rId18"/>
    <p:sldId id="400" r:id="rId19"/>
    <p:sldId id="362" r:id="rId20"/>
    <p:sldId id="355" r:id="rId21"/>
    <p:sldId id="361" r:id="rId22"/>
    <p:sldId id="371" r:id="rId23"/>
    <p:sldId id="401" r:id="rId24"/>
    <p:sldId id="356" r:id="rId25"/>
    <p:sldId id="364" r:id="rId26"/>
    <p:sldId id="357" r:id="rId27"/>
    <p:sldId id="363" r:id="rId28"/>
    <p:sldId id="375" r:id="rId29"/>
    <p:sldId id="360" r:id="rId30"/>
    <p:sldId id="366" r:id="rId31"/>
    <p:sldId id="374" r:id="rId32"/>
    <p:sldId id="370" r:id="rId33"/>
    <p:sldId id="367" r:id="rId34"/>
    <p:sldId id="373" r:id="rId35"/>
    <p:sldId id="359" r:id="rId36"/>
    <p:sldId id="365" r:id="rId37"/>
    <p:sldId id="358" r:id="rId38"/>
    <p:sldId id="372" r:id="rId39"/>
    <p:sldId id="368" r:id="rId40"/>
    <p:sldId id="376" r:id="rId41"/>
    <p:sldId id="396" r:id="rId42"/>
    <p:sldId id="369" r:id="rId43"/>
    <p:sldId id="381" r:id="rId44"/>
    <p:sldId id="384" r:id="rId45"/>
    <p:sldId id="377" r:id="rId46"/>
    <p:sldId id="378" r:id="rId47"/>
    <p:sldId id="379" r:id="rId48"/>
    <p:sldId id="386" r:id="rId49"/>
    <p:sldId id="383" r:id="rId50"/>
    <p:sldId id="380" r:id="rId51"/>
    <p:sldId id="385" r:id="rId52"/>
    <p:sldId id="382" r:id="rId53"/>
    <p:sldId id="397" r:id="rId54"/>
    <p:sldId id="402" r:id="rId55"/>
    <p:sldId id="293" r:id="rId56"/>
    <p:sldId id="403" r:id="rId57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or3iYF4dzC8IZJYVq3dfQ" hashData="fCandHvirq2w7Nks63tgsDyJ7X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66FFFF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308" y="-1026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1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2.jpe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57046" y="594109"/>
            <a:ext cx="8562112" cy="326769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Google - 5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>
        <p:snd r:embed="rId2" name="aimable - sombreros et manti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2378" y="876289"/>
            <a:ext cx="82089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Google, </a:t>
            </a:r>
          </a:p>
          <a:p>
            <a:pPr algn="ctr"/>
            <a:r>
              <a:rPr lang="es-ES" sz="2800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Nos hace recordar efemérides y acontecimientos importantes que no deberían pasar desapercibidas pero gracias a esta compañía multinacional nos pone al tanto y nos instruye en cualquier tema o materia relacionada con el día de hoy.</a:t>
            </a:r>
            <a:endParaRPr lang="es-ES" sz="2800" i="1" dirty="0">
              <a:effectLst>
                <a:glow rad="101600">
                  <a:srgbClr val="FF0000">
                    <a:alpha val="60000"/>
                  </a:srgb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ía de la República de la India 20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29 </a:t>
            </a:r>
            <a:r>
              <a:rPr lang="en-US" b="1" dirty="0" err="1" smtClean="0"/>
              <a:t>ene</a:t>
            </a:r>
            <a:r>
              <a:rPr lang="en-US" b="1" dirty="0" smtClean="0"/>
              <a:t>. 2018</a:t>
            </a:r>
          </a:p>
          <a:p>
            <a:r>
              <a:rPr lang="en-US" b="1" dirty="0" smtClean="0"/>
              <a:t>Teresa </a:t>
            </a:r>
            <a:r>
              <a:rPr lang="en-US" b="1" dirty="0" err="1" smtClean="0"/>
              <a:t>Teng’s</a:t>
            </a:r>
            <a:r>
              <a:rPr lang="en-US" b="1" dirty="0" smtClean="0"/>
              <a:t> 65th Birthday</a:t>
            </a:r>
            <a:endParaRPr lang="en-U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" name="Picture 2" descr="Australia Day 20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57932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26 ene. 2018</a:t>
            </a:r>
          </a:p>
          <a:p>
            <a:r>
              <a:rPr lang="es-ES" b="1" dirty="0" smtClean="0"/>
              <a:t>Día de la República de la India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0418" name="Picture 2" descr="Australia Day 20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72246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b="1" dirty="0" smtClean="0"/>
              <a:t>26 ene. 2018</a:t>
            </a:r>
          </a:p>
          <a:p>
            <a:r>
              <a:rPr lang="it-IT" b="1" dirty="0" smtClean="0"/>
              <a:t>Australia Day 2018</a:t>
            </a:r>
            <a:endParaRPr lang="it-IT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127 aniversario del nacimiento de Wilder Penfiel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874" y="733413"/>
            <a:ext cx="9389298" cy="331033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750" y="330518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26 de enero de 2018</a:t>
            </a:r>
          </a:p>
          <a:p>
            <a:r>
              <a:rPr lang="es-ES" b="1" dirty="0" smtClean="0"/>
              <a:t>127 aniversario del nacimiento de </a:t>
            </a:r>
            <a:r>
              <a:rPr lang="es-ES" b="1" dirty="0" err="1" smtClean="0"/>
              <a:t>Wilder</a:t>
            </a:r>
            <a:r>
              <a:rPr lang="es-ES" b="1" dirty="0" smtClean="0"/>
              <a:t> </a:t>
            </a:r>
            <a:r>
              <a:rPr lang="es-ES" b="1" dirty="0" err="1" smtClean="0"/>
              <a:t>Penfield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15320" y="1304917"/>
            <a:ext cx="74295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Los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son los divertidos, sorprendentes e incluso a veces espontáneos cambios que se realizan en el logotipo de Google para conmemorar festividades, aniversarios y las vidas de célebres artistas, pioneros y científicos.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136 aniversario del nacimiento de Virginia Wool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233346"/>
            <a:ext cx="10144196" cy="424670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3519495"/>
            <a:ext cx="5470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25 de enero de 2018</a:t>
            </a:r>
          </a:p>
          <a:p>
            <a:r>
              <a:rPr lang="es-ES" b="1" dirty="0" smtClean="0"/>
              <a:t>136 aniversario del nacimiento </a:t>
            </a:r>
          </a:p>
          <a:p>
            <a:r>
              <a:rPr lang="es-ES" b="1" dirty="0" smtClean="0"/>
              <a:t>de Virginia Woolf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57346" name="Picture 2" descr="127 aniversario del nacimiento de Wilder Penfiel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560" y="447661"/>
            <a:ext cx="9525000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2312" y="351949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24 ene. 2018</a:t>
            </a:r>
          </a:p>
          <a:p>
            <a:r>
              <a:rPr lang="es-ES" b="1" dirty="0" smtClean="0"/>
              <a:t>Día del Abuelo 2018 (Polonia)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0" y="0"/>
            <a:ext cx="11275184" cy="4752975"/>
          </a:xfrm>
          <a:prstGeom prst="rect">
            <a:avLst/>
          </a:prstGeom>
          <a:noFill/>
        </p:spPr>
      </p:pic>
      <p:pic>
        <p:nvPicPr>
          <p:cNvPr id="1026" name="Picture 2" descr="56 aniversario del nacimiento de Stephen Kesh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472246" y="3762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23 de enero de 2018</a:t>
            </a:r>
          </a:p>
          <a:p>
            <a:r>
              <a:rPr lang="es-ES" b="1" dirty="0" smtClean="0"/>
              <a:t>56 aniversario del nacimiento de Stephen </a:t>
            </a:r>
            <a:r>
              <a:rPr lang="es-ES" b="1" dirty="0" err="1" smtClean="0"/>
              <a:t>Keshi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70658" name="Picture 2" descr="Día del Abuelo 2018 (Polon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684" y="519099"/>
            <a:ext cx="9953628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9436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22 ene. 2018</a:t>
            </a:r>
          </a:p>
          <a:p>
            <a:r>
              <a:rPr lang="es-ES" b="1" dirty="0" smtClean="0"/>
              <a:t>120 aniversario del nacimiento de Sergei </a:t>
            </a:r>
            <a:r>
              <a:rPr lang="es-ES" b="1" dirty="0" err="1" smtClean="0"/>
              <a:t>Eisenstein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43948" y="1233479"/>
            <a:ext cx="63579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¿Cuántos </a:t>
            </a:r>
            <a:r>
              <a:rPr lang="es-ES" sz="28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ha creado Google a lo largo de los años?</a:t>
            </a:r>
          </a:p>
          <a:p>
            <a:pPr algn="ctr"/>
            <a:endParaRPr lang="es-ES" sz="2800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ha creado más de 2.000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para nuestras páginas principales de todo el mundo.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9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" name="Picture 2" descr="108 aniversario del nacimiento de Eua Sunthornsan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447661"/>
            <a:ext cx="9525000" cy="381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15122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21 ene. 2018</a:t>
            </a:r>
          </a:p>
          <a:p>
            <a:r>
              <a:rPr lang="es-ES" b="1" dirty="0" smtClean="0"/>
              <a:t>108 aniversario del nacimiento de </a:t>
            </a:r>
            <a:r>
              <a:rPr lang="es-ES" b="1" dirty="0" err="1" smtClean="0"/>
              <a:t>Eua</a:t>
            </a:r>
            <a:r>
              <a:rPr lang="es-ES" b="1" dirty="0" smtClean="0"/>
              <a:t> </a:t>
            </a:r>
            <a:r>
              <a:rPr lang="es-ES" b="1" dirty="0" err="1" smtClean="0"/>
              <a:t>Sunthornsanan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1682" name="Picture 2" descr="Día del Abuelo 2018 (Polon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447661"/>
            <a:ext cx="9929882" cy="3810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2246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16 </a:t>
            </a:r>
            <a:r>
              <a:rPr lang="en-US" b="1" dirty="0" err="1" smtClean="0"/>
              <a:t>ene</a:t>
            </a:r>
            <a:r>
              <a:rPr lang="en-US" b="1" dirty="0" smtClean="0"/>
              <a:t>. 2018</a:t>
            </a:r>
          </a:p>
          <a:p>
            <a:r>
              <a:rPr lang="en-US" b="1" dirty="0" smtClean="0"/>
              <a:t>Teachers' Day 2018 (Thailand)</a:t>
            </a:r>
            <a:endParaRPr lang="en-U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58370" name="Picture 2" descr="Día del Abuelo 2017 (Polon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684" y="376222"/>
            <a:ext cx="10001320" cy="386521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5122" y="3876685"/>
            <a:ext cx="547052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ene. 2017  Día de Martin </a:t>
            </a:r>
            <a:r>
              <a:rPr lang="es-ES" b="1" dirty="0" err="1" smtClean="0"/>
              <a:t>Luther</a:t>
            </a:r>
            <a:r>
              <a:rPr lang="es-ES" b="1" dirty="0" smtClean="0"/>
              <a:t> King de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2706" name="Picture 2" descr="Día del Abuelo 2018 (Polonia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6560" y="233347"/>
            <a:ext cx="9715568" cy="408155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ene. 2018</a:t>
            </a:r>
          </a:p>
          <a:p>
            <a:r>
              <a:rPr lang="es-ES" b="1" dirty="0" smtClean="0"/>
              <a:t>94 aniversario del nacimiento de </a:t>
            </a:r>
            <a:r>
              <a:rPr lang="es-ES" b="1" dirty="0" err="1" smtClean="0"/>
              <a:t>Katy</a:t>
            </a:r>
            <a:r>
              <a:rPr lang="es-ES" b="1" dirty="0" smtClean="0"/>
              <a:t> Jurado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[accordeon][musette]_aimable_accordéon_03 - amor amor (boler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29634" y="1447793"/>
            <a:ext cx="71652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¿Quién diseña los </a:t>
            </a:r>
            <a:r>
              <a:rPr lang="es-ES" sz="28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?</a:t>
            </a:r>
          </a:p>
          <a:p>
            <a:pPr algn="ctr"/>
            <a:endParaRPr lang="es-ES" sz="2800" b="1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Existe un equipo de ingenieros e ilustradores (denominados "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doodlers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") que se encarga de la creación de todos y cada uno de los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que ves.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7826" name="Picture 2" descr="Día del Abuelo 2018 (Polon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684" y="304785"/>
            <a:ext cx="9767123" cy="39068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29436" y="59053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15 ene. 2018</a:t>
            </a:r>
          </a:p>
          <a:p>
            <a:r>
              <a:rPr lang="es-ES" b="1" dirty="0" smtClean="0"/>
              <a:t>Día de Martin </a:t>
            </a:r>
            <a:r>
              <a:rPr lang="es-ES" b="1" dirty="0" err="1" smtClean="0"/>
              <a:t>Luther</a:t>
            </a:r>
            <a:r>
              <a:rPr lang="es-ES" b="1" dirty="0" smtClean="0"/>
              <a:t> King </a:t>
            </a:r>
            <a:r>
              <a:rPr lang="es-ES" b="1" dirty="0" err="1" smtClean="0"/>
              <a:t>Jr.</a:t>
            </a:r>
            <a:r>
              <a:rPr lang="es-ES" b="1" dirty="0" smtClean="0"/>
              <a:t>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84994" name="Picture 2" descr="Día del Abuelo 2018 (Polon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72246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15 </a:t>
            </a:r>
            <a:r>
              <a:rPr lang="en-US" b="1" dirty="0" err="1" smtClean="0"/>
              <a:t>ene</a:t>
            </a:r>
            <a:r>
              <a:rPr lang="en-US" b="1" dirty="0" smtClean="0"/>
              <a:t>. 2018</a:t>
            </a:r>
          </a:p>
          <a:p>
            <a:r>
              <a:rPr lang="en-US" b="1" dirty="0" smtClean="0"/>
              <a:t>Teachers' Day 2018 (Venezuela)</a:t>
            </a:r>
            <a:endParaRPr lang="en-U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8850" name="Picture 2" descr="Día del Abuelo 2018 (Polon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9370" y="0"/>
            <a:ext cx="10238617" cy="4752975"/>
          </a:xfrm>
          <a:prstGeom prst="ellipse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9370" y="3519495"/>
            <a:ext cx="5470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ene. 2018</a:t>
            </a:r>
          </a:p>
          <a:p>
            <a:r>
              <a:rPr lang="es-ES" b="1" dirty="0" smtClean="0"/>
              <a:t>92 aniversario del nacimiento </a:t>
            </a:r>
          </a:p>
          <a:p>
            <a:r>
              <a:rPr lang="es-ES" b="1" dirty="0" smtClean="0"/>
              <a:t>de </a:t>
            </a:r>
            <a:r>
              <a:rPr lang="es-ES" b="1" dirty="0" err="1" smtClean="0"/>
              <a:t>Mahasweta</a:t>
            </a:r>
            <a:r>
              <a:rPr lang="es-ES" b="1" dirty="0" smtClean="0"/>
              <a:t> </a:t>
            </a:r>
            <a:r>
              <a:rPr lang="es-ES" b="1" dirty="0" err="1" smtClean="0"/>
              <a:t>Devi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0242" name="Picture 2" descr="Vacaciones 2017 (Europa del Este): dí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00808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ene. 2017</a:t>
            </a:r>
          </a:p>
          <a:p>
            <a:r>
              <a:rPr lang="es-ES" b="1" dirty="0" smtClean="0"/>
              <a:t>Día del Niño de 2017 (Tailandia)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750" y="519099"/>
            <a:ext cx="921550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¿Cómo pueden los usuarios de Google o el público enviar ideas para </a:t>
            </a:r>
            <a:r>
              <a:rPr lang="es-ES" sz="24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?</a:t>
            </a:r>
          </a:p>
          <a:p>
            <a:pPr algn="ctr"/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de los </a:t>
            </a:r>
            <a:r>
              <a:rPr lang="es-ES" sz="24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está siempre encantado de recibir ideas de los usuarios. Para ello, los usuarios pueden enviar un correo electrónico a la dirección "proposals@google.com" incluyendo ideas para el próximo </a:t>
            </a:r>
            <a:r>
              <a:rPr lang="es-ES" sz="24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</a:t>
            </a:r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de Google. El equipo recibe cientos de solicitudes a diario, por lo que lamentablemente no podemos responder a todos los usuarios. De todas formas, te garantizamos que leeremos tu solicitud. :)</a:t>
            </a:r>
            <a:endParaRPr lang="es-ES" sz="24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3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3970" name="Picture 2" descr="Día del Abuelo 2018 (Polon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494" y="233347"/>
            <a:ext cx="10429948" cy="4191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9370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13 ene. 2018</a:t>
            </a:r>
          </a:p>
          <a:p>
            <a:r>
              <a:rPr lang="es-ES" b="1" dirty="0" smtClean="0"/>
              <a:t>5.º campeonato de las naciones africanas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5778" name="Picture 2" descr="Día del Abuelo 2018 (Polon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233347"/>
            <a:ext cx="9929882" cy="427672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2246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13 ene. 2018</a:t>
            </a:r>
          </a:p>
          <a:p>
            <a:r>
              <a:rPr lang="es-ES" b="1" dirty="0" smtClean="0"/>
              <a:t>Día del Niño 2018 (Tailandia)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2946" name="Picture 2" descr="Día del Abuelo 2018 (Polon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233347"/>
            <a:ext cx="9787006" cy="417608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3684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13 ene. 2018</a:t>
            </a:r>
          </a:p>
          <a:p>
            <a:r>
              <a:rPr lang="es-ES" b="1" dirty="0" smtClean="0"/>
              <a:t>112 aniversario del nacimiento de </a:t>
            </a:r>
            <a:r>
              <a:rPr lang="es-ES" b="1" dirty="0" err="1" smtClean="0"/>
              <a:t>Zhou</a:t>
            </a:r>
            <a:r>
              <a:rPr lang="es-ES" b="1" dirty="0" smtClean="0"/>
              <a:t> </a:t>
            </a:r>
            <a:r>
              <a:rPr lang="es-ES" b="1" dirty="0" err="1" smtClean="0"/>
              <a:t>Youguang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6802" name="Picture 2" descr="Día del Abuelo 2018 (Polon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00808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12 ene. 2018</a:t>
            </a:r>
          </a:p>
          <a:p>
            <a:r>
              <a:rPr lang="es-ES" b="1" dirty="0" smtClean="0"/>
              <a:t>Elecciones en Chequia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7170" name="Picture 2" descr="Vacaciones 2017 (Europa del Este): dí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560" y="376223"/>
            <a:ext cx="9644130" cy="3810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00808" y="3876685"/>
            <a:ext cx="628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11 ene. 2017</a:t>
            </a:r>
          </a:p>
          <a:p>
            <a:r>
              <a:rPr lang="es-ES" b="1" dirty="0" smtClean="0"/>
              <a:t>100.º aniversario del sistema de reservas naturales de Rusia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9874" name="Picture 2" descr="Día del Abuelo 2018 (Polon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1120473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72246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9 ene. 2018</a:t>
            </a:r>
          </a:p>
          <a:p>
            <a:r>
              <a:rPr lang="es-ES" b="1" dirty="0" smtClean="0"/>
              <a:t>82 aniversario del nacimiento de </a:t>
            </a:r>
            <a:r>
              <a:rPr lang="es-ES" b="1" dirty="0" err="1" smtClean="0"/>
              <a:t>Farouk</a:t>
            </a:r>
            <a:r>
              <a:rPr lang="es-ES" b="1" dirty="0" smtClean="0"/>
              <a:t> </a:t>
            </a:r>
            <a:r>
              <a:rPr lang="es-ES" b="1" dirty="0" err="1" smtClean="0"/>
              <a:t>Shousha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3730" name="Picture 2" descr="Día del Abuelo 2018 (Polonia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11120473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57932" y="3876685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9 ene. 2018</a:t>
            </a:r>
          </a:p>
          <a:p>
            <a:r>
              <a:rPr lang="es-ES" b="1" dirty="0" smtClean="0"/>
              <a:t>25 aniversario de </a:t>
            </a:r>
            <a:r>
              <a:rPr lang="es-ES" b="1" dirty="0" err="1" smtClean="0"/>
              <a:t>Rafflesia</a:t>
            </a:r>
            <a:r>
              <a:rPr lang="es-ES" b="1" dirty="0" smtClean="0"/>
              <a:t> </a:t>
            </a:r>
            <a:r>
              <a:rPr lang="es-ES" b="1" dirty="0" err="1" smtClean="0"/>
              <a:t>Arnoldii</a:t>
            </a:r>
            <a:r>
              <a:rPr lang="es-ES" b="1" dirty="0" smtClean="0"/>
              <a:t> como flor nacional de Indonesia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[accordeon][musette]_aimable_accordéon_08 - poema (tango)4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1266" name="Picture 2" descr="Vacaciones 2017 (Europa del Este): día 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0945813" cy="471841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00808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7 ene. 2017</a:t>
            </a:r>
          </a:p>
          <a:p>
            <a:r>
              <a:rPr lang="es-ES" b="1" dirty="0" smtClean="0"/>
              <a:t>Vacaciones 2017 (Europa del Este): día 2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2290" name="Picture 2" descr="Vacaciones 2017 (Europa del Este): dí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684" y="447661"/>
            <a:ext cx="9929882" cy="381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7932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7 ene. 2017</a:t>
            </a:r>
          </a:p>
          <a:p>
            <a:r>
              <a:rPr lang="es-ES" b="1" dirty="0" smtClean="0"/>
              <a:t>190.º aniversario del nacimiento de </a:t>
            </a:r>
            <a:r>
              <a:rPr lang="es-ES" b="1" dirty="0" err="1" smtClean="0"/>
              <a:t>Sandford</a:t>
            </a:r>
            <a:r>
              <a:rPr lang="es-ES" b="1" dirty="0" smtClean="0"/>
              <a:t> Fleming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95234" name="Picture 2" descr="Día de Año Nuevo 20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7933" y="304785"/>
            <a:ext cx="27860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6 ene. 2018</a:t>
            </a:r>
          </a:p>
          <a:p>
            <a:r>
              <a:rPr lang="es-ES" b="1" dirty="0" smtClean="0"/>
              <a:t>Vacaciones 2018 (Europa del Este): día </a:t>
            </a:r>
            <a:r>
              <a:rPr lang="es-ES" dirty="0" smtClean="0"/>
              <a:t>1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3314" name="Picture 2" descr="Vacaciones 2017 (Europa del Este): día 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684" y="376223"/>
            <a:ext cx="9715568" cy="407196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29436" y="3519495"/>
            <a:ext cx="4000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6 de enero de 2017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Vacaciones 2017 (Europa del Este): día 1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80898" name="Picture 2" descr="Día de Año Nuevo 20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304785"/>
            <a:ext cx="9525000" cy="381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0808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3 ene. 2018</a:t>
            </a:r>
          </a:p>
          <a:p>
            <a:r>
              <a:rPr lang="es-ES" b="1" dirty="0" smtClean="0"/>
              <a:t>161 aniversario del nacimiento de Emma </a:t>
            </a:r>
            <a:r>
              <a:rPr lang="es-ES" b="1" dirty="0" err="1" smtClean="0"/>
              <a:t>Ihrer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4754" name="Picture 2" descr="Día de Año Nuevo 20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9370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 ene. 2018</a:t>
            </a:r>
          </a:p>
          <a:p>
            <a:r>
              <a:rPr lang="es-ES" b="1" dirty="0" smtClean="0"/>
              <a:t>Primer día de clases 2018 (Singapur)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1922" name="Picture 2" descr="https://lh3.googleusercontent.com/FxjhNsEh72v8ebdD3PsDxE0MFG5pySaPz5bdPpkRnGbxZ6aqT28A7rA6NNile8N1zQvwDcjucS9BigYHU4jpGXlWEtq1BtIUAZ4DrOXyJ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233347"/>
            <a:ext cx="10348404" cy="414340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72246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 de enero de 2018</a:t>
            </a:r>
          </a:p>
          <a:p>
            <a:r>
              <a:rPr lang="es-ES" b="1" dirty="0" smtClean="0"/>
              <a:t>Día de Año Nuevo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3074" name="Picture 2" descr="Vacaciones 2017 (Europa del Este): día 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878" y="0"/>
            <a:ext cx="10967691" cy="47529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5122" y="3733809"/>
            <a:ext cx="54705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31 dic. 2017</a:t>
            </a:r>
          </a:p>
          <a:p>
            <a:r>
              <a:rPr lang="es-ES" b="1" dirty="0" smtClean="0"/>
              <a:t>Nochevieja 2017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194" name="Picture 2" descr="Vacaciones 2017 (Europa del Este): día 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304785"/>
            <a:ext cx="10072758" cy="401386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29 dic. 2017</a:t>
            </a:r>
          </a:p>
          <a:p>
            <a:r>
              <a:rPr lang="es-ES" b="1" dirty="0" smtClean="0"/>
              <a:t>250.º aniversario del nacimiento de Charles Macintosh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2050" name="Picture 2" descr="Vacaciones 2017 (Europa del Este): día 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0945813" cy="475297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00808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25 dic. 2017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Vacaciones de 2017 (día 3): climas cálidos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Marlene Dietrich’s 116th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376223"/>
            <a:ext cx="9858444" cy="392273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00874" y="59053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27 de </a:t>
            </a:r>
            <a:r>
              <a:rPr lang="fr-FR" b="1" dirty="0" err="1" smtClean="0"/>
              <a:t>diciembre</a:t>
            </a:r>
            <a:r>
              <a:rPr lang="fr-FR" b="1" dirty="0" smtClean="0"/>
              <a:t> de 2017</a:t>
            </a:r>
          </a:p>
          <a:p>
            <a:r>
              <a:rPr lang="fr-FR" b="1" dirty="0" smtClean="0"/>
              <a:t>Marlene </a:t>
            </a:r>
            <a:r>
              <a:rPr lang="fr-FR" b="1" dirty="0" err="1" smtClean="0"/>
              <a:t>Dietrich’s</a:t>
            </a:r>
            <a:r>
              <a:rPr lang="fr-FR" b="1" dirty="0" smtClean="0"/>
              <a:t> 116th </a:t>
            </a:r>
            <a:r>
              <a:rPr lang="fr-FR" b="1" dirty="0" err="1" smtClean="0"/>
              <a:t>Birthday</a:t>
            </a:r>
            <a:endParaRPr lang="fr-FR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Día de la Madre 2016 (Indones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0933493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9370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21 dic. 2017</a:t>
            </a:r>
          </a:p>
          <a:p>
            <a:r>
              <a:rPr lang="es-ES" b="1" dirty="0" smtClean="0"/>
              <a:t>Solsticio de invierno 2017 (hemisferio norte)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47106" name="Picture 2" descr="Día de la Madre 2016 (Indonesia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-1"/>
            <a:ext cx="10945813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72246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21 dic. 2017</a:t>
            </a:r>
          </a:p>
          <a:p>
            <a:r>
              <a:rPr lang="es-ES" b="1" dirty="0" smtClean="0"/>
              <a:t>Solsticio de verano 2017 (hemisferio sur)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[accordeon][musette]_aimable_accordéon_11 - petite fleur (slow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44034" name="Picture 2" descr="Día de la Madre 2016 (Indones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1009268" cy="47529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0808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21 dic. 2017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70.º aniversario del nacimiento de Paco de Lucía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1202" name="Picture 2" descr="Día de la Madre 2016 (Indones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00808" y="3590933"/>
            <a:ext cx="5470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dic. 2017</a:t>
            </a:r>
          </a:p>
          <a:p>
            <a:r>
              <a:rPr lang="es-ES" b="1" dirty="0" smtClean="0"/>
              <a:t>25 aniversario del Día de la Independencia de la República de Kazajistán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50178" name="Picture 2" descr="Día de la Madre 2016 (Indones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57932" y="3876685"/>
            <a:ext cx="62151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14 dic. 2017</a:t>
            </a:r>
          </a:p>
          <a:p>
            <a:r>
              <a:rPr lang="es-ES" b="1" dirty="0" smtClean="0"/>
              <a:t>105.º aniversario de la primera expedición que llegó al Polo Sur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49154" name="Picture 2" descr="Día de la Madre 2016 (Indones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945814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29370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12 dic. 2017</a:t>
            </a:r>
          </a:p>
          <a:p>
            <a:r>
              <a:rPr lang="es-ES" b="1" dirty="0" smtClean="0"/>
              <a:t>Día de la Independencia de Kenia 2017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2226" name="Picture 2" descr="Día de la Madre 2016 (Indones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0945813" cy="474416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43684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8 dic. 2017</a:t>
            </a:r>
          </a:p>
          <a:p>
            <a:r>
              <a:rPr lang="es-ES" b="1" dirty="0" smtClean="0"/>
              <a:t>Día de la Madre 2017 (Panamá)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45058" name="Picture 2" descr="Día de la Madre 2016 (Indones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0945814" cy="475297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257932" y="3590933"/>
            <a:ext cx="5470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7 dic. 2017</a:t>
            </a:r>
          </a:p>
          <a:p>
            <a:r>
              <a:rPr lang="es-ES" b="1" dirty="0" smtClean="0"/>
              <a:t>1114.º aniversario del nacimiento de </a:t>
            </a:r>
            <a:r>
              <a:rPr lang="es-ES" b="1" dirty="0" err="1" smtClean="0"/>
              <a:t>Abd</a:t>
            </a:r>
            <a:r>
              <a:rPr lang="es-ES" b="1" dirty="0" smtClean="0"/>
              <a:t> al-</a:t>
            </a:r>
            <a:r>
              <a:rPr lang="es-ES" b="1" dirty="0" err="1" smtClean="0"/>
              <a:t>Rahman</a:t>
            </a:r>
            <a:r>
              <a:rPr lang="es-ES" b="1" dirty="0" smtClean="0"/>
              <a:t> Al-</a:t>
            </a:r>
            <a:r>
              <a:rPr lang="es-ES" b="1" dirty="0" err="1" smtClean="0"/>
              <a:t>Sufi</a:t>
            </a:r>
            <a:r>
              <a:rPr lang="es-ES" b="1" dirty="0" smtClean="0"/>
              <a:t> (</a:t>
            </a:r>
            <a:r>
              <a:rPr lang="es-ES" b="1" dirty="0" err="1" smtClean="0"/>
              <a:t>Azophi</a:t>
            </a:r>
            <a:r>
              <a:rPr lang="es-ES" b="1" dirty="0" smtClean="0"/>
              <a:t>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48130" name="Picture 2" descr="Día de la Madre 2016 (Indones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447661"/>
            <a:ext cx="10215634" cy="402056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9370" y="3519495"/>
            <a:ext cx="63579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7 dic. 2017</a:t>
            </a:r>
          </a:p>
          <a:p>
            <a:r>
              <a:rPr lang="es-ES" b="1" dirty="0" smtClean="0"/>
              <a:t>340.º aniversario de la determinación </a:t>
            </a:r>
          </a:p>
          <a:p>
            <a:r>
              <a:rPr lang="es-ES" b="1" dirty="0" smtClean="0"/>
              <a:t>de la velocidad de la luz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3250" name="Picture 2" descr="Día de la Madre 2016 (Indones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5813" cy="473671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257932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 dic. 2017</a:t>
            </a:r>
          </a:p>
          <a:p>
            <a:r>
              <a:rPr lang="es-ES" b="1" dirty="0" smtClean="0"/>
              <a:t>Día del Maestro 2017 (Panamá)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46082" name="Picture 2" descr="Día de la Madre 2016 (Indonesi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35" y="0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9370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 dic. 2017</a:t>
            </a:r>
          </a:p>
          <a:p>
            <a:r>
              <a:rPr lang="es-ES" b="1" dirty="0" smtClean="0"/>
              <a:t>Día Nacional de Rumanía 2017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66562" name="Picture 2" descr="100 aniversario del Giro de Itali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304785"/>
            <a:ext cx="10144196" cy="4191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4090999"/>
            <a:ext cx="547052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5 de mayo de 2017  - 100 aniversario del Giro de Italia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67586" name="Picture 2" descr="Carnaval 2017 (Brasil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38157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86494" y="4162437"/>
            <a:ext cx="547052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28 de febrero de 2017 Carnaval 2017 (Brasil)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28 de enero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15:48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 -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 -5</Template>
  <TotalTime>2</TotalTime>
  <Words>819</Words>
  <Application>Microsoft Office PowerPoint</Application>
  <PresentationFormat>Personalizado</PresentationFormat>
  <Paragraphs>116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GOOGLE -5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2018-01-28T14:47:25Z</dcterms:created>
  <dcterms:modified xsi:type="dcterms:W3CDTF">2018-01-28T14:50:20Z</dcterms:modified>
</cp:coreProperties>
</file>