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5" r:id="rId3"/>
  </p:sldMasterIdLst>
  <p:sldIdLst>
    <p:sldId id="291" r:id="rId4"/>
    <p:sldId id="341" r:id="rId5"/>
    <p:sldId id="337" r:id="rId6"/>
    <p:sldId id="331" r:id="rId7"/>
    <p:sldId id="334" r:id="rId8"/>
    <p:sldId id="310" r:id="rId9"/>
    <p:sldId id="320" r:id="rId10"/>
    <p:sldId id="323" r:id="rId11"/>
    <p:sldId id="322" r:id="rId12"/>
    <p:sldId id="326" r:id="rId13"/>
    <p:sldId id="335" r:id="rId14"/>
    <p:sldId id="256" r:id="rId15"/>
    <p:sldId id="327" r:id="rId16"/>
    <p:sldId id="305" r:id="rId17"/>
    <p:sldId id="321" r:id="rId18"/>
    <p:sldId id="309" r:id="rId19"/>
    <p:sldId id="299" r:id="rId20"/>
    <p:sldId id="303" r:id="rId21"/>
    <p:sldId id="304" r:id="rId22"/>
    <p:sldId id="312" r:id="rId23"/>
    <p:sldId id="315" r:id="rId24"/>
    <p:sldId id="333" r:id="rId25"/>
    <p:sldId id="330" r:id="rId26"/>
    <p:sldId id="301" r:id="rId27"/>
    <p:sldId id="336" r:id="rId28"/>
    <p:sldId id="306" r:id="rId29"/>
    <p:sldId id="324" r:id="rId30"/>
    <p:sldId id="339" r:id="rId31"/>
    <p:sldId id="325" r:id="rId32"/>
    <p:sldId id="308" r:id="rId33"/>
    <p:sldId id="328" r:id="rId34"/>
    <p:sldId id="338" r:id="rId35"/>
    <p:sldId id="313" r:id="rId36"/>
    <p:sldId id="314" r:id="rId37"/>
    <p:sldId id="319" r:id="rId38"/>
    <p:sldId id="317" r:id="rId39"/>
    <p:sldId id="318" r:id="rId40"/>
    <p:sldId id="332" r:id="rId41"/>
    <p:sldId id="302" r:id="rId42"/>
    <p:sldId id="329" r:id="rId43"/>
    <p:sldId id="307" r:id="rId44"/>
    <p:sldId id="316" r:id="rId45"/>
    <p:sldId id="340" r:id="rId46"/>
    <p:sldId id="342" r:id="rId47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pJeETFd32jojovXBalBeg" hashData="vhJYc5l1sR1RGGvtohe8Z3Luh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56" y="-1140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08/02/2017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 spd="med" advTm="10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 spd="med" advTm="10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gif"/><Relationship Id="rId4" Type="http://schemas.openxmlformats.org/officeDocument/2006/relationships/image" Target="../media/image50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Google 2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la oreja de van gog-la cacion mas bon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</a:t>
            </a:r>
            <a:r>
              <a:rPr lang="es-ES" sz="2800" b="1" i="1" dirty="0" err="1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dia</a:t>
            </a:r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 de hoy.</a:t>
            </a:r>
            <a:endParaRPr lang="es-ES" sz="2800" b="1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734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0"/>
            <a:ext cx="9715568" cy="60293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pic>
        <p:nvPicPr>
          <p:cNvPr id="51202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590537"/>
            <a:ext cx="9429816" cy="37719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4276" name="Picture 4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5" y="590537"/>
            <a:ext cx="9872543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5538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304785"/>
            <a:ext cx="10001320" cy="40405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519099"/>
            <a:ext cx="9572692" cy="38290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590537"/>
            <a:ext cx="10064820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782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590537"/>
            <a:ext cx="9572692" cy="37727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oogle funny s taiwanese animation google glass taiwanese animator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590537"/>
            <a:ext cx="9429816" cy="36969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pic>
        <p:nvPicPr>
          <p:cNvPr id="55298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661975"/>
            <a:ext cx="9787006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3891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376223"/>
            <a:ext cx="9525000" cy="381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6626" y="304785"/>
            <a:ext cx="8557877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0418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447661"/>
            <a:ext cx="9753600" cy="38766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590537"/>
            <a:ext cx="10118747" cy="33575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-1"/>
            <a:ext cx="11054533" cy="4752976"/>
          </a:xfrm>
          <a:prstGeom prst="rect">
            <a:avLst/>
          </a:prstGeom>
          <a:noFill/>
        </p:spPr>
      </p:pic>
      <p:pic>
        <p:nvPicPr>
          <p:cNvPr id="64516" name="Picture 4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9634" y="304785"/>
            <a:ext cx="6257925" cy="42957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447661"/>
            <a:ext cx="10072758" cy="38933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447661"/>
            <a:ext cx="9787006" cy="39996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447661"/>
            <a:ext cx="9929882" cy="39467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447661"/>
            <a:ext cx="9644130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519099"/>
            <a:ext cx="9286940" cy="38660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-1"/>
            <a:ext cx="11054533" cy="4752976"/>
          </a:xfrm>
          <a:prstGeom prst="rect">
            <a:avLst/>
          </a:prstGeom>
          <a:noFill/>
        </p:spPr>
      </p:pic>
      <p:pic>
        <p:nvPicPr>
          <p:cNvPr id="53250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998" y="304785"/>
            <a:ext cx="9215502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-1"/>
            <a:ext cx="11054533" cy="4752976"/>
          </a:xfrm>
          <a:prstGeom prst="rect">
            <a:avLst/>
          </a:prstGeom>
          <a:noFill/>
        </p:spPr>
      </p:pic>
      <p:pic>
        <p:nvPicPr>
          <p:cNvPr id="50178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808" y="376223"/>
            <a:ext cx="10134671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  <p:sndAc>
      <p:stSnd>
        <p:snd r:embed="rId2" name="EL DIA QUE ME QUIERAS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logo 2013 google happy new year doodl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684" y="447661"/>
            <a:ext cx="10001320" cy="37125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66719"/>
            <a:ext cx="10945814" cy="5019694"/>
          </a:xfrm>
          <a:prstGeom prst="rect">
            <a:avLst/>
          </a:prstGeom>
          <a:noFill/>
        </p:spPr>
      </p:pic>
      <p:pic>
        <p:nvPicPr>
          <p:cNvPr id="56322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3" y="519099"/>
            <a:ext cx="9943674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590537"/>
            <a:ext cx="9501254" cy="349646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447661"/>
            <a:ext cx="9648063" cy="38592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3970" name="Picture 2" descr="Aniversario de la primera proyección cinematográf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0"/>
            <a:ext cx="9687748" cy="41246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6560" y="4162437"/>
            <a:ext cx="52695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Aniversario de la primera proyección cinematográfica</a:t>
            </a:r>
            <a:endParaRPr lang="es-ES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590537"/>
            <a:ext cx="9538759" cy="35004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370" y="304785"/>
            <a:ext cx="10358510" cy="41570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370" y="233347"/>
            <a:ext cx="10001320" cy="4143404"/>
          </a:xfrm>
          <a:prstGeom prst="ellipse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82946" name="Picture 2" descr="Milenario de Gra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161909"/>
            <a:ext cx="10141641" cy="376470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948123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16 de junio de 2013</a:t>
            </a:r>
          </a:p>
          <a:p>
            <a:r>
              <a:rPr lang="es-ES" b="1" dirty="0" smtClean="0"/>
              <a:t>Milenario de Granada</a:t>
            </a:r>
            <a:endParaRPr lang="es-ES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259101"/>
            <a:ext cx="9644130" cy="41176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188" y="376223"/>
            <a:ext cx="8759053" cy="392901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-909661"/>
            <a:ext cx="9144064" cy="66392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684" y="661975"/>
            <a:ext cx="10022022" cy="31432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876289"/>
            <a:ext cx="10001315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pic>
        <p:nvPicPr>
          <p:cNvPr id="5222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0034" y="-1"/>
            <a:ext cx="7443337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519099"/>
            <a:ext cx="1007275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pic>
        <p:nvPicPr>
          <p:cNvPr id="4915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447661"/>
            <a:ext cx="9644130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447661"/>
            <a:ext cx="9715568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66719"/>
            <a:ext cx="10945814" cy="5019694"/>
          </a:xfrm>
          <a:prstGeom prst="rect">
            <a:avLst/>
          </a:prstGeom>
          <a:noFill/>
        </p:spPr>
      </p:pic>
      <p:pic>
        <p:nvPicPr>
          <p:cNvPr id="71682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304785"/>
            <a:ext cx="9429816" cy="38308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08 de febrero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19:55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2</Template>
  <TotalTime>1</TotalTime>
  <Words>105</Words>
  <Application>Microsoft Office PowerPoint</Application>
  <PresentationFormat>Personalizado</PresentationFormat>
  <Paragraphs>16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44</vt:i4>
      </vt:variant>
    </vt:vector>
  </HeadingPairs>
  <TitlesOfParts>
    <vt:vector size="47" baseType="lpstr">
      <vt:lpstr>GOOGLE 2</vt:lpstr>
      <vt:lpstr>1_Diseño predeterminado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2017-02-08T18:55:05Z</dcterms:created>
  <dcterms:modified xsi:type="dcterms:W3CDTF">2017-02-08T18:56:58Z</dcterms:modified>
</cp:coreProperties>
</file>