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519" r:id="rId4"/>
    <p:sldId id="520" r:id="rId5"/>
    <p:sldId id="502" r:id="rId6"/>
    <p:sldId id="503" r:id="rId7"/>
    <p:sldId id="501" r:id="rId8"/>
    <p:sldId id="500" r:id="rId9"/>
    <p:sldId id="399" r:id="rId10"/>
    <p:sldId id="499" r:id="rId11"/>
    <p:sldId id="518" r:id="rId12"/>
    <p:sldId id="498" r:id="rId13"/>
    <p:sldId id="497" r:id="rId14"/>
    <p:sldId id="496" r:id="rId15"/>
    <p:sldId id="495" r:id="rId16"/>
    <p:sldId id="494" r:id="rId17"/>
    <p:sldId id="516" r:id="rId18"/>
    <p:sldId id="517" r:id="rId19"/>
    <p:sldId id="343" r:id="rId20"/>
    <p:sldId id="493" r:id="rId21"/>
    <p:sldId id="492" r:id="rId22"/>
    <p:sldId id="515" r:id="rId23"/>
    <p:sldId id="491" r:id="rId24"/>
    <p:sldId id="490" r:id="rId25"/>
    <p:sldId id="489" r:id="rId26"/>
    <p:sldId id="488" r:id="rId27"/>
    <p:sldId id="487" r:id="rId28"/>
    <p:sldId id="514" r:id="rId29"/>
    <p:sldId id="513" r:id="rId30"/>
    <p:sldId id="512" r:id="rId31"/>
    <p:sldId id="511" r:id="rId32"/>
    <p:sldId id="486" r:id="rId33"/>
    <p:sldId id="485" r:id="rId34"/>
    <p:sldId id="484" r:id="rId35"/>
    <p:sldId id="510" r:id="rId36"/>
    <p:sldId id="509" r:id="rId37"/>
    <p:sldId id="508" r:id="rId38"/>
    <p:sldId id="483" r:id="rId39"/>
    <p:sldId id="398" r:id="rId40"/>
    <p:sldId id="482" r:id="rId41"/>
    <p:sldId id="481" r:id="rId42"/>
    <p:sldId id="480" r:id="rId43"/>
    <p:sldId id="479" r:id="rId44"/>
    <p:sldId id="478" r:id="rId45"/>
    <p:sldId id="507" r:id="rId46"/>
    <p:sldId id="477" r:id="rId47"/>
    <p:sldId id="476" r:id="rId48"/>
    <p:sldId id="475" r:id="rId49"/>
    <p:sldId id="506" r:id="rId50"/>
    <p:sldId id="472" r:id="rId51"/>
    <p:sldId id="469" r:id="rId52"/>
    <p:sldId id="471" r:id="rId53"/>
    <p:sldId id="470" r:id="rId54"/>
    <p:sldId id="505" r:id="rId55"/>
    <p:sldId id="468" r:id="rId56"/>
    <p:sldId id="460" r:id="rId57"/>
    <p:sldId id="504" r:id="rId58"/>
    <p:sldId id="474" r:id="rId59"/>
    <p:sldId id="467" r:id="rId60"/>
    <p:sldId id="466" r:id="rId61"/>
    <p:sldId id="465" r:id="rId62"/>
    <p:sldId id="463" r:id="rId63"/>
    <p:sldId id="462" r:id="rId64"/>
    <p:sldId id="461" r:id="rId65"/>
    <p:sldId id="293" r:id="rId66"/>
    <p:sldId id="459" r:id="rId67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3upwUsoIjgDWZmaXhEvgQ==" hashData="okLKe2TIpwbsCDVryTjoBOVVn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66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7" autoAdjust="0"/>
    <p:restoredTop sz="94770" autoAdjust="0"/>
  </p:normalViewPr>
  <p:slideViewPr>
    <p:cSldViewPr>
      <p:cViewPr>
        <p:scale>
          <a:sx n="40" d="100"/>
          <a:sy n="40" d="100"/>
        </p:scale>
        <p:origin x="-1644" y="-1092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92D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21/01/2020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5.jpe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98756" y="574375"/>
            <a:ext cx="8348308" cy="310802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Google n.º 11</a:t>
            </a:r>
          </a:p>
          <a:p>
            <a:pPr algn="ctr"/>
            <a:r>
              <a:rPr lang="es-ES" sz="1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2.º Resumen Año 2.019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layderman-Only-You.wav"/>
          </p:stSnd>
        </p:sndAc>
      </p:transition>
    </mc:Choice>
    <mc:Fallback>
      <p:transition spd="slow" advTm="11000">
        <p:fade/>
        <p:sndAc>
          <p:stSnd>
            <p:snd r:embed="rId2" name="Clayderman-Only-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ía de la Abuela 2020 (Poloni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30" y="181113"/>
            <a:ext cx="10081120" cy="45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18111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 jul. 2019</a:t>
            </a:r>
          </a:p>
          <a:p>
            <a:r>
              <a:rPr lang="es-ES" dirty="0"/>
              <a:t>Día de Canadá 2019</a:t>
            </a:r>
          </a:p>
        </p:txBody>
      </p:sp>
    </p:spTree>
    <p:extLst>
      <p:ext uri="{BB962C8B-B14F-4D97-AF65-F5344CB8AC3E}">
        <p14:creationId xmlns:p14="http://schemas.microsoft.com/office/powerpoint/2010/main" val="355540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ía de la Abuela 2020 (Polonia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4"/>
            <a:ext cx="10945813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116" y="7255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2 jul. 2019</a:t>
            </a:r>
          </a:p>
          <a:p>
            <a:r>
              <a:rPr lang="pt-BR" dirty="0"/>
              <a:t>Copa Mundial </a:t>
            </a:r>
            <a:r>
              <a:rPr lang="pt-BR" dirty="0" err="1"/>
              <a:t>Femenina</a:t>
            </a:r>
            <a:r>
              <a:rPr lang="pt-BR" dirty="0"/>
              <a:t>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0314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417122" y="672353"/>
            <a:ext cx="331212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8 jul. 2019</a:t>
            </a:r>
          </a:p>
          <a:p>
            <a:pPr algn="ctr"/>
            <a:r>
              <a:rPr lang="es-ES" dirty="0"/>
              <a:t>Homenaje a la campeona de la Copa Mundial Femenina 2019: Estados Unidos</a:t>
            </a:r>
          </a:p>
        </p:txBody>
      </p:sp>
      <p:pic>
        <p:nvPicPr>
          <p:cNvPr id="18434" name="Picture 2" descr="Día de la Abuela 2020 (Polonia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42" y="357142"/>
            <a:ext cx="10957855" cy="439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87" y="3397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3 jul. 2019</a:t>
            </a:r>
          </a:p>
          <a:p>
            <a:r>
              <a:rPr lang="pt-BR" dirty="0"/>
              <a:t>Copa Mundial </a:t>
            </a:r>
            <a:r>
              <a:rPr lang="pt-BR" dirty="0" err="1"/>
              <a:t>Femenina</a:t>
            </a:r>
            <a:r>
              <a:rPr lang="pt-BR" dirty="0"/>
              <a:t>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6112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31" y="-31645"/>
            <a:ext cx="11060888" cy="478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216247"/>
            <a:ext cx="2448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5 jul. 2019</a:t>
            </a:r>
          </a:p>
          <a:p>
            <a:r>
              <a:rPr lang="es-ES" dirty="0"/>
              <a:t>Día de la Independencia de Venezuela 2019</a:t>
            </a:r>
          </a:p>
        </p:txBody>
      </p:sp>
    </p:spTree>
    <p:extLst>
      <p:ext uri="{BB962C8B-B14F-4D97-AF65-F5344CB8AC3E}">
        <p14:creationId xmlns:p14="http://schemas.microsoft.com/office/powerpoint/2010/main" val="123930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90" y="-8669"/>
            <a:ext cx="11183470" cy="476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88255"/>
            <a:ext cx="230400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14 jul. 2019</a:t>
            </a:r>
          </a:p>
          <a:p>
            <a:r>
              <a:rPr lang="es-ES" dirty="0"/>
              <a:t>Día de la Bastilla 2019</a:t>
            </a:r>
          </a:p>
        </p:txBody>
      </p:sp>
    </p:spTree>
    <p:extLst>
      <p:ext uri="{BB962C8B-B14F-4D97-AF65-F5344CB8AC3E}">
        <p14:creationId xmlns:p14="http://schemas.microsoft.com/office/powerpoint/2010/main" val="59346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22" y="-215801"/>
            <a:ext cx="10260522" cy="496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0521" y="288255"/>
            <a:ext cx="3010137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19 jul. 2019</a:t>
            </a:r>
          </a:p>
          <a:p>
            <a:r>
              <a:rPr lang="es-ES" dirty="0"/>
              <a:t>83.° aniversario del nacimiento de Lucha Reyes</a:t>
            </a:r>
          </a:p>
        </p:txBody>
      </p:sp>
    </p:spTree>
    <p:extLst>
      <p:ext uri="{BB962C8B-B14F-4D97-AF65-F5344CB8AC3E}">
        <p14:creationId xmlns:p14="http://schemas.microsoft.com/office/powerpoint/2010/main" val="181619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doodles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2.500 doodles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1241813" cy="4752975"/>
          </a:xfrm>
          <a:prstGeom prst="rect">
            <a:avLst/>
          </a:prstGeom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2" name="1 Rectángulo"/>
          <p:cNvSpPr/>
          <p:nvPr/>
        </p:nvSpPr>
        <p:spPr>
          <a:xfrm>
            <a:off x="164567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20 jul. 2019</a:t>
            </a:r>
          </a:p>
          <a:p>
            <a:r>
              <a:rPr lang="es-ES" dirty="0"/>
              <a:t>Día de la Independencia de Colombia 2019</a:t>
            </a:r>
          </a:p>
        </p:txBody>
      </p:sp>
    </p:spTree>
    <p:extLst>
      <p:ext uri="{BB962C8B-B14F-4D97-AF65-F5344CB8AC3E}">
        <p14:creationId xmlns:p14="http://schemas.microsoft.com/office/powerpoint/2010/main" val="412294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erseidas 2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8" y="680546"/>
            <a:ext cx="10297144" cy="397844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353813"/>
            <a:ext cx="4248472" cy="646331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r>
              <a:rPr lang="es-ES" dirty="0"/>
              <a:t>27 jul. </a:t>
            </a:r>
            <a:r>
              <a:rPr lang="es-ES" dirty="0" smtClean="0"/>
              <a:t>2019</a:t>
            </a:r>
            <a:endParaRPr lang="es-ES" dirty="0"/>
          </a:p>
          <a:p>
            <a:r>
              <a:rPr lang="es-ES" dirty="0"/>
              <a:t>Día del padre </a:t>
            </a:r>
            <a:r>
              <a:rPr lang="es-ES" dirty="0" smtClean="0"/>
              <a:t>2019 (República </a:t>
            </a:r>
            <a:r>
              <a:rPr lang="es-ES" dirty="0"/>
              <a:t>Dominicana)</a:t>
            </a:r>
          </a:p>
        </p:txBody>
      </p:sp>
    </p:spTree>
    <p:extLst>
      <p:ext uri="{BB962C8B-B14F-4D97-AF65-F5344CB8AC3E}">
        <p14:creationId xmlns:p14="http://schemas.microsoft.com/office/powerpoint/2010/main" val="1937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161539" cy="475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335878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26 jul. 2019</a:t>
            </a:r>
          </a:p>
          <a:p>
            <a:r>
              <a:rPr lang="es-ES" dirty="0"/>
              <a:t>Juegos Panamericanos 2019</a:t>
            </a:r>
          </a:p>
        </p:txBody>
      </p:sp>
    </p:spTree>
    <p:extLst>
      <p:ext uri="{BB962C8B-B14F-4D97-AF65-F5344CB8AC3E}">
        <p14:creationId xmlns:p14="http://schemas.microsoft.com/office/powerpoint/2010/main" val="384061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7" y="263689"/>
            <a:ext cx="36004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28 jul. 2019</a:t>
            </a:r>
          </a:p>
          <a:p>
            <a:r>
              <a:rPr lang="es-ES" dirty="0"/>
              <a:t>Día de la Independencia de Perú 2019</a:t>
            </a:r>
          </a:p>
        </p:txBody>
      </p:sp>
    </p:spTree>
    <p:extLst>
      <p:ext uri="{BB962C8B-B14F-4D97-AF65-F5344CB8AC3E}">
        <p14:creationId xmlns:p14="http://schemas.microsoft.com/office/powerpoint/2010/main" val="139977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45812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7 ago. 2019</a:t>
            </a:r>
          </a:p>
          <a:p>
            <a:r>
              <a:rPr lang="en-US" dirty="0"/>
              <a:t>Festival Qi Xi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852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layderman-La-nave-del-olvido.wav"/>
          </p:stSnd>
        </p:sndAc>
      </p:transition>
    </mc:Choice>
    <mc:Fallback>
      <p:transition spd="slow" advTm="11000">
        <p:fade/>
        <p:sndAc>
          <p:stSnd>
            <p:snd r:embed="rId2" name="Clayderman-La-nave-del-olvi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1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288255"/>
            <a:ext cx="252028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11 ago. 2019</a:t>
            </a:r>
          </a:p>
          <a:p>
            <a:r>
              <a:rPr lang="es-ES" dirty="0"/>
              <a:t>Día de la Montaña 2019</a:t>
            </a:r>
          </a:p>
        </p:txBody>
      </p:sp>
    </p:spTree>
    <p:extLst>
      <p:ext uri="{BB962C8B-B14F-4D97-AF65-F5344CB8AC3E}">
        <p14:creationId xmlns:p14="http://schemas.microsoft.com/office/powerpoint/2010/main" val="261851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7" y="-5947"/>
            <a:ext cx="11176665" cy="475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9" y="432271"/>
            <a:ext cx="2735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13 ago. 2019</a:t>
            </a:r>
          </a:p>
          <a:p>
            <a:r>
              <a:rPr lang="es-ES" dirty="0" err="1"/>
              <a:t>Doodle</a:t>
            </a:r>
            <a:r>
              <a:rPr lang="es-ES" dirty="0"/>
              <a:t> 4 Google 2019: ganador de EE. UU.</a:t>
            </a:r>
          </a:p>
        </p:txBody>
      </p:sp>
    </p:spTree>
    <p:extLst>
      <p:ext uri="{BB962C8B-B14F-4D97-AF65-F5344CB8AC3E}">
        <p14:creationId xmlns:p14="http://schemas.microsoft.com/office/powerpoint/2010/main" val="83437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omenaje a Ynés Mex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70" y="942975"/>
            <a:ext cx="952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3" y="79276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15 ago. 2019</a:t>
            </a:r>
          </a:p>
          <a:p>
            <a:r>
              <a:rPr lang="es-ES" dirty="0"/>
              <a:t>Día de la Independencia de la India 2019</a:t>
            </a:r>
          </a:p>
        </p:txBody>
      </p:sp>
    </p:spTree>
    <p:extLst>
      <p:ext uri="{BB962C8B-B14F-4D97-AF65-F5344CB8AC3E}">
        <p14:creationId xmlns:p14="http://schemas.microsoft.com/office/powerpoint/2010/main" val="6799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omenaje a Ynés Mexí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14" y="670637"/>
            <a:ext cx="10565886" cy="408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0731" y="80144"/>
            <a:ext cx="5470525" cy="646331"/>
          </a:xfrm>
          <a:prstGeom prst="rect">
            <a:avLst/>
          </a:prstGeom>
          <a:solidFill>
            <a:srgbClr val="99FFCC"/>
          </a:solidFill>
        </p:spPr>
        <p:txBody>
          <a:bodyPr>
            <a:spAutoFit/>
          </a:bodyPr>
          <a:lstStyle/>
          <a:p>
            <a:r>
              <a:rPr lang="es-ES" dirty="0"/>
              <a:t>15 ago. 2019</a:t>
            </a:r>
          </a:p>
          <a:p>
            <a:r>
              <a:rPr lang="es-ES" dirty="0"/>
              <a:t>124.º aniversario del nacimiento de Ignacio Anaya García</a:t>
            </a:r>
          </a:p>
        </p:txBody>
      </p:sp>
    </p:spTree>
    <p:extLst>
      <p:ext uri="{BB962C8B-B14F-4D97-AF65-F5344CB8AC3E}">
        <p14:creationId xmlns:p14="http://schemas.microsoft.com/office/powerpoint/2010/main" val="280200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655"/>
            <a:ext cx="10945814" cy="477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1756" y="360263"/>
            <a:ext cx="2448023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17 ago. 2019</a:t>
            </a:r>
          </a:p>
          <a:p>
            <a:r>
              <a:rPr lang="es-ES" dirty="0"/>
              <a:t>Día de la Independencia de Indonesia 2019</a:t>
            </a:r>
          </a:p>
        </p:txBody>
      </p:sp>
    </p:spTree>
    <p:extLst>
      <p:ext uri="{BB962C8B-B14F-4D97-AF65-F5344CB8AC3E}">
        <p14:creationId xmlns:p14="http://schemas.microsoft.com/office/powerpoint/2010/main" val="24056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88255"/>
            <a:ext cx="29523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25 ago. 2019</a:t>
            </a:r>
          </a:p>
          <a:p>
            <a:r>
              <a:rPr lang="es-ES" dirty="0"/>
              <a:t>Día de la Independencia de Uruguay 2019</a:t>
            </a:r>
          </a:p>
        </p:txBody>
      </p:sp>
    </p:spTree>
    <p:extLst>
      <p:ext uri="{BB962C8B-B14F-4D97-AF65-F5344CB8AC3E}">
        <p14:creationId xmlns:p14="http://schemas.microsoft.com/office/powerpoint/2010/main" val="273032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menaje a Ynés Mex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51" y="576287"/>
            <a:ext cx="952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355" y="253121"/>
            <a:ext cx="3024336" cy="923330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r>
              <a:rPr lang="es-ES" dirty="0"/>
              <a:t>27 ago. 2019</a:t>
            </a:r>
          </a:p>
          <a:p>
            <a:r>
              <a:rPr lang="es-ES" dirty="0"/>
              <a:t>78.º aniversario del nacimiento de </a:t>
            </a:r>
            <a:r>
              <a:rPr lang="es-ES" dirty="0" err="1"/>
              <a:t>Cesária</a:t>
            </a:r>
            <a:r>
              <a:rPr lang="es-ES" dirty="0"/>
              <a:t> Évora</a:t>
            </a:r>
          </a:p>
        </p:txBody>
      </p:sp>
    </p:spTree>
    <p:extLst>
      <p:ext uri="{BB962C8B-B14F-4D97-AF65-F5344CB8AC3E}">
        <p14:creationId xmlns:p14="http://schemas.microsoft.com/office/powerpoint/2010/main" val="67058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4" y="0"/>
            <a:ext cx="10960578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3 sept. 2019</a:t>
            </a:r>
          </a:p>
          <a:p>
            <a:r>
              <a:rPr lang="es-ES" dirty="0"/>
              <a:t>Primer día de clase del curso 2019-2020 (Canadá)</a:t>
            </a:r>
          </a:p>
        </p:txBody>
      </p:sp>
    </p:spTree>
    <p:extLst>
      <p:ext uri="{BB962C8B-B14F-4D97-AF65-F5344CB8AC3E}">
        <p14:creationId xmlns:p14="http://schemas.microsoft.com/office/powerpoint/2010/main" val="400914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2311"/>
            <a:ext cx="10945813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3" y="181988"/>
            <a:ext cx="489654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4 sept. 2019</a:t>
            </a:r>
          </a:p>
          <a:p>
            <a:r>
              <a:rPr lang="es-ES" dirty="0"/>
              <a:t>50.º aniversario del metro de la ciudad de México</a:t>
            </a:r>
          </a:p>
        </p:txBody>
      </p:sp>
    </p:spTree>
    <p:extLst>
      <p:ext uri="{BB962C8B-B14F-4D97-AF65-F5344CB8AC3E}">
        <p14:creationId xmlns:p14="http://schemas.microsoft.com/office/powerpoint/2010/main" val="229161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30" y="-1"/>
            <a:ext cx="1112146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7552" y="300019"/>
            <a:ext cx="302433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fr-FR" dirty="0"/>
              <a:t>7 sept. 2019</a:t>
            </a:r>
          </a:p>
          <a:p>
            <a:r>
              <a:rPr lang="fr-FR" dirty="0" err="1"/>
              <a:t>Homenaje</a:t>
            </a:r>
            <a:r>
              <a:rPr lang="fr-FR" dirty="0"/>
              <a:t> a Marcelle </a:t>
            </a:r>
            <a:r>
              <a:rPr lang="fr-FR" dirty="0" err="1"/>
              <a:t>Ferron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5292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1" y="0"/>
            <a:ext cx="10958763" cy="472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95248"/>
            <a:ext cx="381642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13 sept. 2019</a:t>
            </a:r>
          </a:p>
          <a:p>
            <a:r>
              <a:rPr lang="es-ES" dirty="0"/>
              <a:t>Fiesta del Medio Otoño 2019 (Japón)</a:t>
            </a:r>
          </a:p>
        </p:txBody>
      </p:sp>
    </p:spTree>
    <p:extLst>
      <p:ext uri="{BB962C8B-B14F-4D97-AF65-F5344CB8AC3E}">
        <p14:creationId xmlns:p14="http://schemas.microsoft.com/office/powerpoint/2010/main" val="318308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381"/>
            <a:ext cx="10945814" cy="477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47" y="360263"/>
            <a:ext cx="2735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16 sept. 2019</a:t>
            </a:r>
          </a:p>
          <a:p>
            <a:r>
              <a:rPr lang="es-ES" dirty="0"/>
              <a:t>Día del Respeto a los Ancianos 2019</a:t>
            </a:r>
          </a:p>
        </p:txBody>
      </p:sp>
    </p:spTree>
    <p:extLst>
      <p:ext uri="{BB962C8B-B14F-4D97-AF65-F5344CB8AC3E}">
        <p14:creationId xmlns:p14="http://schemas.microsoft.com/office/powerpoint/2010/main" val="397955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18.º aniversario del nacimiento de Joseph Platea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24" y="0"/>
            <a:ext cx="10953137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3" y="301970"/>
            <a:ext cx="2664295" cy="923330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r>
              <a:rPr lang="es-ES" dirty="0"/>
              <a:t>16 sept. 2019</a:t>
            </a:r>
          </a:p>
          <a:p>
            <a:r>
              <a:rPr lang="es-ES" dirty="0"/>
              <a:t>Día de la Independencia de México 2019</a:t>
            </a:r>
          </a:p>
        </p:txBody>
      </p:sp>
    </p:spTree>
    <p:extLst>
      <p:ext uri="{BB962C8B-B14F-4D97-AF65-F5344CB8AC3E}">
        <p14:creationId xmlns:p14="http://schemas.microsoft.com/office/powerpoint/2010/main" val="196059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18.º aniversario del nacimiento de Joseph Platea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23"/>
            <a:ext cx="10945813" cy="473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2882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19 sept. 2019</a:t>
            </a:r>
          </a:p>
          <a:p>
            <a:r>
              <a:rPr lang="es-ES" dirty="0"/>
              <a:t>104.º aniversario del nacimiento </a:t>
            </a:r>
            <a:r>
              <a:rPr lang="es-ES" dirty="0" err="1"/>
              <a:t>Tin</a:t>
            </a:r>
            <a:r>
              <a:rPr lang="es-ES" dirty="0"/>
              <a:t> Tan</a:t>
            </a:r>
          </a:p>
        </p:txBody>
      </p:sp>
    </p:spTree>
    <p:extLst>
      <p:ext uri="{BB962C8B-B14F-4D97-AF65-F5344CB8AC3E}">
        <p14:creationId xmlns:p14="http://schemas.microsoft.com/office/powerpoint/2010/main" val="175760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18.º aniversario del nacimiento de Joseph Platea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4" y="396486"/>
            <a:ext cx="10932159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73320"/>
            <a:ext cx="9361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20 sept. </a:t>
            </a:r>
            <a:r>
              <a:rPr lang="es-ES" dirty="0" smtClean="0"/>
              <a:t>2019 Día </a:t>
            </a:r>
            <a:r>
              <a:rPr lang="es-ES" dirty="0"/>
              <a:t>inaugural de la Copa Mundial de Rugby 2019</a:t>
            </a:r>
          </a:p>
        </p:txBody>
      </p:sp>
    </p:spTree>
    <p:extLst>
      <p:ext uri="{BB962C8B-B14F-4D97-AF65-F5344CB8AC3E}">
        <p14:creationId xmlns:p14="http://schemas.microsoft.com/office/powerpoint/2010/main" val="108516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layderman-Moon-river.wav"/>
          </p:stSnd>
        </p:sndAc>
      </p:transition>
    </mc:Choice>
    <mc:Fallback>
      <p:transition spd="slow" advTm="11000">
        <p:fade/>
        <p:sndAc>
          <p:stSnd>
            <p:snd r:embed="rId2" name="Clayderman-Moon-riv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18.º aniversario del nacimiento de Joseph Platea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99" y="561974"/>
            <a:ext cx="10957492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362" y="79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22 sept. 2019</a:t>
            </a:r>
          </a:p>
          <a:p>
            <a:r>
              <a:rPr lang="es-ES" dirty="0"/>
              <a:t>80.º aniversario del nacimiento de </a:t>
            </a:r>
            <a:r>
              <a:rPr lang="es-ES" dirty="0" err="1"/>
              <a:t>Junko</a:t>
            </a:r>
            <a:r>
              <a:rPr lang="es-ES" dirty="0"/>
              <a:t> </a:t>
            </a:r>
            <a:r>
              <a:rPr lang="es-ES" dirty="0" err="1"/>
              <a:t>Tabei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2979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vortex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723"/>
            <a:ext cx="1120189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0423" y="576287"/>
            <a:ext cx="2030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27 sept. 2019</a:t>
            </a:r>
          </a:p>
          <a:p>
            <a:r>
              <a:rPr lang="es-ES" dirty="0"/>
              <a:t>21.º aniversario del nacimiento de Google</a:t>
            </a:r>
          </a:p>
        </p:txBody>
      </p:sp>
    </p:spTree>
    <p:extLst>
      <p:ext uri="{BB962C8B-B14F-4D97-AF65-F5344CB8AC3E}">
        <p14:creationId xmlns:p14="http://schemas.microsoft.com/office/powerpoint/2010/main" val="22619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09" y="-25473"/>
            <a:ext cx="11225480" cy="477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1806" y="32018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 oct. 2019</a:t>
            </a:r>
          </a:p>
          <a:p>
            <a:r>
              <a:rPr lang="es-ES" dirty="0"/>
              <a:t>84.º aniversario del nacimiento de Julio Jaramillo</a:t>
            </a:r>
          </a:p>
        </p:txBody>
      </p:sp>
    </p:spTree>
    <p:extLst>
      <p:ext uri="{BB962C8B-B14F-4D97-AF65-F5344CB8AC3E}">
        <p14:creationId xmlns:p14="http://schemas.microsoft.com/office/powerpoint/2010/main" val="188713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02" y="-2500"/>
            <a:ext cx="10981778" cy="496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374" y="631132"/>
            <a:ext cx="1620056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3 oct. 2019</a:t>
            </a:r>
          </a:p>
          <a:p>
            <a:pPr algn="ctr"/>
            <a:r>
              <a:rPr lang="es-ES" dirty="0"/>
              <a:t>Día de la Unidad Alemana 2019</a:t>
            </a:r>
          </a:p>
        </p:txBody>
      </p:sp>
    </p:spTree>
    <p:extLst>
      <p:ext uri="{BB962C8B-B14F-4D97-AF65-F5344CB8AC3E}">
        <p14:creationId xmlns:p14="http://schemas.microsoft.com/office/powerpoint/2010/main" val="72717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18.º aniversario del nacimiento de Joseph Plate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730" y="0"/>
            <a:ext cx="11160543" cy="477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16247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3 oct. 2019</a:t>
            </a:r>
          </a:p>
          <a:p>
            <a:r>
              <a:rPr lang="es-ES" dirty="0"/>
              <a:t>180.º aniversario de la inauguración del primer ferrocarril italiano</a:t>
            </a:r>
          </a:p>
        </p:txBody>
      </p:sp>
    </p:spTree>
    <p:extLst>
      <p:ext uri="{BB962C8B-B14F-4D97-AF65-F5344CB8AC3E}">
        <p14:creationId xmlns:p14="http://schemas.microsoft.com/office/powerpoint/2010/main" val="19004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18.º aniversario del nacimiento de Joseph Platea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30" y="576287"/>
            <a:ext cx="1026190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4039" y="253121"/>
            <a:ext cx="2304008" cy="646331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r>
              <a:rPr lang="es-ES" dirty="0"/>
              <a:t>9 oct. 2019</a:t>
            </a:r>
          </a:p>
          <a:p>
            <a:r>
              <a:rPr lang="es-ES" dirty="0"/>
              <a:t>Día del </a:t>
            </a:r>
            <a:r>
              <a:rPr lang="es-ES" dirty="0" err="1"/>
              <a:t>Hangul</a:t>
            </a:r>
            <a:r>
              <a:rPr lang="es-ES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334748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18.º aniversario del nacimiento de Joseph Platea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0" y="-1"/>
            <a:ext cx="10912633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9" y="407342"/>
            <a:ext cx="3168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14 de octubre de 2019</a:t>
            </a:r>
          </a:p>
          <a:p>
            <a:r>
              <a:rPr lang="es-ES" dirty="0"/>
              <a:t>218.º aniversario del nacimiento de Joseph </a:t>
            </a:r>
            <a:r>
              <a:rPr lang="es-ES" dirty="0" err="1"/>
              <a:t>Plateau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4050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01.º aniversario del nacimiento de Kaifi Azm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292"/>
            <a:ext cx="10945813" cy="477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709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17 oct. 2019</a:t>
            </a:r>
          </a:p>
          <a:p>
            <a:r>
              <a:rPr lang="es-ES" dirty="0"/>
              <a:t>100.º aniversario del metro de Madrid</a:t>
            </a:r>
          </a:p>
        </p:txBody>
      </p:sp>
    </p:spTree>
    <p:extLst>
      <p:ext uri="{BB962C8B-B14F-4D97-AF65-F5344CB8AC3E}">
        <p14:creationId xmlns:p14="http://schemas.microsoft.com/office/powerpoint/2010/main" val="304654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doodles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png;base64,iVBORw0KGgoAAAANSUhEUgAAA8AAAAIcCAYAAAA5Xcd7AAAgAElEQVR4XuxdB4AURdZ+sDmwEdglJ0FJAoKBExUVlN8AqCcKRkwI5oiKIoqgnAnDiTmgIoZTMStiABVUggIiCkiOy8LmDPz11fBma3u7p7snbaq6w52Zrq7wuqanv/re+14jIjog/umiLaAtoC2gLaAtoC2gLaAtoC2gLaAtoC2gLVCvLdBIA+B6fX315LQFtAW0BbQFtAW0BbQFtAW0BbQFtAW0BQ5aQANgvRS0BbQFtAW0BbQFtAW0BbQFtAW0BbQFtAUahAU0AG4Ql1lPUltAW0BbQFtAW0BbQFtAW0BbQFtAW0BbQANgvQa0BbQFtAW0BbQFtAW0BbQFtAW0BbQFtAUahAU0AG4Ql1lPUltAW0BbQFtAW0BbQFtAW0BbQFtAW0BbQANgvQa0BbQFtAW0BbQFtAW0BbQFtAW0BbQFtAUahAU0AG4Ql1lPUltAW0BbQFtAW0BbQFtAW0BbQFtAW0BbQANgvQa0BbQFtAW0BbQFtAW0BbQFtAW0BbQF6pEFoiIjqLxiXz2aUfCmogFw8GypW9IW0BbQFtAW0BbQFtAW0BbQFtAW0BYIqQUAboNVGiJI1gA4WKtHt6MtoC2gLaAtoC2gLaAtoC2gLaAtoC0QZAsEE/DaDa0hAGINgO1WgT6uLaAtoC2gLRBWCzj9oW8IP9JhNbzuTFtAW0BbQFug1ljA6W8hDzgu8gAVVzQiq7/+TKy+/s5qAOzPatDnaAtoC2gLaAsE3QLqj31kVEyV9mOjYqmkvKTKZxXlpfJ9ff2BDrqBdYNhsQCvY70uw2Ju3Ym2QL2zgFPgC6AbaFEBs6+26tv9TAPgQFeOPl9bQFtAW0BbIGAL8A8+A18AXi7RMZHe12WlFfI1g2ENggM2vW4gAAsYH1TVjRtem9x8fXuADMBs+lRtAW0BgwWcgF4zwFveKJaiDpQQ/iZFllJeRYzPv8XllaCZz1WHAkBsV+rDvUwDYLurrI9rC2gLaAtoC4TUAmbgF6A3MiKGomOq/hiXlR6gin2lpAJhDYJDenl04xYWMK5bYzWj14Jep3opaQtoC5hZwBf4NYJeBq1xUY0IYBZ/1RLTJIJy9lRQSlokleZ7FKDxGb/mugyU0YYZEEY9OzBcl4GwBsD6u6gtoC2gLaAtUKMWwI+/yvwC/MbHx1J0VBRFiX9qKS8vpzL8U4Aw2GANLmr0Eja4ztU1i8mzx4LqrYDPtcdCg1saesLaAo4t4Av44jcRzC4XI/AFwM3aG0nNUiskuGWQi79mJb8gkZokFngPqefwh8wOGwGxLyBcV0FwSACw1QWtq0ZyvJJ1RW0BbQFtAW0B1xZgMAEQweA3IT6eIiIjKU78RYmKiqby8jIBdMvF33IqKS6mgoIyKioqrOIOrX9nXJtfn+DSAmYbNmbeCh4AXN1jAZ9jw0avVZeG19W1BeqJBdwwvpiyyvLaAV03JjICZwBquFGjmDHDoQLCNZGvOGgA2Jd4CV8MNR6mpm78TnzsMd6aGp+bhavragtoC2gL1HULqGAiKTHRy/w2SUoS4DeBYmKixT+PIFZpqeeHuaCggIqLiigvL08A4BLJsjELrO/ddX1F1O7xq27P6oYNeytg00Yt+yoqqFCsVe2xULuvqx6dtkC4LGCFQ8xcnRmMwl1ZZXrtxpoQc4AKSz2u0fxa/czufNVd2g0QdvL7azZ/sN1GzYRQY7GAAbAV8FUFTDAJVb2zJlzVtLqo3XLXx7UFtAW0BcJvATP2N0mA36TkFAl+k5KSafjw4XJgX3zxBeXm5kggnLN3L+ULAKyywJpVC//1a2g9mq1XgN/YuDjprQBPBbXAawGbNeyxgPj1PLGBg6LXa0NbPXq+Dd0CduBXdXNmW1m5NDO4VW0aGxcp7jUV4n5UuRHH79W/fA6DZLPrYowZNgJhf9hgO90EdRyhxooBAWAr1U5jDAxPqKZiYbS6aEO/5ej5awtoC9RWC6iAIl4wvomJ0QT2NyU1VTK/d955Fx07YIAcfl5eLj399H/ppx9/oOzsbCoQABjsGlhgDSpq6xWuP+Mysr/qelW9FWJiPArmpaUlcrOmtLSM8sTGjdFtXwPg+rM29Ey0BXxZwCnwRRtGd2ezdsHmclHBrj9XAcDYDhAbGWG1HysgrLLBZiSkmW5COHFiwADYKFzCcTDYEfUCXxGvhWJ0AcJnof4BCFRdNBxj9GfB6nO0BbQFtAXqgwV8AeDOXbrQM8/MqDLNH3/4gR58cKoAw/kSVLAbtAbA9WE11O45+PJWSEpqIjZsYqlz58508qBBciKz35pFOTm5cuMGbvt6w6Z2X189Om2BUFjADvxynwx8rRhfBr1WgDcutrGj4ReX7DetZweEVRAMl2xVoMsXCLYCv5zpAYNBtgdgRIm5DmZ5CHWqQ78BsC/VTrgCobB6JwRLEAfD6p1qzFaoAaZWF3X0fdCVtAW0BbQFasQCbgHw6zNn0ttvz9YAuEauVsPu1Ndahas+wO/UqVOpcYRHhTVr1y66447xXhDMbvs5ufk6br1hL6UGNfsO7drS9CefpP7H9Kec3Fw59xgheLjol4U058MPad7X82hn1q56aRMn4Jfz90q7mCg4WwFfI+CNiWksvE32i404ayCsHsdrLmagGIDYzEXaV3ywL7doEKYq68uZHowXHlkewoETAwbARtVOTxyMR7hELXABKoZap1DuZJe1cAiXaHXRenlP0ZPSFtAWqCcWsHOBPu+88+miiy+uAig2bdpkyqiF2qOonphcT8NPCxjXamqqcNkX7vrp6emUkZFBz8yYIVlgtaxcuZIeFKB4166dOm7dT7vr0+qeBeLi4unSSy+mIUOG0Kmnnlrte6HOaNOGzfTCS8/Tm6/PpPUbN9W9yVqM2Az8stCVMdbXKfBVQa8KdM1if60MqTK9qKMCYbxXwTDXtQLCnIeYGWErAGyV5lAlTEGSogAnGkFwKH7b/QLAdqqd7ApUFQCLGC3hsgYQbCZcgrpO1MPcfDPsxqmqi3oWQalWF3VjYF1XW0BbQFsgQAtYuZVCUChRqEIjDrhHj57UqlUrWrRokRTB8vVbEuzfkQCnp0+vRxbwBYC7CHf9xx6fLme7f98++ZeZ4AtGjdIAuB6tAz0V3xbA92Thop+pb9++rkwFj4lDO3elvXl7XJ1XGytbMb9qbl+rWF8zxtcX8A3G/BnoWrHCVkCY2WDOH8xjMQJhZn/Z7RlaHwC/8BSOFP9qIs1hQABYZX9ZtRPgN1modx5zzDE0bOhZ0hZvzHqdlixeLAUhjHFboWSBncTrYHcKZdGihbRz506vuqjKVCO2LNRqZMFYwLoNbQFtAW2BumYBY5gKCwvhx5GVoDEnAGEWFKoJb6K6Zlc93uBbwMxbIVWwv9ioad48g6ZPn07Nmjev0jEY4HsnTpRxwFq5PPjXRLdYuywAd+c///rLJ+NrN+LBg06mr+d9Y1et1h73xfzyoAF+nbC+ZsA3UNErX4ZT2WEGw8wIOwHBzGyjDxUEqwAYrs8JYoObPYaHDh1K/fv3p+/nz6cvPv+8mrdwqPQ9AgbARtVOxMH07deP7rrrrio2vvmmG2mjcG0I54+AXbzOXRMmeHeoAM4feGAKLVu6JKwgvdZ+g/XAtAW0BbQFwmQBs81KTi3DO8QYSoVwkWJNCc6tWoTQmvISOdJQuEmFyQS6mzpgAbtniozMDHrooYdk6i4UMFr3TrqXdu7YSVlZWV4laB0DXAcuth6iXxb46quvaPDgwX6dq57Us1tXWvnn6oDbqYkGjAAYbs8MDNV4X4yNQbAv1pddnUMJfI12MjLCTtyijWwwA2BmvSOiU4TYVSQZAfD8BQu83R9/3HFhC5cNCgBW42COOupomnjvvdXWHADmTTfdRGv+/jtsu6BW7krYre3Zs6fXXYkHix+r0aMv1QC4Ju4Yuk9tAT8s0Dy1JbVIa00Zqa1p594t8i8KXqNs37NFHvdV1m5bSgmxzal3p2O856Kd39YtosKSXVRavp8qKsxVE/0Ysj7FxAJmYoVqRgFVUBGnh0skQ18sbQHVAnbu+gC+KSnJ1Lt3H3kaXPZLSuD5plWg9Uqq/xa4++67afLkyUGZKNT+BwgwVNeKHftrpvRsBL/M+tYE8DXa2woIm7HBKgBWmWC8RrHSjLr2uuto2LChNGfOR/T0U0/VHQCckpooqWwWghg48ES69bbbvDZELAzHwYwbN5Y2bdwo8zfuRQ7HgjKh9OXZvQ/Fzr0vANy3bz96aNo0OU4eo1V6jVC6ade1L7cer7ZAbbEAwC9Aa9e2fahlejvalr2RkuJTKDEuWb5G+XPTMnlcLaiTV5Qj667f8TftytlKzVNaUc8OR8pq3A4fw2cA1L+v+6W2TL1ejsMMBGOiAMIoNZEmoV4aWk/Kbwvwwy2785m568NVXy2qtojOA+yf6a3iKY2t6fh//+wbjLN69exBvy1fEYymvG0AM8yY8WxQ2wxlY3aiV0mRpbJ71fU52OA3uUkkpaceoHYZjSkhpQkV5uTLPnv3SaTflhXQ0tUHKDe/Mu+vU3sA8AbqEq0ywOzhBa0PxP8ifBYhsuXlEEwu8uZMR0ok1QXayXid3geCygCDWW3bti2dP3JUNReIJUuW0NQpU2qtCzSMygBd55d0ssR0HW2BmrEAgO8pfc+h4w7/P8sBlJYWixgkTzo2FON7tyPH+cVlhTRv2Yf01eL33Z6u6zuwgAouuDqnTMB7uE5hM5JLqHMEOhiyrtIALWBkgbFBYyboAtPgYY7d9o3gF8dDsfFfny6J2T0B88N9gb//PF/WaZF2r/CIkOkSPgs8+cQTdN311we1Q3hOZGa2pOLioqC2G6rGzFyfuS+zmF9f4Netu3NiVCkd2VsQkgL0pqZE0GGdqnqtHda5Ea1ec4AWLjlAq/7ypKL6Z5O774nKBhtdolWVaKMrNLt9lzVKlr/jfM+EZ1dEZKQ3Za7nnulJm2vMFuTmmjnVbAoKAMbNv4lIBZCSmipjX2JjY+lOEQPco0cPOWZOA8DqnXlCxRM/BqGOg3EigjV8+HDq2LEjzZs3j3755WevErQxYb3+oXKz/HRdbYHgWyAysjGd1Hs4nXP8FcFv3GGLAMLrtq+it76dQbv2bnN4lq7mxgJWD73GNvQDrxur6rrBsoCRBeYHOngogNXghzr0hwc5PNDBZb+s9ACBzVA9yuQDnwZrppdG9QhBBTV/KJ+gN8SCtaoDa+e4AQNIjeMMrLWqZyMmdIFwh67txQh+VbVnszy/ZuDXrctzx7YRkukddHISAeDGRTepZqYDBw7Izxo1AtyrLPh87cYoWrw8h378eY9jMOzLJdoMBKNHKEQbQTDigFH4nskjs7pfGiembo6rx9xsjAcMgNWAZrhBgwVmENyxUyc5rn/WrauROBizNEiq8pivNEjaVam23270+BqaBW44ezJ1a+8urUIobXTPK1doEBxCAztxe9TgIYQXQDdtaQGju758kDvIbAAIq0UFvvicQ77wWq9fcxP7CofwZV83D796eQfPAmefdRb97/3QeEadc/bZ9P4HHwRvsCFoyY75RZd2bs9uwO8R3aLphAEJNPi4FDkbBrl4bQS6Tqe7ZkMkffjRBvr2V08uXrvCLtF2TDDyA8P1G39R1I0s1vkw9lVU5BG15M1C9vgwboJxeBSfzxuMTu+zfgNgdGAWB6PmbuRBIQYGpUCkE4Jvd15enoj9LamyExqqHwIzFphBMOeewtjMXJWMvuehGqPdQmvIx/VDcEO++pVzP6Xf2TXK/Fpdhf/Nf1G7RIdhifJ9QN+Dw2Bs3YUjCxg9FYzu+vwAx41pcObIrOREEA9ukyhGhh2aMk4ffp2NRtdyYoFRI0fSm7NmOanqus4d48fTtP/8x/V54TzBiv0NNvOL+N7br0mmPt2TQjI9AOld2SX01At7aOmqMp99mDHBdsJYcAMHG4xYYBRsGpoV9uxQwxxU8Kuyx+r57Gnj9D7gFwBGh8abFItBwP0HuZ0ALtWCOBjOrYsd0XClrjC7mcJ42lUpJN+foDWq3SCDZso631CvTkfRuGGTfM5j1YYl8rjKEOfk76aCYk+sC0rr5p1kLHBW7javCBZ/hvjeuOgE6d6MAoEs9TyrztHHo+/doZngOr/K9AS0BdxbwOnvFLfsNDbN/Ujqxxlm7uX8vIbnSjxfxsUneCfLxIXx2RIVjBsOfBKIGzV8gj/Xm2v+r6EpQt/HmPoUWVVmz55Nv/22jJo1a07jxl5Lbdu3qdbJIw8/TF9++YXMzPLII496RXO54lNPPknX33CD/4ML8Zl27K8x1y9cnzm+F2rPTphfAN+hQ1Lp/DMT/GZ4nZqB2eTZHxfSBx9uoYLyqqJ+xnaMTLARBHM8sMoERx0okSAY31GjK7Mxth/9GcGvmiLR+/1VYoedYsyAADA6ZhYYrwGC1TgYdWB4bZW6AsdCdfMx26W1clXCOJiZNt5AQzU+p4uyodSzE8Kp9uVT8n+Gch01FPvXtnki7vexMe9WEbRSx7hl1zr6aOHrXoVmTouE9EdIYVQolAu5JMRFynRHauwu6qMeF7U+fwYAPrDXmabu19ER0SIe+BnNAte2haPHoy0QRguYMUAAWUawpZ8jfF8Us7A1POxCYwbA1xi2htZUlW14F/LDr/oMx72aiWfhmN6YCOzLYgTAEK86qm9f+mvtOm/DcXHxtGDBfOorPudyxumn0aeffe5936PrYfSjSB3GebRxoK4CYCv21y34zcxMoP9OiZPxvQCn/ro4+3OFi8vyacqjeT7ZYDNhLHymxgPL72n+Psn+yud0kRYJIFj9axwf3z/xuZo+yagezecZN8OceBn7DYDRqS9wieNq2gp5k1EEIMJ507FyVTLS72a0uxa/8udr4/85vmKrjGvK6O/Pa0o/ZPhv/9p2pi/XZzv3Y4DnYObvtYpBBgs8/oWLa5vp9Hi0BbQFtAXqlAXUkDVjiimkSYmJiZUiqwMHDpS6Mmqe5cLCQsrPzZXqsca4azaC+sxn9bwnH9C1MJmrddOhXVv6+ZdfqVnz5vI8K9Cqxgq/PnMmXXzJJdX6AVDeuGG9t63a7ALthv1VRa/UPL++1J5PPDKKbr2uVVhBr9mFf+ujAnr93Syfa8KMCWYQzCwwGgATrILf4oqqmgn8/bPyBuG0u9CbQsq5U08dIu8Du3btFJthZcQiy07S7AYEgM1AMD6zSl2hUtvh2nFTFyh2Y52WcI3P6XgaQj0nsT9sB19KcXrTov6sFivQuWD55/TG10+FfaLTrpxJKU2aVuvXDoyHfaC6Q20BbQFtgTpmAYAffoZMSRUpXUSOUIirpqenU3JyigS+A088kTp37izrIcPI4489Sjk5uTLFZm5OjngAzq2iuo16ai5xNglAMooZMaMBsPuF88OCBXSsUING6di+Ha3fuKlaI3jG27p1mwS3F4waRbPeesu0ozlzPqShQ4fJY/2POZoW/fyL+wGF4QwzAOwm7tcO/N52feswzMJZF3MX5NDjz++1rGzME2zlCs0sMBoygl/j987XhlizZs3ooWnT5L0A3/2nn/4vffH550JnSmyECU+QsABgTMINyAxH6gozdyQnl9gYF6Jvgk6sFpw6TmJ/1LhyNbei0bVeA+DgXJOabgUuyxMvfNkUcI557LQaGZ4VI43Y4pufOzeojHONTFB3qi2gLaAtUEMWYACcJNgdxP4mCfCbJIAvHnZ79epFE++9t9rI3nnnHZrz4YeENJvZ2dlSaBUxwXgu4KKmWoGAFsSzULCRjgdlnZ4q8AuusrtWoLVVZhvast0DjMeNG0szZjxr2jGDacQRt2rVstYy8irWiIv0bKigGHP+msX9+gK/UHl+4M5WgV+UILYA92vEBftign2xwBgKu0Gz63MgALhz50PopZdf8c5w7ty59J9pD1HO3r1evamcvQVe1X0zPBcwA6za14lir7zphMi9xK0gBcYSDkAexDVYb5tyG/uDuB8rdwe+rqFaZ/X2ItSyiVmJX9Uk22oVkwwAfOfL51WJOa5l5tTD0RbQFtAWqLUWUNkeuCqnJDeRsb8pqakyJvS888+nESNGVBs/2J+xV4+VADgvL18yQADAALconJcZfznzhzHrh95ED3xZYPNi795s6aZ+zz330AMPPFCt0fG33y5ZO5QfRW7fASLHr7GoOYUhkHWbOKc2FqfsL8bOANiJ6zMEr956prpYWG2xwTMzc+mTuXtMh2OMB3bLAvtigPmeADE8bIpBD+D28XfQ4MGDBRYoESJrY2nNmrXhZ4Brw4WxivPF2DjuQ8d81IYrZT4Gp7E/bdq0oc2bN8v4Hyx6/ODB5z+cqbVqrxXr18isAHBNuT+zdc3coBEHPOGVSzUDXL+WoJ6NtoC2QJgsYNwENwJguD9fd/311UazacNmuvOu8VUAMMAvWF6wvawcbRTQ8rWJrr3I/Lvoquuy6uIMcNy966H02edfUI5wUd+1cyc1z8ig7779lq4aM8bbGcDvJ59+Ijc8cF0P63YYFRcX+TeYEJ8VKvZ3yh3pIUtzFAyT2AljBcIC2wFgeIVwWERUVLQEwVAP37lzl4wB5lS72AALmwt0MIwaSBt2YlweENzIK4yA95xgGa/1zS4Q6wfnXKPrkxrojpvh8OHDaciQITJ2hOX1v/vuO+n7D5cHpz7/wRmtbiUcFqiNDDDmfc+FT8mUSmqBGvXkN64Lh1l0H9oC2gLaAvXSAmYu0PjNxzOAExdoZoBV9ldVjz7vvPMps0ULmj9/Pi1busSrIF0gYgYhngXl2LyCAmlb/Vzofonh+q1etdqb7gggNq8gl7p17SrTG4HRnfrAQ3T+BSPoxRdeEG7qFfIZbs6Hc6hjx47eGGL03PvwnvT7ipXuBxGmM4yhnyzslBRZSpz6yCh8ZZfy6KarUmnwcZUpGMM0FdfdAASfc/luy/NUEGzHAvtygzbqAqnCeHFCHwAgmEvYVaBdWy1EJ5iJJ3HuOHSJHUAUK+EkLXgVogvjolmr2B8oP/Y5oi9Nnjy5WmuIIdm0caNkgfdm767yA6Z/vFwYv5ZWRYqiyaNfrDa6Z+ZM8qY9qomhmwFgMMD3v3GZdoGuiQui+9QW0BaoFxbgZzljDDCeAzIEY/jQQ9O86sA84fvvu49+//13CaQQFgUXaDzrqS7POB9qsSqDDBXit9+erb3IgrxyMkTO36+/mUc9evSo1nLPbl2pXYcOguX9TCobP/nEE6asfm1WfpaYQoh5cQlW7C/SHb38sEdFuy4UX8rQThSh1ZRIvkJRjaERjO3U0Abe8OLYfzUFEmxphQeCGgNcUxfNykCcOF0dF8eGsPCB3u2rqatW2a/Z9VPFL64Wvv3w8zcWqx8wXFMNgGv+ugY6AohgPXjZ29VyANdkDDDmZAaAEQP8wKzrquQYDnT++nxtAW0BbYGGZAFVBZrZHjUOOCUlmYYJb7CuXbuJGOFk+lZ4gbEAlpH9hd3AEnG6lGf++5yXmcSx/fv2CaXhM70AGM+GObn5Xu/AhvYMAeD6v/f/R1dfdSWt/HN1QMsuNSmNPv50ThVGFw2CEU5JE8JmgtFfs2YNxUTFVrkm+GzU+efR4qXLAurfeDID1mDpwlilP4L4FYrKAEPsyi72F3G/99/egTq394iz1fYCQSz5LPTQNsscwf6ywFZu0OiP8wFD1R1evRC348Kid2bgF3VCLoJVUxfNKn7USJFjfCyQwO4u7Ard0G52NXWtzPo1E8BSAbCV+MULzz9PiDkxxgFrAFybrm5gY7lw0HV03OH/V6WRmmaAzZSgtQhWYNdZn60toC2gLWC1Ga4CWc4FDGupWiDM/LLCsxr/Cwb4zjvvqgLIIML04INTNQN8cNkdc/RRtHDRz3TG6afRp599HvBixLV89NHH6JJLL5GAFwW6LTu3Z0kQXFpS6mXzAXzHjb2avp73TcD99juiD/26ZCmdc/bZ9P4HH8j28JzY/5j+Mu4YBXmL//zrL5r52swqMchOOzdjgM3AL9pjAAz3Zyvl54vObUYjhyY67b5W1AMI/vqHXMvUSE5YYM4JrLpBmwFgTJjT2HKaXWg7cXozHIeSO4oxvBWfWW181HkG2Aw8IX4U7C9iPyCfDwBVKkSTZs58zXWi5Fqx0hrAIHy5QLdt146efuppGUPChfP/7RRiCkh9YIzh0Rsa9WPRmLGtNS2CZQbKtQt0/VhvehbaAtoCNWcBJzF/EL5RC7s9s3cfmCBOewQQzIqxbdu2pXHXXEt9+/aV7OMkkVIJwjmcTaKhC2mOGjmS3pw1K+ixtzfdeIPcfABbv3btWnpn9lvUt18/2rRpE839eh4tWbJE5AbeQsOGDQ944eE5ski4wMMdPjOzpRTQum/SJJk+66knn6Trb7hB9sFiXZdfNppefuVV1/0aAbBV7l8n7C86f+XxTMpoGud6HLXhhGsnbKJ/Nu2rNhQzRejCUg9DjsIpkfDaSTok1GMQjNcMhNWOS8pLvG+dhLbWGwDM1LiqEgbXl0mT7vPu+uEL8O6773plsnGjtMsTVRsWWEMYg7rzm5Ka6FV6wzVkAYxLL7lMbGrEeN2esPurRbDq7+qoSy7QuAo3zxiqY4Dr73LUM9MW0BYIgwXMQDDcHUFsMKtb5aH3YMojPM+VlXpcM1EfRSVDwAKjIJYYG+co7DZtJqKJ48FymQ2D2QLuAqDw1FNPpdjY4AIx5PRNTkmhIYNPo6FnnU4/CeYdmxLI43qMYGVffvkl+vKrr7yANZCJzHztNbro4ovpeJFeaYHoh/MOI0fsKaecIptG3PE111xDLVu0pJ1Zu1x35zb+F+7PvthfzvkLRhVx0XWtLPsjjyY8lG06bDs3aI4Dxsm+WGAcN4qOWdnJTWrbegGAYYjE+GSZ7sgIgGfNesvrZvHRR3OECt0jVdygNQCuHV83sxyAar4vdqGJjY31uslfRuEAACAASURBVD0hjQHLnjf03dvacRWDO4raJoKFHMAn9R5O5xx/helEV21YQk+8f09wjdAAW0P8GBfs6LZO9Shur9m2ghCnBhcnxAeibN2xWf7Fgw52/lEfu/543zShFW3K+pv25lXmLARDgB9I/F60bdaFVm381fuQ27llT9kHzo1vnCJfqwXjYrcruFux+xXq7i7YKvvBuW3TutDCVfOqXTnc49JS0+X4uTRNbOXtB+1jXpgTjx/jw653l5aH0468f+QDm2qfgqLcag/pmCPvjuM4+kThhz2cDzulJadLG6FdHhPbCmPt1u5IKioupC1713mvAb8u2p/jtTf6YruzJw9fA9jit/ULq6QyQR30vWv3Nu/Ye3U6Ro5jj8gjimuDorappkLBGoDt+dqrhkY7uwu3yrGxLTFf9Vqjf2NqFdgbZU9utrQd7Aa7q3NDv5lJHausKfSXnphBy9Yv8K4ztIX1gVAc9MPXFbb+e9tyacv4uAT5msfB10y1P+zA15dtBntu2vO3nDvaRX2eD8aC64V1i+uH82FDno8K5nh9wVZYv7iuGAufp35n0K76PeL1h+8C5sjkA17jumLu6nWEXdX27G5palYP1d0Rz3Yoatwf3jPwZRdIbp/jBFUQjGPMIKvMcUMPiWO34alTp9KECRPsLpHj4wxA4bGnAmAIGLVt1156Z749e7aIPX6fIGo6Y8azjts2VmTwy+rRvXr2oN+Wr5AMcz/BOKOAjX7s8ekB9eWv+rOV+/MTkzvXmdhfo80B2kvKCywVoZ24QTMItgPAat/GGGzjuJxuXNULAMy0OCsHqje8fv360o033EJZ2bto6pQplJWV5SpRst/fRn2iKwu4dX3Cjxdkz4tF6gJjzi90rF2gXZm/1lY2c4GuKREss9hfo+Fq2j271l5IhwPr3+1kGtj7TG/twuJ8ap/ZmUrKimnN1pXULuMQKhUANkaAE5RVGzxiKb0P6U/5xbmCgc8Xf3NkvWZJLWlL9npat3UVJcR52J8mcZ4UE3jfOr0DvTHvSQlWASLuGfVf+m3tQurWvg8lxafSivW/yvZQdufspPiYROrXdYB3bNGRsVRWUUL4i7537Nks+22R3o7mLfmQNmet8wLhM466gDq2OozSkprK8XNplpwp+0HJTGsj54U5YQwY/19blstjh7Y+nLLyttHGnWtlPS4YH/rlMX7z+xz5evSQW2Q9HEefqq3QNtsQ85wxZ4oETRhjs7RMytqzQ461e7s+VFhaQBt2rBFttabY6Dj5mq8H2xvt78nbLceBPr9f/qlQaV9EAE7jhk2kP9Yvkddk6ZofJeg7/4Sx1LlVD1F/C638ZzG1ayGYoMNOpA271srx8rX67rePvdfmzKMu9M65U6tu4jom08cL36B/slbQCd2Gy37RR7/Ox1Nu0R55PWBLtheu9eI182X7qPvP1tWUXbBDthkXlUiD+g2X1xLz+Pznd6Q9Tuo1jI7ufqI8B3NDv2hHXVM9Oxwpxpsk7PI3ffbzbGqT3on+1XOQty2MCf1hvMnxafJ6wn4xkXHyNY7zunx93uMSKKLfHh37STtw32gD1yA9OYOyc3fK78IPy7+S44Sdj+h8rJw71sj8376Q5/N1UdthI+L7gvHAVriuWbk75Bz5+/HkB56NPGwK3TriQXltcD3SEzPld4DXD+yF9mFrvOa1xp+jDV7TH//yhuOcrlapLdGeVdwfz41BP29WsViOURSVcwUD/II55g00tNPQnh+Ql3fT5s1eoOj9sgX4YqyI633mmRkeT709efT9/G/F+//SoMGn0D/r1kmXa7ijd+7cuQpQddvt+Ntvp4emTavi5gzm+ViRV/jIvkdIUS3kGJ4vPlPZYLf9oL7T+F8GvL4Y4MSoUnr7pUPrJPOr2m7kuM2Um19dwIsBMOoWl+wXz+oV4jfFw3LDBRrFSRywP9fJyTn1AgDLm+LB3VqzPFHqjh+DJjCG6k2vod3wnCyOcNYx7vryj1diYrRMZ2B0fdI/XuG8OjXTFxjgu0c9VStUoM3ifs2sEh0RTdPfv6tG0zTVzNUKvFeAtmMEAA6kwP5l+8oONrG/sil+2Vh8hNf4K/4DoPrO98/Lh5ppV74pwYyxVAjXymueGiY/fmzsbNM6xnMwjvkrPqdXvnhUguvpY94R3clODeXgYPaLv6bHnVjD0waAJgOX68+aTN079FUnq9gCfXnmr84Nmw+XimsQaHlk9ngJzIzt3fHihRLggUF86Io3Do6Ne1NtU3U+I064ik7uaxcf6L2oPodfdX1Ur6raA+zVxFHPmV8vy16cjaPq6fsF0C0QIRTny4+xEXHmgAtsLsN+enveC4QNDwDm804eo9Q3jkG8V9a8acNYf54lIQB2Ft310mj5tnrbDleHdz1zx/vFd+0j+V1zWowgGOfZxf2pbduxx/6oxjode12px3G/8I4MRgyucd4rVqyolg4JQlgQMjMrqnCVUxuauTkb2WCugzZbt2hr6j3itL9gxv/WtdRHVjZymhJJBcBoyyoO2CmD6/SaWdWr8wAYEzNTDlTjRSIPSmXjxw3AySxXlAbAgS6lwM83ssDGHVy1B/3jFbi9a3sLVoxruF2Ne3U6SjBZk1yZa8xjp7mq39ArS6bp/GlhN8Miwf4CpKLcOWq6YOe6mI7hxhn/luzVpEtmSIbXSQFTByAhAd9lMwMAuE56IwGi8iSIwn306WsFE+wQUL8q5g8WvBI0O+vPqtb9s8bIB0wjkGMAbA4sq7fGgN4ZAA5szOrZz8y5XzLYfoM/P4aCZ5Op714r7eb0OvA4mWn3o1vTU3jd4mAwbcCbTW7GaRb3h2c1VQwH7alxf3hvFMvBs4T8XLjOc/FHNdbN2GtbXbjwdzm0C7Vp04aGDBki/zVr3pzgnnzH+NtlbHSJUGaGtgoY2Xlfz5VCsj2EKzFEZJNF2qmWLVvRsmXLaLNgiwcNGiSn+JdQU0abYHJRwPYiZK1///506223uTIDxvL2229LdhjjQNorFMRsM2huJxScMY5/1v9DsTExNHbcNdS2bRupOL1u7RoaOPBEGQcMUI8UWZjTJJErGnNiNtjVoAyVrRhgTn2E6gkxB+qt+rOZ7XbuLqYbJ+42ZYFzczwb0swA47XKApvFAWsA7GKFmgEnNVmy2hQAMMCT00TJLoahqwbJAhxHhuY4vgivG/KPV5BMW6easQKe4UyDhLjfx8a8W42FtjMkXKFnf/dfqqhQWEi7kxrocdy/j+t+hoHFCo8xGPxhDGPPnHSQNa3aN9xbH3nnFhmv6oyd85yP8x6cdaPCeIZ+TgDqAAPOAfB++viHt+iTX96kqZe/Il1sAyqC+Zu3zMP0GYErA2OnoOrtec9JhjNYzLSzee2nR2bfacpgOzvf/1o8X18bMWrrvHaDvXmEjZTxL1zger3bzdwfAKy26TTuz0osx449dqIaazfH2nz8KyE0NXjw4GpDRD5kzrChvq7NczGOzcm4WRgr0Hnx+oqL9AiuGRWgAX5R7NIfwf15ysQedTb+V7Xjmg2RNOH+lVRQXrnBxMedCmHZKUEHet3Mzq83DDAmp8YCy/cHkyWrE4fbM3b+jLmiwrXjEIqLWN/adOL6pMqdY/71/cervl1jJ/OpaQAMF+xb/v0QpTTxxFC6KXC1/G3dQi2K5dBoHlB0paht5ibssBE/qqkP5VbsLgNZNO+GjeTzsKH3yBVvid+nKD9G6OIUAT6vfXqYBC5OXbXROrssOwWmdiNiVt3Y3sTXL5VCXE77YQYYDOdVp90ZevthYsKGd7x8sXTVBmN2/0Wv2k03KMfBAN/92mjZr1MAzEytU3s6HajKAAeTXVa9LZyOJZB6oVCNDWQ8NX0uBKDAlqKAMWVGFSJR8IpEjPSePR7BwPbt2wsmN8/7eYxgWjMEW4w4YdSFqjMXiJHiM86xi3hiKWCalEQpgjUuLvJoHiCDB15ntGgm+87atUu+R05gLogThl7POsEAx8bGUMeOHgHE3BxPrDwK2m6W3lzWQx9gdsEcc51+R/aT7SPPM8aZlCgED9u3CUj4Sr12RgbY3/y/yU0i6eXpKRQX7dGnqMsFYliPPLWVvv21vNo0nAhh1VQccL0AwLC4mWgCPmfXF74qrHbJAEoDp9r5tXPy42V0e9KbGLXzWvo7KisX6HAJTU27cmY18GsXQ2ica00Jdvlr85o6D27CD1zySnhAjjJJfigHSJ1y6cum8b3bszfSpNfGyrOcghMEXW7YsVYywOECwCpwcepGizkxMxssppU3FYxsOQNt6QJ9/gzfLtoCiC5a/a3XPd0NoA9sDQsA/KIHAAebWfU1LgDgG2ecLTcvnDLxvMESbACMcbK7evDarvQ0COz6+He2L/a4IT03wA6YLzZ3Jj8wma686ioJRHv26GmaEojr+2N11eaqjZFuKT0tnc47d5RlLC6f6+TaLF68WMQZd6d2bdrJORx6SCdavWZtFUEsjgnuf8zRtOjnX/yZjvccKwaYXaCdMsCI/33pP83qvAAWG8YqDtgJAPZHCTqgi3jw5HoDgM1AMBuIXV80axiMJRP+NvSPV/htXht6rEkG+IazJwslXogIBVYAmOctm0NvfP1UYA3V87PDCTZUUzLL6AukqsDSjVAXg+tK0afQXkSVqXYO1EmIKXlcjd24d/uaCQNgIwivGrN6t2jCN9vP1ybca4PtEc5+/dm8sNpoCHSVAYzf+uJIGfMerDWBMbFdAx2fPj94FkD6o59/+VW6QF8wahTNeuut4DVu0RJifE8cOJAGDzqZfl+xMij9lZQUE5joZJFfGOW+SZNo4r33irSnD9NtQiEaZeP6TUK9vIS6dDHXeXA6ECcMsBMF6DMGp9G4iz0xzvWhzF2QQ48/v7faVJwAYM0AB2kFGMES3KJV0QTNGgbJ0LoZbYEwWMCMhQ0lq4qY32uG3hcU8MvmAQh+69tn6KvF74fBYnWzC6fCSMGeHcdRol0rF2hVoMiNCBYD0nDNTVWBdgOA2QbBYvt4HOpmgQqqnPbz8Q9vytjkYLrhOlk/NRF7jLjbyW+Ok8yzM/ZeMOSrPAy5U3s6mTvqqDHAwbN9pWq103HoeuGzAKs1cw7dUPYMBnjo0GFBBdzM+qo5fznmGUD763nfyCnBVRfu0j179vR7iioDjPjfqAMlIpVaI1JFsNJTImT7vlIgnXhkFN16Xat6wQDDrrM/LqTX380ytSuEsCCChWKWCkkzwH4vR98nGgGxE5eKEA1FN6stoC3gwgJggC8fMj6saZCcpjtyMQ1v1VACd3/GE4xz7IRp1D583XvDybapY2IWzZcLNOqzm7BT91ScwwxwuACwygC7YapV1WPkvUU+WOSfLSoupPi4BPkX+YFRkMsXBXlnUWfZmoXUpllHmSOZcwj/uPpzCeRU9lAFVU5drWuCiVVdkcO9JtlF3OnmBa/JYK8vlY12eq2c3Es0A+zESjVTp5dQev5t+Qp6feZMuviSS0I6CM7Pe/llo+nlV14NWl+IcX7s8eleYA3Pmw2b/5GK1D27daWVf66mQSefRHO/nicVov1N+2R0gcYEVADMCtDy89jG4vmlsRTEMpYjukXT5Dta1gsAjLkF4gKtGeCgfQ10Q9oC2gL1wQJWMcChApL+gl+nccH1LUewmVgd1h1CTtyGmziKCw3BombQiLlY5QFGnekf3CVdQt0AS2YwwyOmVMkIwkzOWESPQRkAB9u8RlsxAHJmw/0ir/Eymdc4mG64TuboHFh68veWlBVXUc9GzHhSfCrFRMbJ7korimVsOcD1X1uWi9dNqElcMsVGx3k/h0Aa9+tUaI2vmwcAi5jqIAnIqZsVwdsEqNkYYCfXvaHXef6552RMcKNGiIwMXfn777+lcFWwATBGPHbs1cL9+T46+qgjaf3GTVJ/oaioUMY5s0jXeOES/dC0afTC88/TDTfeJO/rboodA+w0Brg+uUCDAf76h1y/XaA1A+xmBeq62gLaAjVqASfMX6DeFlYxwKEAwP7k+vX3AoQzjZO/Y7Q7z0p0kM+D+KAbwcGaAsAscIUHpelj3zOdtqpe6waMqfHFVgJbdnZ2c9yJorVZewzU4Up7fO8htGrDMsn6MpMLN9gTDj9dArd1W1fJJvAahZli1D32sP+jjq0Oo5X/LKZ2LQ6hY7qdXKU7ZjidutWy3YMHwuytCZB6/+wrpZgO1kTr1E5UtD+H2qZ54gb/yVpBmUkd5etNWX9LphsF67dP2+Mpu2CHzKmspvLDAzaO78nNrvKwjTq8WYR+tuxdJ487ZYD5ugWTpfVc0zya8OplcizBtH24VaDtr7auoVrgstGX0ksvv0KHdT6E/lq7LmTGgbs1VKhHjRxJn372edD7YRfrzOYZ8nvco+thtGLVnzJPMcf/Ig55xIgRIv/xeJr2n/+4GoOTGGA0aJcGCQzwA3e2ctV3ba78zMxc+mSu536oFh0DXJuvmh6btoC2gGMLWLF+xgbUWHt/gXA4GGDE/KY1yaTJo190bINAK4IJHi+UZnft3RZoUzVyvhn4BeBV83TzwMxSzuGYuiZqLg9wJcuIMdw64lFqn1ldIEWNrXXKzmGOzHii7elj3w+5wrWqVg0w2zQlg3bn7JTuySgAp/nFObR6029UVFrodXHeXbhVqrEamVnVNfq8k8eIFjintVG8SqRfenKY7MPXPKuoQI96znbtqjmaw2E/DEgFf7YDNKkQiGouN+cUADOgdLMp42RO6iZAMOOL1e+Rk3HoOuG1wHEDBtD8BQuCli7IavQcmxsKBpj7hDL01ClT6P0PPpAfsShWfHyC3NjB5tPdd0+gJaIe13Fq7WDlAUZ/rzyeSRlNPZ4idbmAAZ7xep4tAAYYlvfZUo+XQWn+PvlXM8B1+errsWsL1HMLOMnNrJogGGnGwsEAI9dvMMCvUzdotlFO/m569L076iQIxlrgnOtgsAB+4+Nj5dSilVy3ZYJNQykqKrHNu+6UFQz214xZNLRr5TasMqvO3Hc9o2T36mCyaL7mrwJgq3pqehEjWDMCqeoA2LxVNfbYV4w0bwg4BVVcP9zeAaoL9Dn9r/JOGpsHYLw9LswpcjMB7+UaF4z5SX3PpLyivTJlFtZzm3RPDlMUxFJzPfm3tEC+Ly4vEPGDiTSo33ARe71Fxl+f3Geo7xRROFHJVxzsGGA0P+ax0+T4gsYui/E+8/ED9Pu6Rb6WsD5WgxZAzOzHn86hBx+cGhJmlqcGcNq3b9+gimDZmY1/s4zuzv5sWBkZYPRtFMHiOGBfMcA4b8od6dSne2UeZLt51NbjxWX5NOXRPFq6qqzaEFUG2AwAM/iFoFgwiBM3NqpXaZDcTFzX1RbQFnBuASPowZkq6xcd00iAnAOyQSesn5OercBpMF2gzVSmnYwtGHUAgse/cHEwmgprG7wWVPAL4Bsl/kVERsq/5QL87quokH8BhFUQjB85o1dAKB7inRhFjQF++to5psBDZa6cx9bup+3ZmyUYkgB4xIP2oMbJgH3UUYEo7HloxhGydnbBTgk8cN3aN+/mBWNgfuMbp0jX294d+tO5J1xZJQ8yM7B2rLdT+zAD7BRU8cZDuDdHnMUAgw2vzoRXj1s2qxfghcbpAlDeP3usZO5hn6tOu5Oy8rbJ2GOA8FLxHUMBQE9LakrRkbEy5jgrdwfFiMwYeA/ADRCP0rPDkTTtveulF8eVp95FT3wwIbi5kJXxBmH2uok6bIFQqECH0xxGAAzglhTp+b6puYDZBRqfJ6dEmw7xonOb0cihHg+dulzWbIikCfevpILymGrTMAJgZn9RUWWAiysqY8/99Rp0a0MNgN1aTNfXFmhgFjBj/PCgBNDLwAcmAdhBAeABGFaBMO/submxhZIBBrgec/qd1Lp5JUtTE5d1wfLP61SOYONagEtZYmK0iHeKk8AXYj5RUdFiLZRJ0R+siZLiYiooKJNiJKpngLoWgu3G6fRaqgDYys3WX3VlVWF6+ph3Qg6A4b5784zz5dSfu/kT8d+DAE2AjzHTzzj4+WfirwBlEpd5juM64bpVLQJgzfIALDvA6tRFnIGlU0a8pgAwM99Ox6najdeKU5bb6To1q8f2wWYHrpNZ8YfhQjt8nt21dzN+1ZPCzXm6bu21AESnBg48kRYt/Ik+++QTR7HDrALtJO8wXJUvvfRi6n9Mf/rjjz9cx+uGwnJ2KtDo06kSdHKTSHrrmTahGGZY27RSgMYgkAIJBWmQzFIg1ZQCNMakAXBYl4nuTFug7lnAivFTQQ8/SOMvAA+Ajx3osbNEKBhgCFzGCpfd20c8Rq2ae8Rs/CmNGgm2W/7fmWJmI1HzwAEBOHAelwPiU/GvroFgFvhJSkyUrs/YBGmSlCRBVP/+/WngiSfSTz/+RD/99BMVC9Cbn5fnZYHzCjyun0YWuKYAMIM3axXoyjhhjNvNONm9Ojzs9n5h0310zVPDCK6MD13xhneZqQD+sbGzq7C8VmtfBdO+Gdj9NG/JR/TO98/LpsxdxD1jY3Epp4wux7g6re/P99jsHGaq/QHAoYrLrT7OSrvbuXeagWDjZ1gz2JxiF1F8x/H9vmzwXaZx8W5tjfUEhhmiRLrUfQtgfSxYMF+6MqvlnLPPto2phQq0RwRrlM+6Hdq1pZ9/+ZWaNW/u7WLThs0CcA+QCs81WdSQMOQBZhbYyABjjHZu0P97qSnFRXtEBetiQfzvqGu2UG6+J75XLb4EsFAPDHBNxf+ifw2A6+KK02PWFgiTBawYPwCeOMH+xcR4XHtiYmKotNTjBlQgQE5xURHlAfgIJpiZPzPXV1/TCDYAjmgsktVHR9B1Z91Nh7TqJ9I9HKD9AoAymG3ceD/t2xdJjcRfAFPPDfIgcJVvBNwV/3BMBcD82ng7VcGxbAe3W3muaP8gcJb9iH/BdOsO5dIw2wxJiBdqtoIBxnqAiAqX4487TgJgbIgUivXgyw06PCCxumXUuFkr8SGV4XQTA8wuxAAXN5w1hZoltZQpcZAeJ7doD63ZulLGkqLATVU+EAjXVY8Q134RQ7xWvgaAhSvrP1tX0796DpIpdzAmuK/i/O4dPA+hYHJvfXGkVBa+54JnvEBXneN/r5vjSIwLbU1991rJLNqxmap9Jl0yg1qkt6tmaDW3rNNrzUysB9DPFG0aXY5DsdIrme9AAHA4QDszqnx9cM2wvpCWCe7OKHidHJ/mWVviGBeswS3Z6+VbpGRCmTzrGgmAPS7vIg45iPYGAJ785jivanYorpxuM3wW4JRJZj0OHnQyfT3vG8vBwAW6Y8dONPSM030CWWaKzRrivL7hm3FlT1YxwKjBABivncYBT7r1UDqqV/XY2ZqYmz997txdTKNv2mF6am1WgMaANQD254rrc7QFGogFzABPkgC/SckpEvwiyXy37t0pWXy2cOFCAYJLJBAGCC4QAJiBjxXz58uMwXSBjhJqz00SIqlFi4408rjLqWV6Z9opBGfKKkopMTZJAo+cgmwRH5dEGWnNKL8oh5qntBGhdhECrOwQMaslIm4uRjwSNqHdeTtELN1m4dKTT93a9admqU3pn+3rxC5uNLVulknrtm0UIBc/gMm0p2Azxcc2oS27tgpV3ibUrUNPKi7Nk3F4ucXbxd9o8dAZTctFioYf135Ca//5W/R5gBqLBvaLndXaWDh9C4tfqQD4nokTafDgwfTjDz/QnXfe6RgAI1fukR0GS3EgpNBRy9I1P8q38TEJlJ6YKWNYoW4MASGoGR/R+VjK2uP5Acb5+FythxjY9MSMKm1CIRliRhu3r6Vvfhexv6KYx/dWza9rFw9b2UlV5pg/Vx+ejErY/B7Aa3fBVgkWYGtm5Zi148/U92DrVHZNnYsToS+zdcZMqB3r7VQEiwGt07zIDPCC6Ybr5Pt044x/S5s7Bepqm+Fk/VkkrNI+5nHJToCsuonhVIXaiS3VOjxet+fVx/rqfcBufm7ChuzaCsbxQSefRHO/nmfZ1OszZ9LFl1xieXzma6/RkCFD6LT/G0KLly4zrXfTjTfQY49Pt2zjkYcfpttEPt+aKnZxwGa5gDFWxAUby4lHRtFt17euqakE3K9V+iM0bBf/y+wv6uoY4IAvhW5AW0BbIJgWUAEwx3uC/U1JTZXgd/jw4XTRxR4hpyVLltBLL71ImzZuFOxvPuXl5kgW2E4AyWq8VgDYbR5dgNGUpCjqe3gTyiuMoOUr91KrFq1o284tgvE9QPsE4ARATkmOpObpMbRjV6l0W2raNIGy91RQRjMRz1xxgMrK9lN+Idx8GhFid5BCaffeUmrZLF0A6XzKbB5Nu7IqqEVmFOXkVlBOXgW1ax1LHdrG0/pNRcItfD+1b5NGGzbvEZsHjSlXHM8XLkBJSWJMqwooe68nhppLbdydVD0CALoQC84xwHGCCUb8b5s2bWjz5s0yDhieABwDjJhwfzZCnK5nK3DJ55s9dKoPl1buwf7mAWZG1qg8ivH4G5uJcwEg9+zN9gqJARCr3hVG1WR1/I5FvETc8I3PjZBA0I4BZnYXTO0Dl7xiyTAzALYD1Hy9GJSZAmAxPo5hVtcHbA52HSw5CphHsJ1c4KaPOiwYxcfAjibEJRHmcu9rV0jb+gO83YJ8p2vbrB57GOB633Xu046Yfav+1PRPoQLA6kZMIPOu6+eq7rPqXDgndNX17PGqQqktQBhxv888M8PyMsydO5dOOeUUy+Ngj887/zw64/QzaIHYKDUrvhhm1LcD2aFeI8GMA8ZYn5jcmTq3r+5CHOp5BKP9EZet9il+hT6M8b/4LEc8W0E9GzHAqvpzONd6bXzGCsY10W1oC2gLBMECRgCcmipEjwQAThTgp23btvTSy69U6SVr1y66+uqrBfDNpZy9e2X8pxoL7MYNOlgAuEliBHXukEBpqZHCBbqxYFijBFhNFEy1uAHHlVFWdpkEvRFCFKhblwRa8MteEf8mQqEZEgAAIABJREFU1IwjG9GenHIJVpObRAl30FI6rGNTys7JFSxkY2qZGUPbdpSL8+IpM2OfYODKqEmTGAFOigTzvU8wvxECEDYStoqgFs2FOmKjKFq7XjDJURWUmNCYSoQoBI537dxE9j97zg7KL/D8CMLuFeIhvDZywFZu0KwA7X1gO6gEbeb+bPyRA3hCAeuJB/qmCa1o1cZfKTE+WaqNl4lrVVCUKx8CAQDxngW1GGCiDZxvLPywgrb4OING1MXnw/81mo7pdrLpN0Zlx5yCN7gwZ+dm0V0vjZYq0GOHTZDuqPnFudQsOVOCMoAwVutFx3BF/W3tQhlPCxfaswZcIlV9ubA7K4M4dmH15i4WoLBQMOAJyPt7UOAK56rux05doHEeM7B2bt+qkNi0K980jTEGwBr/wgXy+jlzD66aoxlpt3DvwLXCOsB7bMBgHaAYxdXU9cTXH32rmwUqEEHbzZu2lOEavEacjbPqkmGb+eM+7fZ2XSWv8vkCkCjX3G1bqH/HixfKuTveJHHZiQbAnvs6p5CD+QB6UXCP48Jr2riu8b42gOCzzzqL/vf++5ZX/5133qHzzjvP8vjbb79Nffr0oVMHD7J0gR41ciS9OWuWZRtPPfkkXX/DDS5XYPCqq5upuJ5WccDyGgvW1y4OuK6ywHMX5NDjz+81NawT92czBjica1wD4OB9J7wtIXj/xJNOopdfedVR63fffTe1FazJPXffYysSgYfDB6c9UGsU8RxNUFeqsxawAsDp6el01FFH08R77602N6g77tq1M2AAnCB+OB4b+1G19t3Ey7ZtFUtnndqJLhhyFm3YKlycI5OF23ECpaQcoNKSxrRizQZKT40RTGaccIVOoYioAtpfkUBRsdlE+5IFSI6i6Nh8Kt9XTHv37qN2LVsJN1vh2l0CkBxH0eK8/ftSqHFkjmCTIwQwPiAeIovE68YCOFdI8Lw3Z7+IKy6iFk3TBQiOFMC2VDwElVNxmYiLLRHuuknNRT7gXfTb8ggq2N1Hnjtt9k3SFbo2FiMANiqCAwirKZDMFMGNP3IALLed+6gEiAzoAJoS4pAiwhP7ifdI8cIxpsz2AWR6wMrdMvWQCirhas4gEgyf+pDfPrOzbBef+yr+qkAzcHbjSssgwY51tR5vdTdYNQbYqQgW2uex2DGCThhmNabYqT3UjQd1vip7zu74xo0PIyvuz/fIHwaY3XzR/5RLX7ZdW/6Mi8/hvvwB6sZ+cX1unHG2BFh219vfMTNg9/f8un6eUU+DQS/fP9X5Ge+ZOOZm8zhUtjr0kE50/5SpNGLECMsuLr9stM9nX4hgpSQn06hRI33GCq9YsYJ69Ohh2g8Y4O+++5Y+/eQz22fmUNjCLA4Y/fjKB4zjeB4wc4PGsbrIAl922y7asaPQ1MRO3Z9rIv8vD1gD4BB8O5584gm67vrrhXT70bTo51989oAbyuo1a2UduxsH6lw2+lLJuiHWMja20rUrBNPQTWoLeHessVNtdIFu3jyDZjw7Q7pCc4H707MzZlRhgHNy872MnZsf8UBjgDOaRdNF/25JZx53IiUnZMq4XOg2FxYkih33MkGYCHXa0gShQVVGMbGlXoGrxhH7pMKzLOIcZzrPlYsFp5qfY30EZ1dURNKWDW1p26Y2hBzBj753hwDG22p8FZq5DjOLwbmAzR7iMHA3D3JTL3/F67rqdNJ4cIfysRPAqLKQdqym2r+qiOzmPHaHBRhymgaJQUIwQA3PQU0/4wYAc9oiO9uq7ftiD92lQaqMvWYwyfPBhgU2JVqnd/C6/bJb85e/vkcLV83zrgew38h3i3hv1GchKM6Viw2S+b994Y0Dx1yP7n6ijNFvkY70JG6Et/bT2/NekG3Jaz72PafL2K96vPEQONssPAeKC7wMvZs17nzglbZxfk79qal6GxjvmWoOdWwcopjlT5e/ESY51MNlpdNP+z/65FOkUTMvUGi+6eYbHKtAXzb6Mpr11luW7R03YICINZ4rQKOHJTcrdu7WobSNXRww+naaDgl1MzMT6OWHKxWvQzn2YLTtK/WRv+yvXPtiEy5cRQPgEFj6q6++kkIwTr6cYIv/2bBRjuKjj+bQsGHDfY4IgPmrud9S2/ZtKC05XasqhuD66SYrLWAVAwzF36SkJtSlSxe64MKLpAcDdnYfe+wxuTkTjBjgU/qdTeccf0W1y+EkBjghPoL+fUYG/atvCyFmJYST4BYqCgSs0ppkCndUCCgVeD/n40kJKWIulWqpTVJyqbQ4VgA5qFzHih9j4cIc44nLSkjeQ4W5aRQTV0KR0cLtWXldURZP+TmejYGoxHU095tKF7dCwfrCDRaFx5CVu0N+VirEIH9f2ooiy3vSc58+GHYAbAS7qrue1ffCzI2P61q5qBrb8odtQxvMbjoBASoT6lzMiiTYenDWjXLIbsABM3R2sbGqLdS4zomjngvKrciJSrNZRwzG7a6N0zRLDICd2t4fd2LedDDfQDATiap09YYNAmU/GZTimvfpcJw0K0TZNu35W7r1Q4wN7+OiRAoxcU/KLtghBN12UV75TikCh4LPUFAHgnAQgSsqLpTibyht0j25yzdnr6Pf1y3yK1bZeL3VaxgqF+iGnAfYLGwEwNeYPx3XRdVOKBMbfP5qaATl5nGwETyn/vnXXz7B6Boh5HjcsQNsGVmoOzfPyKBzzzmbfl+x0ucwfSlB84krV66kK6+43JZsCqY92AvFLhbYKIaFMfhigafckU59uvv2SArmPPxty5fyM9o0sr/4rLDUQwsg9RGKWf5fuf41APb3stSO81gkAHGQ7dt0tAWpzBhDOXWASB1iVxhg3zF+fK1IDG43Xn287lrAKt6T44CR/kjdoWXw6zT/qy/LIA3S3aOeEu1X9XSwc4FuLNIdHdM3hYYPaSZjflEgqAwGGH+Rt66ReBMhVJ0jRSxmeXmRcGOuTEPQoW0s9e8XT83SBGiVJ/Io+YXqmqzuIZrvJ678q4i+nl8g+5QKz2J8avEw05UlT8QBP/3yZiGoVRrWGGBf4izyR03kCbUqLODCYNisPgtdmP3AOQVFxv75wd2JW63KALvqTxGEskrzY2YXfuAHG/jIFW85ECnaT8/MeUCCGjesse+7S1U1ajcsu1MAzBsLWD9WMcAYI4N7R3HUwuZ/bFxGT35wjyuAVyUu1uEGggrMAgPA+4Xb+Fv0yS9vykuixh7zNfJH/Mx4jvoer4/rfgadd/IY/39khK037Frr3eRxs8bddNqQVaDNNpIBfjmbAn5HuSCLQqnYCeXfUFVDA3XCzQIj5veuCROq5fy1uvYgcsaNuU6mUDMreH5t0aIF/fus4fTX2nXVqsBWN998C91yyy1VcgD7Wms18SzsKw4YY/UnJzDOqwuu0CPHbTbN+yt/94srxPrdL4Wv+D2DX7xXc//ifU2oP/Na0gywmzu4w7qqSICTxODsWoIdtO7dutrugEBEADEYUN3t16+fw1HpatoC7i1gdN2CG3R0TCPB/iYJAacoby5g/GAjLRL/cDvJ/Wo3GqgsPzbm3WoAeMHyz+mNr5+yPL1Tuzi66NyWFCvibSIjGkm15jKhwAwV5wjxHsrPMSL1Ua8jz6P2HU+gjet/pN/EQ2uRENeBGjTq9O6RSKccH2/owykABkBm18kDtHZjKc16f68E3lB6zmgWI8bWSLC9AOIi1FgoTMcJwayICE93JeLHY+v2Unrrw+3VlKHtbObvcSfiLNy2yuqaKZeiHh7SWLiIz/O1swvGTM1d63QeDIA9uWLf8Hma6srsBgCjj0feuUXel92eB+bYOQAmYgZRMphn3h2wsBEMwvN265brVLVZtasvgO3OBbrSFnYMtHrRGWTZuW2r56jsZ2AAmMQGxv3eDYz+XTyMLpheeHr8tXOpfH9oxhFe9hfvwQ4DLOD6wKsrvnEKtWnW0ZsO7JUvHpXn4Xjr1E7Up3N/+R6pwFCO7z3ENPey0+8Q6qneEdUAsKK4DVdziLChYK2qeaiN/WFdbNixhjLTWsvQhoYKgNV7K4Tb4uNjCanjeBOZUwkef/zxtGH9evriiy9kCBF+SwPNpOBmDVjVHS/SDfkCo9j0nj9/AR1//HHezXB8hmffTz/7vFqz8BTr3LkzjRs3lmbMeLbKcWxk/rTwR+nhyAWelL179fIJhmsiLZLRWyou0rMxjjhgFKucwPKYj1jgxKhSeuo/7Sijae0Mcbz7wa20dJV53mKAXxQGwPy+NrK/GKcGwMG4QxjawBfjj1V/yi+5E7dm/LCtXrVagIkY6RpiVzhHGm4yLZq3smWY7drTx7UFfFnAKN7BIBg/4qryL+KWUAB+ja5b+NztzrU/McDpqVF02fmthCoz8uvuF2AXD46NJZFbULhP7FqWC5XhBOrcfTideuatFJ+QRuVlJfTdV4/SZx+/IBnaRJEvePR56XRIezzo4RbJt0n8Vd0o8YN3EOw2Ei7WEU0Fmt0iPoIdPOcdEP97dmY2bd9ZKlWfC4v3iZzJUaKPCAl+UWvN+kLKbAb36kbCzTFCgN8SatY0hn5bmUcffZklgLJnJzVUxXh90Q/n+DXr0yyul6+vWX0nLk1uQKLaBz+42zPAlarMON+Nm6fKEPrjAu1mbgyA3QBtu3WhqkADoMZGx0lggoLYWJTC4nwhQJYjwIrnwRPv/7fweQnMAMZPOPx0b10c3yFyaLfL8ORr3pO3WzK1chPispmWoJ3ZWSfu6miXAZOn/oPiE/t4XL5Wbq6vv2muqtu9kgGuutngOz8vX5/qwllVlbAnXPC0CdA1d+u2WxPG4+omADYc4H69Oesf6ZqN1GW9O/SXObf/3rZcvmbQjnbw3Wub1kV+xuAdubeh4s7ffbS5esuyBvmsYuZFhQ1ksL8II/qXcBu+6667vJcEKsozX3tVgAiRmz7ATApu14FZfTsAjHNat2hLu3ZvE2kQX/amRcTnyAoxeNDJVVydFy9eTM3Sm4tUSP+u4rY8Z86HNHTosCpDOLLvETJXsNkxtWJNMMDoPxAWGOdbCWIhzeKs/7aWXmO1pWADf8brefTJ3OqZFniMbtlfnKcZ4DBfYaTRaNOmlWUS7mAMB8m+kR8VwgCHdO5gy+py3rN77rmHHnjgAZ9DUCXijxcu01a51IIxD92GtoCRBYZFVICEWCYuAL5Wwkeo4wQMcVtuY4CjoxrTJee1pI5t4ySLWy6YVaQXSk2OkmATqQg2bRWbRhlN6ITB19NxB90GcWNf8vM79N4bd4pz4LqzjwYcnUqjhiOG1yhcxe7PAtoeaCSFswjgt8lVdCDmBGpUJEQ9Ct/xnrdoaRl99f0ekRe4XALr+HgPGC8SaZIwJrhDI/URmOoC8VmLjBjpOoQ6SN/05be76fuF5mkGgrEyrcRZkNsXDD82ONSiqjursWmo43aDQ23XDWOnnsfxrU7ibP0FOk5Ujs2uBQM4e3BeefaNM/4tc++yqrUT0Ge3DlR2z5cLrr/HuH9fLDyYw7tfGy0BkFMAzCrUdsBanT+DbDfrie3DSuScQ9jOrr6uuZP1yOf7EimzBsf+jM76HNXLwZ+WjW7Zbu/1/vRZV84xAuCU5CbURADglNRUKSD5yquvVBGSxLyClUkhWDbylfrImPYIdR+aNk0SQFzA4kLfBvc2uECnpaXRsDPOkhtsU6ZMqbIBgHNAHJ1//ihZH2XQyScJQax5ptNB3cn33RfS53krOxqFsLieLxYYdezSIqFOx7YRdM9NzWoNE/zMzFxH4Bdj57y/eG3F/tak+jNfpwbJALMLRk/hbrzyz9XBukdUaUdNFu6kH5Z8hxs0hIXsvnBbt26TLiE1nRA8JMbTjdY6CxjjQ1nJ0mygZsJHqOcG/KI+YoAnj36xWhf3vHJFNXEoAN5Bx6XR4BPSJdMrQaZgW+FanCBAZ/beCukSDTCcX1hBjaOFeNelU6hFq86UK5SW35p5J23dtIRaCgCKfL9gYm8dm05NEgDu2aW5Uhr6wAEAWDBSguVNvIoaNbnIO84D2TdRo7LF0uX53kd2SCALt+vN20ooSezsNk2LlsAcx3eJHMRdD0kUuYQbCeVnsXkg3KKjRdxyfkE5NU8XKXxE/Wdnbqa/1hXKOQW7GN3zoOYM8Iv4tPiEBOE+7tncYPf2UAm0uHFzrbRBJUPmxIVaZUIdxaEe7Mg/4FzJBroBwOxC6wZA2a0Jdfx2df09DvbyxrOmelNYVW3HozJ884zz5cdOAbA/ImJu3ayFy4c3/hXX6a5zn3YQq21tJb5+qOE03lrNj2t0P/ZXgdyf68i2A3sObwC4N6PgNdh+MP38+ffLP5Wu3ijwikBdeAXAowBeBMhpvWbrSsra4xH06nnIkfTZz7O95/gzvrp6Tn0AwLC9WW5eCFAdf+wJVZh9flaYOvVBuvW227yXDWTQffdPpHsn3i9dnOG2fPPNN1Njjv0RNVFn3DVjTF2nOQOKug5qwvXZuA6tWGDkBlbTIrkVxEI/tQEEF5fl09PP5tK3v3o8/MyK0fUZdfCZEfya5f3l9tw+HwbjftDgALDqnhxK8Igf0y3bN8lr5CQOmAEzbgDtOrS1vbYsnOXExdq2MV1BW8CBBcxEklTRI25CFUvyJXxk16WVC7QxBhiaUod1TqCzT8sQ+QUjPQyq8AwE6ATjihC2/QI95ubtE/G3iFPeR6vWFFKvnj3Ed603rVvzC2Xv9iixp4rzswQoTRFA2QOCmxlSGrFLdKVb8r746ygi+TzvdPbtmU4Rpf+jdSL299W3s0V6owPC5Sua/virQMb5dumUQHtzK4T41n4ZK4O+MNZYwVDn5onPBQudloLPSADgCJFHuILefH87bdxSHHQQ7ESchUXOEHLhS6AlkGvtFBQZ1wwDBCcgUwXAblyZVQbVDXB2w07zvBgMhYoBZnADYAK1Ybi1xsckCHVioZQuVIYRVwr3VagVN03xhONszlonlYo59hTvkWoI12zA4adId+ljup3kO+et+BLe8fLF8kHZybVCv8yMurEFgzinfaj94HWgMcB8/dzkAeZ1YuYqz8JtGNv0se8HBM7t7rcTX79UKvg6SZXlLLUWu2d7/jbUPMBuXaCfevJJ+vLLL2qNC7S6bnp0PYxS05tSD/HbGSuEu5597gUvS2u2vvAbO1+Iu6qpEveLHzYV9OI8xDyPvXqsz7RIqNfviD405LTTKTt7N23auJG++fZ7n/3brflAj7PngxkT7JQFxhisXKF5fDWlDg215xsn7rYUvML47MAv6kD4ilWf8V51e8b7mgC/6LfBAWBM+r5Jk2jivfeSHdsayJcDO/i//f6b3OkyuoiYtasC8zNOP810B8x4I1oh4ow1AA7kKulz3VrAuNtpdj4DoUBvbE5jgNNTo+nyUS0F0xopXYlRGgv/4sYCbII1BQDdJ2J7wa4i9raxIG4LhbsxQCdibLL3lFFzIUwFFhYxuhHiOFhbcYqMI77vVuTmg0IVu0OrYljidWQ7ouTxtC/iMGpcvpAa5T5MO7J200tvZsm436jIRiIOOUIC3ryCfRJYI64XwB2v4aqN8aBPjB+APTcfjHUjwbx6zsveU07vfbpTxhIHqzgRZ+klxEcO69pVgPMY2ijStX333XcyzVV2drZQKS0SDy55QUnT4QYwqPNnAOwkb64a5yiB7L9G0va9HqXSpPhUQm5YsFyHtj5cAg20jbJo1Tf0zvfPy9cAkBw3i1yxqN8+szOtWP+rZMEg+FNWUSI/ByOG85wIdPGcQpEGiXMlow9rhd+qYMUzHuv40jGPnVaZe1mKJMlvnc+lyeDUybVC3/OWfCTt58Y7IFAA7CZ22GyyDGbdAHA+B99HI8hV2ftAwbmvi4M1cuuLIyWYcGIDFQA7VY1uqCJYsDvub/I+YyKCBQXoPkf0pSOP7Ed///U3LVy4UALCAhF7Hcx7bDB/N9wCFgi9IuevCoR5PC88/zxdNca5irmvUI1gzdFtO0YADPdeMMD4mxRZaiqIJdeF2PSGIBaKHQg+Y3AajbvYk1ox1AXeaV//kEuPP+87/MoK/GJ8tZ39xRjrLQDGzhMeztZv9LCwamG2NdQiUhzX6zS9EccNO62PWAoo7/Xr0ydkrtyh/qLp9uuuBYwqiOpM3P5AmlnBCgAbXaAvH9mKuh2aKMEmflAAdhncQtQqUgBQFMTa4paXJoSy8HmhcJUGAN63b78EoXA3his1WFjE5yaKXML4vGVmDJ1zRgIlxkUdTKfkEcMS8Fn+T95GI9vSgchDhOvzUpHXewe9+/FeTxxyuWCeBZhF22gPatRw0caPXrEA2wDtAMISbMvY3wNSJAtxyLHCFRqK0ADx8ULIa6kQxXr3o53ys2AUO2YCoRiPPT69SldgJwCC8YDGAi05ufki7rtCpknyNw4YbOKN5zzgmuFS8wDbna/mw+VJGR+meE0nxie7FuyxejDD509fP0d0aS/ixAAYoHn4v0bLYQJYs0AVXEsZYAOIt8/sIoE6i1qxi2paUlPauHOt1411xseTZFtPX/9xMJYOXfvkmXThoBsF83uy4/bcxucyyHIDgNkF2Q0AVV2QnYA/XxPmNeYmBtkXA6x6HzhhZh1fDENFdZPEST8MzLG277vkRanybFdUO9vVrW/HnXja8JxD5WVTkzZFHuHnXniRBg/2KKNXzrWEBp5wQlhz+AbTDmYMMNpnRWj52ocqtDzuAgRnCgHPkUOjadCA5JAJZC37I4++npfn0+WZbWgmeoVjZuCXNwVqC/uLcdZLAGznTgwRrB27DqYQCJGIFL4Yp5xyCn3y6WfyYbHLIV18JghH/YsuuoheevkVqZxnpwaN+pCYxw3F7Q5aMG8Aui1tgVBZwAwAl5YW0wOzrpMxwGBLTxmYTqcObCpBItycISoFxhSsL8ArflzA+OJWlyvcjhMFy8q5gQGSwcQCIKM+QG+siBnG+TiGz8EKH2iEfMEJlJxYKvqLEXHBBwQLCHEoRaFR9L9r7z5atLiIlq0skGwu2gPY3bO3jFq3jBXjFQMRn6FtgPXoaAG+MUbBAmP8YIGjxI8lxLwq4309LDWX737aI4QosqhCtBFosYtNMwqZoD+4r5177rlVALCap9JfAOyv6rHKkNkxUSoDzLYDM8NCK3b2BChtmtiK1mxbYVe1ynFnjKfnFGYwuQH1Acu4qeSLCTE7hs985el1Oil2yz3r2Mvp5L7DnZ5G7GLrFBz6AyYZZLkBzb5icB1P7mBFf8as5ouecunLiiu5iE/eUZmf12lMsdsxc/07XrxQbvrYA+D9Im3SZpr02lipguvUNVtljf0dY109z3ivVbUWIDYIj5OoqGjx21MmNhHLxd9y02wK/t5fg2U33C8vvfRiat1aeDbOfquKurNZH3jWnnD3BLrk0ktM2V8+B96YZw8b6ojIQSzwpk2bBEj7JljTCko7RkIAaQBVFhidqLmB8Z5ZXzcgGOdBJfqykU2CCoTf+qiA/vgj1zLFkWokJ8wv6sP1GaW2xf7yXOolAFaD5TObZ5gCTxbCCqV8Or4QLFYFKXi7LyxuLhs3rBfy+EmUmppu+2D28H/+I0UGnDLGQfmW60a0BcJkAV8iWNl52+nIXkl0loj7jRagEeA3QiBdYMUKwejiNVhemfcXfwWQxV+4RqMuQCjAMgNfnIe6uCECOIOJBQiNjkmj/gOvodbt+9PGtXNpiUgNk5a0j/ofGSvBdSPRT4lga/9aW0G/ryoQrHKF6EecJ8BzgnC3RhuI8+W+AXDhBg2QDWCOHzK4QYPVxVgAumPjmgqmuES4v+VJBhnsMQAv2kT56KssWrQkV8YKB1LsALCZOik280ZfOjroANgNSFTnrLK6diBaFRSCC/T/HT2iiqszXKBLRf5isKzJ8Wmym6y8bd7uWqQjRZAQVMvdKRjZXGqWnCmPgX3lNEAXnXyTdJGGezS35YQd404YjIHBRGma0Er+heAQfh+QgobTyYA1R1xuUXEh/bVlOW3Zu07mkUVKGsT2skgR6sm2UprThSdf75plN64xlbGcPvY9R0tQZRidsrPcjxsw6w9rrAIzgPN2LTzpnRDbjKKmisLrfp2PlzbEhgrc3Du36iH+bpGv1fjoW8+f5sg2PgG4cC+/8bkR8lkA6xux1iVlxfT14g9l2xgrxol+D2vb2ytGhfdIZcTx3Ki3cfta6tGxn5zPuq2r5Jppk96JmqVlyjY+/uUN2Y8ToM3fJQCc+y961dE8GzoAhpEAilhAEiA4WoS5IIsCQDAXTieIjcWKfaVe7xocr0kAfMzRR9HM19+oou48depUmjBhgun1h2jWjGdnVAG+S5YsEd5PQtwxMZl+W760StojeGTOfG0m3XfvA1Id2ljwXP+CYJE5fhgCXG+//bZt1hRHizPASr5igdG0FQuMY/6CYJyL54dObRpT9+7JNHyI2EyP9qS1c1IQ37v8z1KRhrERLViU5zPOV23PDPziuCp6hfdq3K8Z+xsML0En8/RVp14CYEx44/pNMv4WcvKIPTAWBo9gW9u172ALNv01NItVOQXarAbtpD5+fDZu3kg7t2c5Es7ydw76PG2BmrCAGQMcHRFN09+/i/IrVtIFZ7cQispR0q0YIDMy0sP2AnQi7rZIAFMASDC+ALzbRPwsxKUgNlUmmF+cg9RETcSPyN6ccgl6AYT3iNeoBwXprodfQMPOu9fTqCgfv3cb/fHbR6Jtwc5sLhIPLxEyrhhgOF7Ux1ggVpXZPIZSRRvbdgggK+KIW7WIlaC3BIyzANpwc0abZWJ8UKnemVUmxtyYevY5k4469hwqLNhLP3z7Eu3esUqqWWOM6ANtxwv2+aMvd9HqtYUBXRY7F+hTTx1C111/fZU+oLrJMWrBdIG2A69WE1XjJ28d8aiFCrHnbBUsuxGzqt531dhYFtdyAwas5mMF4AA4YiLjJPCCmy9yrHrcmXkTRCx8GYtb6WarJHxVAAAgAElEQVTN7LgbwS8nCwpuuVPevFa49CcTAD/crlEAogCuWD0YnwEUcmGABSYd53HB+TgX6sH8GscA0ADi/QHAbq6v0TXeyOTgQU1l1LER0Tq1k09PAI/buzN3czU21uiCrYJjM3d9fx4irUJXuC0nGxQ8Zuex+5Wq6E7WWH2sw/dbzI3FI5FOkIEwz5nTCOI9h5bgdU2C3+MGDKD5CxaYXhaExVx/ww3eY0hZ9NKLr8rnby4Qdz39tFMkw4ucvqeeeiqdcfrptG7tWpouzlfz/+KZ/Oqrr6b3P/jAez7W5LLfRf5gkfnEWCBme8N1N7kOWQnFGvPFAqM/s3hguR6kR5nHHRoFIVJ2McHG8QMMp6ceoKKyWOrXE88f0C0RG5+pCP3ylN178awjRED/yqV/NnnYWTclmMwv+vXn/uVmvHZ16y0A5txiVkrPeFjZtn2b3E2Kj08IGQBm6XgwJ+3bdLT9kjIA9rWzpl7UH8RN6Vhxc3ICmO0Wgz6uLVCbLGAVA/zpLy9Sk4yFdESPJClatXlbMXVoEy/dmSWTCtdmofQMPICUR0kizhYgGK93CzEpvO7ULl6oNBdJoNpC/Ju/aA8d0j5e5uIFiG3TMk6mTerV7zwaem5lXu4Xnn+acrc+RUtX5B1UlBYxveIc9IE0R107J4pcw8XyXDC7TQTA3i1EtsoEW9taguADIjVIGbVvHSdBb4EY0+Hdmkhg27ZtJ7ps3KuUKoSUBP9Mq1cuoO+/uIN+WbpZzg/gfLtIn9SlY4IE8+98tEPmNfa3qA9kRnGW9PR08SMcSwMHDqQTTzpJdvHRRx/RksWLpQhWXl4+5eXmeEWw8oRgC4q/D2luAIs6XzdspOoC7S/gNrM1t+sEONhdKwYW1VWxK0E3xwnbMXUMgP21rdVYAfjvfe2Kag8vvlyyfc2bHxr5YUh9iMRnbrwDOM7YzTnBThOF8XdrdySNGzbR7nLL4yrINW5WYGxvfD3da2s8t2QmdaS/ty33PrMYwblTl36rwTlxUec1iDbsQg+4H/UcR4aph5XUey6mpwJhnq4xjSDfV/G3JgAD7mvj77y12mYojxfPtsnJnpRZrHujXjoA5PF33Oldr/C+TElOptGC0UUYHwo2xeb/+D316NHDeyrconv16i3P4+diqyVxv8gDfK8Qt62pYgxV4XuYMRYYrsBqaiSMV02PhPcqCJZr5CA49mduiVGlVFAe48+pVc5RgS8OQK8EhT/nmF98BuaXXZ5rY9yvOrF6C4DZDdqX0FVJSbF8yHOiuuzvCjr0kE60es1aeboTN+ibbrxBCs+oX35fffONAa4l/fr183eYDfI83KTS4jxT33kwVoENkSHSz+BLnCe+6EliVw5/1aI+dKAun4+6apC/+lCn/njhnD3FNfODVlcutpkLdKPG++n3LS9QTPJvkvEF07s3FzFT+8XuZ7QAoxVSxArxtACy7QTQBPubEB8pcgF70hv9I4AvQC/YWLCwmc1jReqjUmrbKo5W/JlPh4m8vHCr/uNvAerEHfKe+9+nDh270WbhbfHoQxfSgfK9wnVNuMIKIAuWuEPbOFol6iJ9UimUpoXY1aEi1ZFwxKajjh4kXKsjaOFP31BOTp7YlRVpmMo84lsoEMFKE2P6+59C+r/TzqdhI+4TbccLIq8x7RBuYJ+9P4mWLZ4rGWPsCnOsMFjnnVml9Pp72ylPiGz5W1QWGBuByAHcJCmJ4sTrpCThyivuj2ph8FtcVEj5QmTQGP+Luv48pGEcY8+cRN079HU1FRW82IFaVVDIyUO+04Gorp12oNSuTQb0vubCQk92wIPnG2wGWE0nxe7VmBdcrFW3W7jfwj27aH+OdOXeXbhVujaC0YUbN9YbFxxHXaRi2pT1t9woRtttmnWko7uf6JPZr7TpfpFq507JzLpJq6UysBgbXImRJgpjQcG4uOCzTq26SRd3KH1//vM73v7gjt77kP5CvC7Od0oowyKwWz9g/7Nyd0iW3PP9EJt85SLsQjDkEDuDgjmOo7RO70BbstdL5h3AGQWeEXDXh6u+6s6NOmDdjarm9t/BSoVutO90zTdkESz1kjM4gju0XQkktZxd206Pj7/9drrllltM2Ve0AV2IW2+9hc4559+SjOECF+WRI86tFtcLAAyhL7NjeG4/f+Qor1gWwPWcD+fQkCFDLPtHfzffdCM9Pv0Jp1MKaT0zDwsAYVaERjogIxOMAQEIq2DXbVxwqCblFvxiHGrMr3xfoeiliPf+PCOEYn71FgBDdh0CVCgd27erpgaNRbp2zXrpphHqGFqON3aSD1jNHxwdFWm7UBADMWLECJlA3En+4FAsorra5o9XNaN/ZQgQJMBIoRJPmXAwlY53XjKwlOjCjwvozRUl9NXsjnR4V3ETSxKpakScFcAM4ilQMpoKZk+8bp7uAQ4ph/wuwfO8S9KpU1ojKhYPL20E6EYfGwsEeCsiapncmNbmHKBeTQWbKZqJE3GG7RIPUKencugf4a7SUIsZA9wscweVRs2jb5d8R8WC7QUAbpkRK9jdfZQjgHDTNADM/bR+U5F0dUbmIsTQJjeJEg/fJRKcbhF/ZbytuAbIyYtY4ViRbgjnwf0Z71tmxIj6pVKNuWO7FOrYpb/YhV4pNqY2yFy+ANb49+0Pe+ioI4RicE4Z7coul+e3ay1SIAhwfuLJw+mcUQ8Ixjmevv7yDZr1+qO0fftOatUyRqyPGAloET8M0AwA3qljG7rkyoepS9eBIv43nxYueI+++Phh8bBbJMF1jBDNAsOcvbdcAIRy6thWtDs/m378VbiQCsDvTzFzg0ZMGkAwC7PExETLpktLy7wiLQC/ZUKopaioJGAFaLSNcUy44GlqkS5SSrkoKgC2U/AFkJjw6mWOU704HYY6BqdgwKptW9Cq5NO1EytiZtrOLk7nyfUYADtjWVV3cY94kucaW6dYYqBkNz/juNVUPm7YeBUAV99UqDp+o5J31VzFzhhf47h9uUC7vTZqfaSqQqmck5XNra+FVf++WGurcxpyDLDRJmYgCYBYTSHI59Q0WDj7rLPoLhHn27ev+eYkADCKGpt74aiRlgJZTNpYhSeiLc6IwjYwyx2s2nTcuLE0Y8azgXxdgnKuWSwwN+xEGZrrmrlE41ggbLDbCboBvmjbjPkF6Deu6Zpez6od6i0ARmxKkWApUMyAJxbqFVdeSc88MyPkAPjuu++myZMnO+oH4169arUE5k6+1Mww4wZx9FFH0uKly9yu8wZb3wuAYQGA3Erp3eo2EcdvnVtCjy4soKVfHUJ9uid563hiR6vucPHBdkeupE3bymjZmKbUu7lAY/sO1otQVHzxGd4bjvV6LpeW7/Kf3avrF9YIgJNScqhtxw20YfdP9POK5dKlGSwvgCDAK9yDmwkAvEP8RWzvPwIEJwg3ZKQxiomOoBwBGuGODJAM5naD2G3AtYNC89r1ghUWoDclKVKIVFVQnADE20Q7ANepyWCPy6VrEv6WCPdquDZ3Ei7Tf/xVIIEw+oSAFUA4wPgRvdvTmGufoI6H/EuuLQDaD9+dRksWvS1Y5r0SyAJgY8wnD0iT+X0hztWz+6FUfKAn9TgsjebN/YCapRbKOmB5Aca7H9qEdu0uk/21EeNeI8aNGOGlK/IPpnlyd9VVNoLFWeLjY73CLBGRkV6BFoiz7KuokAqlZuAXPfv744b73iNXvOVaoEl1a7ZjRDE+Vll+7mbP5mgwigqAAbxYuAqMJ0p8Y497IApYUghUxcck0O6cXZId5TrIP7w5e52Me7ViqAHybpxxtrSzXV5YBimSDR3xYJX44EDmzfN1BoDd98Susk6uZ5XWxebAxDcvk6KXbsbGwAzfBbepnfhcN4xzVYvsF3mmv6VXvnhUipxVVYF2bzs+A+vk7tdGO1R1dt8PXyPYzC72nlvXANiZnf0NJXDWuvtaWJdXj7myWko8Y0tga/GsbSf2Cjfp4cOH02n/N8TyeZU3Zud+9WUVVtls9PB+vPqqK2vls69xo4OZYCt1aMzP6BKNz4xu0fgsVGDYCviiTzOXZ3zOas94baX4bNRScL8Sg39GvQXAMBXHI1jFx+KLvWPHNsrZkydi3QaY5gwOhsmxg/a/99+XTZmx0cY+WDhr7ty5MpWSr4Iv2MJFP8vdOaMYQTDGXp/b2Hl7c2oe45w5Y0A6a0YXkYst0ZFpug1YQX+uL6ePR6XTGZ0cneKtpAHwUSKObpK0R0TEPmrbaT1ltNxOK9atoM8WLJYsK0BjqnAhhoLzrt2lklldujwPxK8EhD27JkqXaIBeKDFDGKtX1yTpFv3LshzxI9JYpCmqkHl2mzeNFgA4SrpKIwZ4xeoC4eJbQT1EG3BTBtgEUD2ko4gfFq+7dhEgdnuJYIjjacOmYtohXJIBxBMEy9yre6pgcx+jXkecIQFwUVEBff3JRJr/7YeiHbh6RtCmLSV0SId4KZaF8cCtGSrVX32fLfpPELHBcRKMo20AdsT9tsyMlrHNOSKlE4D9l99mCxY7nraIcazb4PFCcFuM4ixGYRYwwigAvfJv6YGQqJO6ZfwwFjc5XFXw6E9fVnZVXYLd2t6qvi8XbU4nZAcQmVlEfN0Dl7zienPBamzsph3sdrk/fxlgnM8xwG4AqSqC5ZYtVwGwXR5qO3vieeSeUf91lFPXdp0pngJu52TbtqjgJv0Yt6cy3U760HVqlwXM4nvVEQIA9z78cNvnaIhgQVvijNPPoAU//OBzkl999VW13MHqCQgVPLrfMbbaOuG2pJXQnJEFhjt0MyFSBQDJKZIwVgbBeG10i+a5wIOMSyBgmEEttwVxUBSO88VrtY4x3hfHMQ8G9XiP10a3Z3zu7wZ5qK5fvQbA+EEpyM8TrtCf0LBh5vkK+Qt2+WWj6eVXXg2JnVW3Zif92OUxNg4SNxSo6OFm0KVLl5DMoT426gXAzN4aGWDD5xd+WChdoP8zvjnddn1rRyZhAPz2v9NoRFdzltiqIe0C7QHAjQX4bZ65k+ITCyglLYd+WbWEfvljsQSFcP1dLtIPgX1NEUzt8cek0YtvbpWAEimHcAk7tPGIT6WkCFdowfAi5vevtQUSqG7fWUbNmkbJdnD5D4h7P+KJe3ZtQms3FMnP0cZRvZMloN4pXJGRpxfxv4VF+2Uc7ikiDzHq/bIsV+7UQpgLQltDh55LV4y5XbjKJ9DqFZ/Ry89PFnHH+6RadJZwl0ZO4k2bSzyu2qJ0FsAaolhbt5cKsFtGJx2bJgBwuRznNrhjix+mLMH+ogBAH9UnWeQE3i1Z50gxV7DT5QKAu80QbIxJMxNmUdeoUaQl0Dg19N+8aUuaeP4M1yylmkPVjkFWgWowQYExFRNiRBFfyarI7TJECpqdHh2I/2fvOgCrqpL2JIGEEhJIAgm9F5EuqAh2cW2svYGuYF0su+rquvbe62+BFayroLKurmJhBQsKAgKG3ntNQkhIbyT55zs383Leza0vAQK8s7J5795z5syZe9979zsz843e5DyOCdERgK9bzqu3HOBq1l0/3lD3L7Xg2rR1uZEgcwuIdfNwW+kqY/2EQOubKH7nlLHYDHhw9Hhfub+iv+4Zrat8bf1ed8uNd7/mNXvoANirzmESrFAsXb/GIB945MiRjl7Zk0480RHYCnGrW4Sj9DNbANGOkydPpvjm8fQ0l2GaN/+3+mUkkzZOOcFOnmCI8QqEAVrNgBigFcDY6q/ZYAJ6cVwHvnhv5/XFOQl7BrHXoeT5lfUf1gBYXTwmukLCvd3OlOxqIYzixBNP2m9s0FKWyUuyPsKalzCBAAhohhwzyDW0A7TzM2Z+TyAd6NvXqPkYbu4WWHVHAvWK5Y+AEwDWQPFDs0rp8Z/zyI8HeNCIVZS6sqg6BNpdrUCPMABmAHzBw9S8RTbFJ2QzoGWg12Af/bbqF9qYvlgxJye2AKlVcaD6y2CuDYyQ4QWpuZTQooEKTe/Ts6kiwVqwOEflAwNwIhcYDNCZDBp/4DzeTpy327NbU/rhl2wFplswWEbObR7X7IWXFg3h0bsySlXZIpQvgjc4n8Odu3VurMomoTYvPLhJiQ3VvAOObqZAc/ZeDmNHhD3/D95i5B6DNKuIgTJkg7zry+8y1NjkVtFcS5hBMuvXi/OTEfaMNW5hb3FL9lCv5JBrnIMH+KjuTVVe8+9L86gD6w8dfpm/V4Fov03/kdbJWQQMi7xirk8srbbAV9fRT6kbfZyfB/H9BQoEwAAEPXP9hzamd86zlNBsLznE4gF2A596qRq3zQE/94sbaZMfWVZ9//HWVcqjEwpRmWwO+PEAh5LPKnqH4nE2rzkUb6qbjfcX4ZvMq2/6eN00CJNguV21Q+P84EEDacGi322VRam8uxko27WFXEmge/duhAopwgJt7itOIDsZTvnD9cmKXnOCobPUCsZr3RuM93ZAWI2r2kC3WzeAsQ5w9X4AuxhvB3rRV/f44r2EO5uZnq3yfWWu+ub5Fb0OOwCMnV/k/uIHFE2YnvXwYHiGO7RtzV6gDaSHJwsrZUqrJNq+Y4dy16PsQN9+fQJ5DRiL82kZmSq5G54LfT6cR9NLEUDGXXffxf/uDsoDRl+7kgX4kkBYs9C7d+7YQcndtGWrooyHrlIsvH/fPlxUfJk6r+++wRYotI4x4VbTAn7DksUDDBKsESdW5/XZ2Rb5pa2PWqoYooPyjT1ejJRX9tZgp/Y49LDoNqDbsXTXqLsorsVe9mxGqzBoeIM3ZU2jj77+WXlJ23JIcPu2jWgblwMCMES4M7yvYFcGs/JJx7dQwBSh0ChTtInB8rGD4pjErBkXfi+j6RxCjFrCKFuUxmWJ4D4d2KcZM0vvo9TleYoNumVitJqnjImz5izI4TDrhtS7Z6yqHax+fBi4ZrJHt0+vpjR7fg73b6g8zchPRnjy9B/2KOANXSALodqz5mYrnVI5dxeM0fDgJjPAnTErS83ZjtcUxx7iDvx3zYZCWr66gMOqYymKp4tigA6vMNYCsI3w7CUr8zhkOlYBf2wAwBscSrMCwvie00GxTmpRVz9smPfRa97yHf4p4MFL+ChIsO6ZNFp9r9elV0we7ENdA66TADc3UIu+AhDdQqCD8lPrMAdYwA9+X+679PU6C63G2vTcVf8AuIJzvMep30U/HmAd0HsFc/LZkmuh5gshggFkYCs2pdKrnz+oRLpdU6+faR0Ah7q55DSXbjOvOocBsNerV7/7HX/csSrtzq59+eUXthGXGAPP7tChQ+nSSy8NqvWry5M0QLs5vKQHHiwrmnO43UCwlAqSv1HRzSm6MqcGCJb1OIFhfc0CbO3+mu1jDoU2A1/0F/ArTNYS+iyyzBVQ6ls+u3nNhw0ARvmgcTffwkyqXfgBp4y9oStox47tquC2lPIAUzJa84Q4DkuMVyHDaN27d1d/wQbdt19fdQ7FuIsKSyi5dUs1Hh5iyEPuAs4j36GkuITi4uOUhzk9PYOmf/stXXHFFRTTKIZlGyFvccymCvnoj3FomHfz5s100kknUvqu3VxyxKDD37ptm+of07BRYF4cx9x9+hwd0AO7Z7FNY2n7tp1qrLk4ONaZm58TqKmGtSxesoQ+/mjKfgvzPlhfNrWZ1y8APnNKPs3YUOLLA3zaJevox7l5igX6NGMPw3M70gHwwO7H0aM3X0c5WS34M1XCwI/Jl0pjaPGWj2nhmtnsDS2gtq1j+FglreNw5bZMYgUwm85hwhz8TK1aNlShwiCQghcWIdE5ueUqj/aUE1rQwiW5vEFWQdHs6QUTMwByTwasGAPQmcMguG/vpny8RAFOAN8VawpVeHUrDpsGiRXCnY8dEKcAJ7zCOAcZihmcw6ORX9yMgSxqE588NEHlDBvkXYi35twZ1g2s1CNOSlTn4M1unRytADNyilGvGIB4zm+56jjqCWdl7WNvNdcp5lBqgPA83mBp3zaGmvGY5KQY+unXLFq9vrp0i+cbztTRLo+prkCvPl01mGKKbWZBlwbQGtOgMeUUZlFeUQ41a8yh6PwXDaVoVm5OpamzJioCoVdumkp78nar8ziHVsLgXS8NA7IhNFUb94QracUWgzQQ5WSiGzRi+xarMZ1SqlNJoMOyTQt47uaqDA3e5xZyKSzuv27Hctqyaz39sOQLJccIrR7IJWfWq9IzaMWlRUonhEUP7n6SWgvGoQQN1oP2/L//pjZtEU6KeaBPy7g2qtRNpxTj9wkNevz313dVX4B4yJByNjIG8tOyttPGHavpq98mK0KoC4dfE2DYBjiCbLB847Vab6tuSv4+Di8s2Vek1ofjG3asDJT2kTX/umymkgsv69nHXRYoXSXlemBvkQ2ZYH0GsIVeKBEk5Xg6pXRTdqou78OdtdxVrA/h5CJP6cdyUOYHdkuMTw7YxXhRwZsDf1K2MYckYxx0Mjcc//D7V2ku19tFg/37dh6iygrh+jVtbJAdis125+6k1i3aB0L1BdQZIPMO7mncu4g2wDUAsZnYE+WKcC/oZZLQT+wp8x/PstBgT/Q3r1NsieNyL+rs6TLuvrfHKjn6RgLOoeEzpdais66DXIDLr1k16KnroXuABQDrNraydxgAW5r2kDsIZ8zGzVts9Z46dSpdfvnltucRDYln8LFjxtoC4Oefe045jOzaB//6F/3pmmsOKdvZAWGdGAsLgidYAKb6rHLJTKumA2E57yUXWA+JNsu1Ar3oA+BbGhGvgLkZ/B6Knl9Z92EDgN0KZdfnT4obxbuuu5++5jW7habUZxvtD90CIdBehGss0BXbB9qyPptFXXt3Br07ZXtIHuAjmQQLebZnDTuWLjj+H5SQtIdQ/zd7dxIlJmfQd7OX0Jw1HypgGcnfYP37cNgzg8jfUvMYCEUqgAtCKIQaI/wnjT3FIJpqHofauWVqHIArvKvwoiYmMNMxe1UjWBjCptdtLOTQZfbedmlMq9YXMtCJZI9uFOf9ltEA9g6DPfpoDqsGsdbSVfkcSVJIvbo3YTBbrhiZYzjqIp/HA7gmMiBHGHRlZQTrBpbocurOIdM700o53LkhP2+CIMuoCwzSLZxjri7FSo1STCC+QqgzwrKhY28m3oLuCIUuLKpQa4B3uFOHRgp8gx36+GPi1TGEWTsRm3u57Q9UH4ApqbsKhuTE2BTak5+mmJJxHIzKiLRB5EtWzh4uP8ZM1TENeINhT4BYAyBka9bawHnojpDtdi26Umb+DgWM5CEEAKlDyx60dudSFckT2yQ+UJcW8gd0HhrQATLhVQTIPr3vhQqUQp5E4ei73ACb0H/xprlqXrTcsnTekETIe6ECjWioVSuRPHgv0TyYA/oktEiklLguSj+Rg36bM1YG1ovxWB/kYlxcbKwaI/V29Qgj9B3W62xmoM6n1E2/qLW3T+xKCzbNUGWs8F4a6t7qOmNzAkzWOIYGlmU00fXCYdep96nr5iq7JMW2VWzXUuu3Q0IPxXwNvSAHa4C9xf4YC3tLDWHUAc4vzGFQ3pu2Z29Q60c94KTmycr2OA/bQy7uk5YJKbR662KlA+bEdYZuGIfavFgPxkEn1PgF4AawBriHzrpNcQ/hnpPr2zN5EF9PjqxgO8U1TFY26NKyb6BWMOSKjpAvDTIgt3fHIWp+sQvGQw76QvfUrT8HIshwHw3ucYphWy6vtybdCDOFDh1bd1O1ieUzAfZwrF90Hdj5ROrTZTAt37iQtu3eSMP7namYpdGwJsgT++n1ljEOx3EMDOQA7KgLjLl0u+IzMLDDSeoYznVp24tmLf1aXVOxEcbj3pfriNdDep6idIINobtsNAQMFX5xSFpASntaKe9W7hMe4PbtOtLlV1xim7/rBrK9kMnWN8M6eYLVZ76qVjDygtHMdYNxzAkMA7wCFJv/WtlB+uCcHejFOTt2Z5FpRXSldOcoq0OhHTYAGD/wV4y+jL2yxbR3r+EhgNe1O5NCPfPMM8r7OmniRJo+fbo616hRI5VEn56WrijZr/7Tn9T5N15/jbp26067d++m7D2ZlNKmjeER5vdF/ADWoWMnNbaY50lOSQ7IRoj1229NUmO3btmsdpvbtGnL3uHqnLnxb7ypyhvBA/ynq69ij1Q0tWzZUunTnHVBg+e4ffv21LNnT3ro4YfVMeQN4wunT5++tI29xDk5/OPXsSPl8DqhB+aIj29Ok6dMUbJvHvdnfgDPV/L7cHg0+n3POcLy4HIo3JgHQkcQU7VLiKIT2PmxZVelqtErLasgirIYxHRLrqSdWQZ51R3fGmWJ7r81mU4e3lSFQReV5nHYa7mqC4y2Mx2ldirUe7wefdMWxQINsI36v/9eUUnHd4lQuceoA/zjxnIakBKlSiT9mh5Ja9P5YbR5JBVyBOvoz7JVDeEjrcHaSRwqfMWZZ9OgjmOZ/KqAYuNyma29BQPBcpq7eiqt2PoL19zdx4CvlE4/sQWDP6IFS3L4s1HOubBM/MBkUMjZ7de7GRNF7VYhz6jfC0A857ccGnZsvApR3rKthGsERykP75IV+dS5Y2Plrc1ijy5CoXPZWwtPM/Jwk1tGq/DqVesKFVAGSRXq8CIUuxEfj2TAjVybnt0bq9zgMvYqN2PZCMeGpxZgFJ5d5P5mshcXXuRNW4sV0zOAL0KwOzD7dOsU9jQzgC1mWQDrbZntGWRdCG0edWFr5cn+8n+71RzQq4jLMoEArA3nNM9jIq4TBjdXOcIA6vBSAxgfKq22IVP6Q4b8CHuV6aWfeMW9/MBbyfMyx6FyrY4EPfXrVdfXzs+9BFub722/+vjtb3V9zVEhXj4HR8J9cqStsc9RvWjZylU1lu3m/cUALznA6Hft2DH09jvv1pjDrqrLoXIN3EKisQ4Jh8Zr8QiDLXp3dgNL1mirtQsY9mqXkrLmHDm1N+DtLS/l1DOu4xvXgMswaizPQtzlVLO6Lr5rvOpdm36HDQC2+7LGF7SwyQkBlfniCIkUADOApCm7eZIAACAASURBVJ+LJznGI844XeUJO42VxH6vbM1SDDylVbIn8IqcU4Dh44YMsS1CXpubJTw22ALJDG6Q3xtudWuBJCaFas2g75hup9PZx15KScwAnZcbRzl7EniiSvrfog9p5faZiqCqCRNSde7QmD25RYrpGbm3O9hrGs9AE/Vy+3Ne7CYGgiiTVFBQoTy3P3H+bSJ7hBMYPLZvE6PYpEFoVco5vukMNOP4umJ+1Nmd+XOWAq6lDKgRUg1PMsAxwDDGzV+Uy97XGEUiAcAKAB7ZgCiZATy8wXs5JxlkWyDUQhklAOiunRqrsQCmORwCLSWREL592okJLDNHAd4CJsBCmHTfo5oGdIDHdyuHagO4t20drWwAUL87s4zniVah2KhbnMne6na8NuQx2xFg1O1Vq500eEbhFVU/+CYeBWxuCqeD1SzizcU51NC1a/huhucRDR5Gp4d3u+9x8DnoHlA7DofaWWP/jIYnVzzNmEFfSygzChiC11K85CLH6ZpZnYNu8LzDiw0PKbyqknsuHm54dOFB1b3+WMPRbYYqryfGyPWAbshbT4hPVHLFyw/vNPoN7TGCPZLpgfsF/eF1bxAVE+SNx5zwtiL6QLztWCPuV4kqkPfSD95pnRcE562AtNgBf+GJhcdXxkE+9ETr0aaf+gvPN6Ie4LHH5wF9xHuN1/Aq4zpkZO6kE48+T9lEIg0wHh53iQ6Q6AG5XrAbdASnCepYI/IA1wL2gDx8VhDdgAYZuvcZNkXDXDoHC/onxibTLyu+UnL3lXOqWFX0QCj3W3hM/bIArvXtd95GycnJnKLUiH7nVL2XXnrR1fuHaM0OHdo7kmDJSk8cPpyuvvrqgNNp3ry5h0Uanx9vsBUYBihFk7BkapSowKveBNDimN1rnMvLj+WN9vwgcish5DITXaG/k9fXD3aqD3fzYQ2AxcCPPvKI8qbaJc7jx2DNulUql9YtfEO/aBiXmcXsrexa8hKSIex5AKldO/UIehixuhnABr2aPcJed7ykHJKfNdSHm/Bg6BDH5EVJjSIoloHJiK6NqAl71Zhol979LY9OHdpMqZTGYbWdOscqMLV1G4OXqrpr8K6BWGD0pSm0c0c+fcCe2q07GTjxsT5JDSifwdKw9swYzGmYG9nTF8ugpyd7+0rZTbkp2/DoDm0fTVlFlfTu4gK67pwW1KhVFP36W4GSm9jEIDCaNtsoeXOkNZBFoR5vQXYXuuqMexT7c2lJNIcLV3KYciVN+fE5DqtbrEKNMxj4gcS7IbNDAbgijQ3Eb2B5BmnVoL7NuFZulvLYwssLwAmPKsBoU871RZ9ykDSz3JEjWtKsedkqLxjH4SHO5ZxhlEkCSRYANuYC6ESYMkKckX+MkGvDG8veXR6L8kYAzWvWF7EHuqlicEY4NmoNr+Lc3B5dmiqAu4/zeU88vjm1a92Ivvk+kx/euYYw1wLeXVVqCXWOEZ4N4A5PMEonIV8ZsmObcg1kXis8wGCYBgBG6PP/uIZwFCvZgXOCwXANnZBXnM2lkupzk5zcAg7RlbxLyVdU73mxkt8rebPI183KzQzkoGJ9yFVEvi3yN5HHKTnDljmjVTmPyO9EPm98kwSVX4r8YeRG6vnHyNlFbih00fXanLZW9Zd8YMnxlfxP6IRoIOgl+ur5xjiP3FA05NgiNxc6IK+3e9s+gXxmlFHCe+RhgvgLub+YF+tHjjD0wjogS3KmIRP5psgjxdyyJthF5fxyvidkIecYoa/62nV9IUfykEWW5BDr9xTGoEmuaCA/lXNmcV31fFaxIdYMneWaW92j6FvjPF87/V6RcaJ3UG6rw41vlWeLa6rn/+rDzbog11WusfpA6jm0/H5zhpELDv0hV+7DgByrvFuHXFx9ndU5ufYM41a2s7Sny5dDdU6vPlfwvLpcc84wxIfrANfnb+ADp9uTTz5JJ590Ej9rX3zEb4h4AcK4MmaiLHOesPr9qKopbPYS6wAXIdQS1gzwDC+vyNJLMkEWmhyzq+urdDtEwp2t7vAjAgBjp+rXuXMUYVQr3q0yN9yEb7wxnm648UbS2aLdvhLgqcjmHDSQZGGn2clLAVnYrU7LMB4Szjv3HFsKeH1ehDuDbKtjp86uJZokZKQ+M+S52fRAnYf3dsNt8dSUgYm0xRkRNPDNTE91fuFtlzZzdg6decVGGt23EX14QVPPS5i6qpIu/zSLfv+uGw082iBb0Vt818VHVAg0vLQxDQ3ChwjmYmmT1JoeufYFKimKYeBpgM/oRsX0zfxP6Nt5X3ON73IGmw2YGTmCAamxsZALjyhvOMCzi4Zz27muLnJoe3VrojyirZhtGQA7QwFN4/oDfKI8Etifj+7B15AP7+Rx+Qw+27UB+I5QHluQYyF0GTnK0TzPth0lnKsbrUKNFSMzh19jMLzEINUaflxzxUy9cWsRdWTvbfZeJhniDZJGvPlSXMzgm5E0dMBzM7y7GzYXq40WsD3DQw3vbV7hPsUyjTJH8HADxGO55fygzIHXHLaNOscVilgL+sFOg5mYawXnFEMGvNco34S/9bXVLVOtrNOa0KdubWAFPpxLHjnPb9JdgSGM8LMWe5BigDS/8mpjsdrYwm3e/SnbbW79vFc9vPbzM/eh0reC3pv+cjgH+FC5XPtRTzhq2rZtR5defFG4Qgnb2RwdYmd6RLTo+cFWr3VgLGHLUqPX7pyQWpm9vfD0Ii/ZzuMLPQF+rdKO9uPtU6eijwgADIt99913NGLEiKAyQbolxUssYdBerSzh1V7DlIXe3SshlZRD8uIF1nMmejFTNMo8hZu1BfCh3X5nIrWKqQ5hfnZuGf1jZi7dMiaJXn/SG2UzgPDH0wpo1Li17EmOoe9GxXo2+c3fFNCERcW28/UevkzlDx/MhqiFv/yVc9A5t7wHs5lv276dARuDKvZ8bFi/jkFcCR3dp486lpmZyazo8Uxw0Y7z8PfSpk0bqWlsM2Y7P4m+/eZr9RoycK5jp47065xfqWF0tFpeVlYme1oTqXu3brR1+w46qlsLBot5HELMIcB92lBBXg5VMIFOWVEGg00wLoNYijgsOYG9K9EMFIuoSbNEysnezptRFfzDmscgszGlpDDzMvcffEwfWr/6J5Uv275jfzVnRvpuWrz4NxoyeBDFNGlFWzauYG9/Ppdd6k27dq5lz24s9e43kjasmUMZu7Opdbujqaggk0my9rCHOZLzbmMZjLJnMnMbteFw5B7dO1NGNkcMNMmmzQx4t+3cS40a7KEzTu3O4czN6bcFa6hj+2QOpeQfMma0joyKZZC9h9qlFLOHtxmHNTPz9F4mounejhKY+Gbtyp+oaXx/9mxXss3yebOtgEm/ihngMoBPaEM9urWi/Nx1NH/+Wg5x4tJPzZpQ8b7m1K9vD84TKqDf5s2h3KJEJutqwpt/zVmfPHVt0NLT0zndI16FliF8DW3rli0MvmOY2yCF9TDCqcAxgNa8uVH2C9cOY3r37s2kYHsUvwCOYczLHP42b/5vvlJI5N6WMjK7spkJv8ojCI+ZMASLdxGeWCHogRcU51MS2inGXfyF93fZ+gWKOAtER/C4wfsJtmi8R5MxIkvIt0AEBHIfkQcyILBBQw94ZPV58R6eU/SBPGkg/AGpEHTDOXj/wHoMRmbIxjEZC68qWJ3BIn3SgLPUuoUhGWsA4VC1vu2VDDmGuSEHOg8+arhibJ6/4kdFhJRXZFw76ZO5N12REAmBEdYr+oEICuehM+wj7NnwOGO9IM0CAZOscUC3ocrGmAtj8B72RX+sAw39MbfYEcd0nWADzIsG/ft2G6LsDG+02FhkQW/YTWTImoT9GrqjYd1oYmfYBufEHrKW444+NUB+Ba83bAEdxK6/r5uj3oPdGudBcoVrKiRUIHoCeRia3Dfbdm9Qoccg+MIYIYiCHIQlgxRKbIhj0jAn5ju537mK9XvyjPGK7At90XAODTJB1oX5MDeuiVxPsYPYC9cEDWtHCDTGgIwKZFkgxsJ1lHNC2tW+ZVe1ToQrQy7WiDao+zB1HRes+UmtT+nC30uQKwRfcg3FVtAfNsd1ELI4CZHWQ8YDRgi/OOIsABZotOuuHxMoL3rEGcFiwVY5/lZ2EVBqRZplRaCle3H1cGrINnuWhdHZCfgeyh5fsz2PCACse3hR6mj4iSfWuK/0esB+QoiFfVpygJ0+yNDj+OOH0s/MgofWt/dRtHzVasfPvoQ1e/Hq6h5pP57sI/XLJ/WmJEU+Je2hWaX0+M95vsocYey6zQ2ox7DfaOyApvTOSANMeGniAbarK9xxyHIVWn0wm/65qCs9LJnM2aVZWbmPKsrZq9mgIUVUliD9lX2pHJ9cyTaIbKaIrqIojyqjOGS0gjcG2E0cUYkNAmOToDIyliIqGIxU5nP/ZJaHkGkOGeZRERVF/Bdfd8y4DJbFSL5OEcitZa9MRFWZAZ4nooJzfqNacR8Q6TXgOWMUuRXTW/H4xnyc5URymaOKbD4Pb1qi8bd8J8vh0PmIxgqYR0QysMc8/Ib9vMacEewdjkQOKh9TEQSsP89dWZFjrJM4nFnpzmCT5RDWwuumCmZzZtCLlchr4ziD4UruE8W50cwyDddvJWRirUhErmBvsCJ2Y10i4dX240Wsvtrm6yXvzce9fAeGcg851Uu3kueFXMicq6ST+9TmBz6UubEGL+Okn5V+dZV7ZbZDbexiZePa2DaUe0fGeLGvkw3txptDGA/W+pxsE6qHxm5tVnaqq/uvNtc4PPbQsACcUQP696eLL76YfuHn8XCraQG30Gh9hBUg1oGuGfRirBzz4uVV/Q9xT6/dPXZEAGAsHnWCX3r5FWWHIccMooW/G/UfpeEhKy1tp2J8fvDBB+mJJ55w/Vz2Z4blxUsN4pbRo0bRlI8+ch2jA4rrrh3rmtAv/Zcv5xy0vkYJDacmgNlrfzd5h/N5c21e8ciOHdWO3nm+uqSFmw1SV+TSoDPX+w6BBuvzsIm7bUOgB41YRakri9ym36/nhSBuf05SWQ6vJs8QGUOV5ajhC/DJYFCBvEIGeAxUK0qM0lMR3IdBa0QFu4YjARLZE8x9IxjwVVYw0MRfBpwqSbcKQivdIxkEM8CtrGSAGAVwWs79WQ5eo2d5vgFCMSdAKYNxhWQBoqv6AHAqMB7Ffbg/5ldAlvsjRBvyjIXwP6ULA07IKmeAznpB/0rWFy0isqF6HVHBHixmWqTIFiwL+cxYBx9nEQC9hGOV7NGLMELkKwHWIVuB70aA0uo9BnCQtiq3ZMhme/FfBe4BwiEToFjAfh1fUNQa95KmYTet1JSV8/CIwau4I30TVURw7ePcDCYyi6K9eXsovziX4honUPNmCXx8j/KywYuFZuXdgpcMXix44uDhQoNnDJ47lOcRjx48X/CCoRWV8fXldsoAjgBgbyX6SsNc4smTsjQ4B+8XGsiVQBQ0rCeXHWKPHzx2kCeeQJTskXmhx5w13wZK3cBDJx5FkBFJSSjIAEkSjkFHIX1C6g3K00CPjbuX0ZDOI5QOc1Z/S73aDVTziK6YC2Ohn+7tk1JQKNmj1lHlZRQbSEkqnEMZIXhTUb4H7cwBl6m/8EBCJxBBSVkcHEc/KVcEHaUcEsieQPyEOSBf7ACiJJBgCaGUmpPXgQYvJNYP24ptUG4KJbFA8AQvJGwHb6eMFxuk5W5U5FHwRso5IULDb7+UYUI9Z3kPvXBPwD44D93xGjaHtxcNpFwgipLSXHKPCEkV3oMcSkiqRDch/BKdoDuumZTt0om3QIKllwEDKRXCIUHQJR5s9IdOeI+1gmxKSmOJPXFdcO1xHkRikIEmcmQO6IAmNkHZLEnvQhoXdM7Jy1a57Q2jmKuB73FEADWOacLXIpaSm7djfbfTzowdSo48zPvdyBJbhv+GbgHYXkqOQQruX3xecI2FGA7HzaSA4LfBZwVee/TFGDR8ziSyAZ8HELOhgfgNTUrVyedUSPf08m9SBune++6hTUu45Bh/XoWsDZ9XKWUnLMMAX7h38LmDXJlTL92GuXFcL3sHnaQ/1oLPBtYvRHlyP4KsDfe+6A+iufpA1uY1NDr0u8N+pFfAe6hvfB0xAFgHnnZgVYpvewGmuHVAUrVy9RpFguV1DG6Y31MXc0mjPp5AM/oj3BPEWS2YpdKNdVRCudUPW+sOrkRb++PDc6jINAPgu2aW0Itz8+mK81vSR+Pbe17GR1/mqxDoLs2RV2w8GHlp4gFeO+dY6t7JAEZ6S+m15KCzTI+68kpVXmu/tnL2YkYA8Bo/spXlRQzmGPhGxhneW/ZcGqAQABjglIErjlX9VWMY0OKYAp+GFOP/q3K11VjVqv4qAMwyFbgF2gRoLjbmi6rSA2AVcvkBV5cfmB/nATyrQGWwPjV1VNNXFFQB9irgXQHAz8A8oomhHdbFIEABVayHgbjyJletB7pW8hh4k431Yo1W9jCOiS3UxsJ+BMCYx2pjsUoBxz/4jgNr7eWn32TZb3vmBvp67kccEvqrOq9742L4wey4XqfSyBNGU1zTBH6oK6OcwixF/oQm5EkGiQ88/dVecBwr2VcU6IMwaxBh4cE+iNyIR8l7vT/kC9ETXgsxlBBxIaxXmhBqQbaZ3AtESe0SO6t5EU2wr6xcEVIhfFv0wRiERyOsGORHILzCBgHAPeaR80d3PkbJWLEpVRFXgXgKIctC1AV5sI/Iha4IBUcDyZcQVYltxIZme6zYtEiFcxtr5M0Y/g/h6wjFFoItjNUJpYRwCuHqaEd3HqjWaqzb6IsNAGx+QI6EXWMdIPaCTXRyM1xjhJCjCUGYXA8ZLzbAnAjD7pjcTRGHoeE95sA6sHbMgdq28l4IzzCH2Aa2EgIyyIAsCWsPXGx1X+RR704D1ToQzo4wdYS4g/QLxyQM3rCvYUfYFDpBPhpk4L2QoYmu2JDBGKwF5GsIQYdMucZYq4TLS5g+5OG6gDgM9xHmhww0zCdkcTKn3A9NecNoxZZUJQ8AYk9eOi3mzyEI6cytZ4d+dNqA86hPx+NU+LOE6AdAOs+NDYZwOzAWkPrdmE02SKT+tGzKYZMHTTanJFzeTkPZbJR7VO4L6S81pmUjyiwHeoy9/hoa1ukCmv/LgsBnAZuC0AXpA7hvnMbLRg82jUQPzANdJGUDm3RouA/RpJY8xuqbRTiHFAT5POjy5DP47fypgQoFB+bKuc+iR+a49/bewyvw9S6xfvc8YgCw7uE9iUOgrUIvQLmO8GSAzf4MUN1yaFGse/2GjQoAe8nRlVtBvGpew5Qlz9hLiKEOWLwSbdXvW3T/aIcvkHW3taCOsdUh0G8s3Ee3cq1fvwBYPMAntIumOWONhwovTQC3VQh0emYRpfSvWWfPi9y67APGxvvuu68uRdrIkutQTUoW3NHt/AFQMTyFrQUQDt2ta5eQSU0QodMr8g+OFgYQXrJuHi1c8zPX5t4W1Bef57OHXEH9ux/P3uEWCgx7a3bERObjoRBreSU9spPtdbzVSn2O9USO5VOmtwsQ1CuaN6RKebPGaGa7GEDbG4lX9dhmjZpRXnF1nnb1hKESmIkeNVMKgvUPwQCOQ+rC/k4yrO/DXOY9+GXp/2jt9mW0epsBKKThc9e387E09OgzqV+X42y1T2yWRN9sHe8a8VbXFjtS5cGriZJwp/U/X+VkAyzKRpMnm/D3wWMfj1MOlMtOvlEBTdl8Cx5v/91VUJRPj0++WUUPQAY2XGSjqnpDEtLsU3OwoXXnhCvUlH+58HGlAza+rFnja97bGA/W+39+9ZjyDp/e90IFso2NQusWvLlnbH7e9daVrs4nT3bdT538hEyLCjrYdVPrUPf02q3viAHAuIBPPfU03XX33bYhzgj72MVhO2B19pIHjHCgLdtAHNOIpMaw242E83oRcS/lk8Sru4jrrA0ebJB92DWdafrmm8fRhAn/9KLSEdkHOcDdE7n0TBUTtJBgPXdPK7r7L+2oqDSPGkdXA1p5r3sVdRIs5AC/dk5MELO0rWHZc3jz1/kBEqzXnmhveDi5QWbGnmI69mwmVznIOcD3/P3v9Myzzx6R90d40d4tgBDotm3bhFwS4dxzzqZ3332Pti2pCVSSukdT5rrqXHi8/3n2LHr4/keYXbsm0R82O5+69xU6+fjhFNupAeVt5pJnPKaEH4Dw2k9r1olZuE1j9GOQ2zyhmsEdjP2yhvb9m1mux2r+jK17qVUHI3rErKuck3llzvXzDU+mro/0NdvMPKc+BnruzYGX2Ih8EFvjeFFhSZDtRY6TfH0tZv2cbA+Zya1b0oqfjXBEtzXoa8U1sLIH5Awa0VVtaotct+svtrG69vpYXT95jTHNmVxO7gH9uNW9h/O6zZ10M9vVqq+dzlZj9fuz23FJTIyXoe51kbF240r65pep9Nnn/6WCQiMlQFrTJrF09cXX0tU3XUaNCg0vot7MeuAaeE0tc7s+4fPOFgDoFU/7U9e9GyhL5sduAIGTpj+thrwy7lM/QwN9p82eTF/9NlmFL4cqY/wXjykgX5sqAe9Nf1Gxj2NT4ObzH3Jci4Bd1MB+7Or3aqwlJEPU4aD9CUT3p+w6NEGdijpiADCsBo/txs1byAlICrjx4m3Vvcpec4Chhw60vXhp9fxlL+WWxGM8depUuvzyy+v0hjmchCFkeSOXpcFfNLxGQ4mkhCSu2coMzKjt25xrsSYivHljiXqNBmDagcvjWAFUqTGcyWVuhIIeY1B3uGtiA1qasY9z3yqDShxhTKc44+Ec572QthyIa7E/SLAOhN7hOQ6sBQAwOrbvGHLuFL6bV61ZozYTvTSEpIMIbcmyVfT444/TzJnfc81mzgvXWlxcHA0aOJDu/NvfmAX8GGrdpk3gLDzWaIje0ZslQZvWwTzOrb95LW797QjGvNjEah1W8znpYHfObYzMrdvTzsZe9fRru1D7u10TN7l+xztdS682s7p33fT0eg8tXpzK6VmjaeWqVTUY3fGZ+tudd9KDDz0QSP3wKtdPlJxXmeF+NS2AZ4dOrXqrsN17R71Slabg3VJ6vWYFXm+aGlzf2oMoAZ3oChkvXP+RPw80j3vh43sCocehAuDHptykvNjQAbnud13hvJn//aL/0tRZE9UKH7lmgqqdLk3Xx4MJwl0OAQscUQBYZ0m2845KCLEX76keAu3FY6zfD6jvC8ItL2HQAMwgzUDz4jE+/rhjae68+fxAmMOlUnqE/FBan+5frzkPflg4TxjUlH79vbosBdZ7VOeGCvja7YZZERNgTgDY3GIJB6Ia761siTHHtW1IMzZwzmdVA/hGS+cat/WhjRv3Zxo/fkJ9UCWsQz23gBdWe7slPPDAAwrI+mmKPI2YjTuqNedNczmxW++gWbNmqQd3c8N3/5hr/kRnn3MOjRw50s804b5hCxzWFsBm0ltvvU3Tp0+n1VyVwgx8ex91FLVq1YpOPfVUuuGGG4I2kvwYxmvpRz8yw32rLSDAF+HOI4ePppteOofOO3a0eu2lgVfg89nvK48rxqE82dNTblehx04hw7ps5PF/+tPbCriOPetvKo8dgNIMJm314dBrcCIgZBmh05gbZcjg0X7jti88g2joARlod1/6Is1c+F8l4807v7GdGnwIj0+5JUC2hXzoMbwGabDPI++P82LKcJ9DxAJHHAAGSx3al19+Qeeff0GNyyR5wDjh5m0FCzQIrfyQYMmEUpfYTg+zYlIP2AtgxljUWuvQqT158TDX53tVB77CWmmnr7AG4rwbEAb4TFvVlTcJDI+utOSkxoT8W/nbKrGRCk1+/tXt9PdnMwKMzarETlXIMvrHxe2j7Ts59zDWCOHE+PH/yqFb7t1An1ySQMe1jwzkG2/JN0KdO4KnJ4rDnUuiaGdOBbWJjwzUJS4or6R+43MCXumDdY306IODpUN43vpvAbvycl4193yflS6n8rzxTHydRRWlnH4SWUrlMccxUfglRI1OU9NNmzaNXnrxRfqJwbBVO+Xkk2v9MO91XeF+YQvURwsA9KbtSqdJkybRiy+95Bg9UVcbRk899RTdf//99dEch4VOcJSMGHgJnX6M8Vz70AdjlPPjpXEf2+TMGstGnuy8lT8EPJ8Arsf3Pp3PVDCIPk/1cQKOOI/QYRDIifdUZEgOr9R5J1RGsGkAmAtXzVZh02jivRYZYJJ28+DqMpAOKGHMAMQA8wgPtyNbFA+vAH6rDYSwF/iw+KgEFnHEAWCUCTqOPaT/+Mc/LPNjdU+EE3gEMAMgy+ZyAl5zhvVbB3nAC1NTOTephOLj3ZmD5QFx3bp11KNHNbuo3e24du1a6t69Oz326KP08COPHJJ3rYBfHfgKHb95QVK6wfgyNjyqbiDYrv6uyNZzfQUAT5nQg678Y6xRY1bL2a1mGa7WTMaY2aapnD92DHzdWsorew+6J/iAsEC7GSJ8vt5bwOv3kt1CcJ998MEHNUKSg/oXfkW09+Ggz17Q+fh7mVKXgXBV27VzJ91626307bf/syUwgXfr9jtu543C80L2bNX7ixNWMGwB7TPx1ddfKW/vZ599ro6ao53AOVLD01v8A5XlTlSbTg0aD6SoaC6ZFcP/ovt4tq0fnhTPQsMdAxYA0ZSAXxwUjyWu712XvagY1IU8Stjfwb6M/Fg05MheOPyaoLBf5AK/+vmDBDB57Yj7AgzvwhIPRnGwJKNcEjy28ByfdszIIMA9j+W/y3m4AOh/vfBJxZYvDaz6YFn/bvHUQMUSYx1/5C7VYFlygQFgjzv6VI013wDwkDF76XeBkOlqEF99g4gMrPPyU24KYvxfuO5npSNCrR+681lKW7OX/vHeKLWBgDxqEG+9/90rqgQUvNvhdnhY4IgCwPJlD0BlV05ID5N2I23QQ5NDCf+TMGgvoUHXjh1Db7/zLnmttyke5tp6Zg7mbS6bDNBBgC9qtKHuIlp0DBeQKakk1I5EQ31CAcIAwW4A2K78kNWayUf8lQAAIABJREFUBcy6gWZ97K33b6U33sukGgDYyaiqAKwBjuOfzw4Kqz4Y1yIcAn0wrH5oztmrezdX5ny7lQ0eNJAWLPrdfuFV4Neug2xIlTc6h6ISgkOpER791TczKPX33+mTTz6xDJGGXPEM//H8P9KAAUbt2XALW+BQtwA2wdPS0lR6wPYdO2p4e7E+bASBL2TgoEFBKQL47FTsvZOiSuZbmqGsQXdqkPheoHSck63COcD7706yI3iSsF487+J5CrW+BcTJxgdA3x+GXBIEfHVNAYI/+P5lBXDxzIsmdaGlH0AryglJKTczs7OAYPTHMzaa+RncCjyb9QAYFxmI0ERqoC4HwHdw95NsQ6X1/GasBc+L+nh4y6975izam5VL/3nuV8VArW8QQUeUWgqX89p/9/KBlHzEAWA34+Jmv/rqqxXY9EIiJaHJA/r1ZUIWo56i1yZkVQC1rZKTHYfpzNFuhFvqi45/0BYvXabygAf06xdyeRKva6nrfrr3F+BXgC9Ab3RV3UiZs5TDbwQICwj24gX+/btuNPDoagZXpzX4BcB4IH/wmZ305Ovp9O75LWhMPwf2WQG9GviFLl1f23vQQ6BDJcECkcqXX3zJXrXWyruWnpGu3uNBTFpKSoo6v2vnLnV8IIOg1N9TA+eRr9m+fTs1Dg9meL1ggVH3U8ZAxpKlSyi5VbLK75Q+KSmt1Wvklfbv11/NA68H+mEejJeGczIvzpmbzIU1yPjqNbRWD4zwNiKcEOuAHnoD8ELDPNALTfTU147joofYRtYq40XukCHsfeEGe1x//XW0ZMlS9RrH8VfWJ3Y1j4NNdZnQKy1tl9JPbO6H6Gbr5m3UsXOHGrbzekBPJ6kxpoyZnndfZu/5NQ9Iet/RMwVA8OOPP1IGf+/q+cI68dxFF11IY8aMDecLe72A4X71xgL47kWb+OZEVcPdTA6Hc3g+OJlTAeS70O6zXr7nZlvwG1hw7PVMeuGeG3ndtWPDZZD2w10CQPngqDds2J6N0kA6EAZYBQhumZCi6ltblxTSFTVkiDcYZwCapW5vdYkltzJdnN+btl6FIusykGtcXQfd2UBS/1w8ysN6na0GuJU20qXCew2vtTBUA0hLuacnJt2lIidBRrf4h8307JPPqbBuhF/ffvETAWAt4eX74XKGRR5AC4QBsI2xESr9xX//6/iFjQcm5AD34ZrBfkmwMK3UWPXq1X3+uedUGSc3AAzZ0K2YS3IgP9lL/wN4z3mayuz9bdKkqfL4Nm3ShKIaGHm7DRkIl/GXWfm+fepvfn6p8gbn5hslG9y8wH68uZLPKyHQXhZx/Q2b6O1vsun1s+PplsHBucZexvd/M0cxQh/M5hcAI7fstFNPr5F/aQ6zO9gs13puuVukgLnGnrk/PIe/czqDPGjWtpyA2TZutgIzq/6QG8r8VnPgIXnmzJmeQoNrC4Bxj0vahn6/436qyH6Eooq/8QyAVU5w4nhPH5tJkybSlMlTbPOFYQO0XpyyctZZZ6kNhrB32JNpw50OoAWwAYfQ5ldefiWwqWP3vfHll19629jhsGfKutt2FRJ1of62YMKhJka+qF0LA+D9c0N4YXqGB/bjWRMUr81Do95kRdzAak1dBQBX5+L6r40uHtjqXNxq4lCnesC6NsLUbA759mNd0QMeXQBhlaPMdrnxRQNQo8F59NkTC+mBD8YqgKyTcIUJsfxYu/72DQPgWlwbvQzSkGMG0ULNe+VFLLwe8NKitWvdIZADYTe2Z7eutHrdepoxYwadeeaZrlPIA+Wh+MMjAFi8v02asBeYAW+jxo2pMYPghg2N+ollZQx6GfwWFxVxrcJCKiwsDoRCOwFgyP/6w4404kT3/GvMIwDYT9j0lTdvo4+/2H1IA2C/dYDxINambVvXezPcoe4sYGYgrzvJIAv09rCMh4VO7bvUCI3zqgvC0dasW0UtmW3W3MqzHlQA2GsrqYim6LazfZVpgdcMnnOAYX0zQ+bUN0yGDRtORzEwvvGmG8Ng2OtFCferMwtgU0giPhDVgmZVBgzHsTmGDXBElCC0HxEsejkwJ6XE+6vzXdj1Ryh0w1YfO67RLaWszgx0BAnyUttW6vHCLF6IpGqar4Kmzf4o4DH1Uk7I6hKIHvguveqM26uItvxdLL2s0chjrwrKefYqSffe4ncH4dzYRLhkzHmqZrjewG3x7iPfKK+1uZ6xHk7tde5wv/plgTAArsX10POFU/iHBQnzfpuEUHvJA9YBsxd2ZyEwwof41JNOdwXYfnXfn/2tADB+zAX8nnX22dSMi5X/73/Tac8ezgNh8AsQDC8wmL6R2+HmAfYTAj3jl7105hUbqWL7wAD5ldv6Q8oB1oTWBxIsEKI89PDDbksNOn/qKacojxpKOr01sjltyd5H6QUV9D3XUe6Z1JCOad2AVmSUUFLThnRsu2j6bTtfM66LjNakocGQvTG7jKKrarQu2llCo/o1YTml3L8x9y+i3FKiM7qARpvU+ybRDejYttFKDt53bBFNJ3aJodRtpWpuHE/L36dkbs/bRwWcO94qNpJaNDLKTq3JLKOh7aPplM4xSt9NVTWh5f3c7SWUEttA6Se6JTSOoHN6xFCf5Cj6aeM++m0Hr6N0n5p7N8+J+TIKeZ4mERTH+zVYL5qstU+rhlRQWqHm6sx1pptGR6r3+VW2+H5TCZ3fw6iLi/khqx+P0e2U3DSSrhrekP75Yymh//UDm7ItIugnfi22lIuDeTFnh+aRtGBHGSU3jVJ9oPcGXnNGPs/N86/Kqgzkz3u9/qgD3LpV25ABsJ7iYb7Z/AJgeIAjE17zBYD1OaUsDI4hJP299/9VI19NAPEDDzyoQtvRED5urjfs64MT7hy2gIUFsKmIhhQMu5rX+jApW2RV/9qPgcsyOP9x37rAECcgjE2nmNYMxqPibaeYNHEibxrd5EeFcF8XCziVFwI51IQvnlSkTfB0btuzQZU4cmN01qeEjBc/v1s9O4IdecGanxRpVqgyADS/mf8xZRbsqPJEe7vEeh4yZPzrhxfVQMOb7a1BxoRpjyjy2itOHqdIr9Bgm1tuvIPOuu6YGoIQCv3JQ3Ppra9fUHm/+N6/f/TrKl8atrn/vWtt+YS8aRXudTAtEAbAtbA+PgwrVq5SOQMI0bUj1nKaQh4wveQBI0xj+66tSpyXkgKoU7xx8xbVPxQPdS1MU+uhOgCGbWNjowPe35NPPoWeedYoaP7Bv/6lci+LGPTm5eb6AsC3jEmi3j2NH+yCvXn0++pKKi8uoOVryzhvtDkN6hVBW9IrVJ9f5uUqb+4V57ekrlzSaG9+OTWPNcDTziwDlAzua5BzQRbGTfsul7buLKWxxzajnnERCnCgCWAD6AHYWZZeSkPbxSigBnAFoAWg8o8fcg86C7SE6fu5oBdffJFiGO3C69vwKJNmxDNQzSkiymeQG2sAXM8N/GYAhOZxOG6YO7RmHh+KbjKzky610dM81k6WHK/NXFhLVTnq/i9kq9B7fAbfGD+eGWFvdLXx8uXLqW/fvq797DoIyZ/VeU95iPrAuDv5fvFW+9KLwgAgo9iLZs4Zxlg93FxeC7M0crMjIozPfLiFLeDHAijlhQb+AKsyRWZZktNbZ3Wuq/LuZR4vXmBqOZU/EMEeNF1PL5v8fmx0pPe19/5WcL5uqgJ7SNeRWsDIA77v7bHkKXSY6/HOW/1jACTKGCGz8iJDL68EZ9ENZ92r6gmLDC+h25Dxw6JpgdJIwu4sjM5e6gvrpZHg8UVdYLA6g+AK76e89B2detXRqpqLVUN6z/TXlqu6ytJg0xP6nkHrdiwP2OhIvx8PxfWHAXAtrho+PLsydqgPzogzTqeZ33POjM8mLLteHyAnvvkm3XDjjeQ1nEjCoL14jH2qvl+7OwFgECKNHz9BzY9dZZRPCQUAmxdg9TCLPm45mLocPV/ULbd0vxqwjoSHAoCP7t1b5aHBFutua0EdW/PXTB7n+lSVjVIs1/K6+gnL/jyAbhU4c1yWk1yrc1bCqhi4lX76a6e+OGdFZKav0SzLTbY+n667+bX0s5pL9NJtbGdAjIed2SMcCgBetGgRDR48OOS7zrHclulh3DxJjZJkrf7t+CDuWcnyXVRJLYIYbgGGF/Ja0UAa5pQ/jIiVQQMNUjWETOM722v4qWcdwx0PeQsg/H7btu307TffKC9v1p4sFUHjlss/7s9/ViRWaF42qXwZqjyHXc5GXW27VuNzl/KjowfY6zOLLz2P0M7mcFyYQQDnrJX/VdGICHe+5JTrqFNKddlMt/xZgORfl82k75d9rhw6eMZ9cPT4IKIsCUNWwPqEKzl1N5jgE4Dz58XTA0zJIMwaw+zM0pCy9tjHNygdjZq7uIeDZWAtX/36UUCGmYRKagNDplXJIxw366HXAJZ6vihxdP1T51im3ui31u8zNgQIseCIgkccDZsQaPCsh9uhZ4EwAK7FNUNttC3btigAfPPN4yzrCruJ1720XkE0fni8PHDiB/SRRx+j++67z3PesJu+B+q8XQg0iK8as0cYIdAtk5KYqfsTKigooEL+5zcE+rl7WlG7Ts0pm0NQW7C3UtqocWtp3LDGdErrxhzKWs4hrQ2oW3IlrU+P4NCdChU2ijDTJuz43bq3gpZnlNGLc/MJuZifvteJMrMNwitdLl6jyTyPP7eJVm0qI9EhqcW+wDjR45rbNriWctrf18NrCKyuR3x8fICUKfWmJBqQWHVW5wETACgDzYBTgJ7ez8SSHZhTB9Zmg9gwbAd1M4NHq3l0ORhs1h/HzADfrLtMagdi/V5M87rtbCj6uoF09rJnZHKkwnPVqRxerz9ygFNS2oQUBSPLXrZsmSIUtGy5vOGV/5YrEZYfAiyreRD+HFEyi8oLPlXstwjtVHVPUV+4kTUggLfuvffeVcDFKn9Y5gEgPoM3StHQF6BYGMPDodN+b/5Ds78wNCMXF5FLTmW59PsGr7GZgnsGoNeOjE3dvxX8+Y0ywvJr08wh0I6ymnFoczPnSJGhxx9H8+b/VhuVwmOrLAAQhtYhoQdtzVoblN6GZyfU/dWBrxhOZ0DGMciBDLTFm+YGvr+twLNufAGQOCYgEMzSUg8Yx51kAMCirq4AR+iR1LStYqdGk1q7tiWa2EO9OWM9vTD1b+oZCUB9YOcTaU367zVKI0HGyKFXBViyxQMNvZ+593VH76+sGSk+nz22kG55/XyV5gPgPmvp1wH9gQVCSYEM39AH1wJhAFwL++NDu3X7JsW0XBuiKfwIot3517s85enCa1xSXOyppADqa77yf6/SO++87al/LcxRp0PdSLAwGYiw9u0ro7LSUt8kWBhvlQOcuiKXBp25np45I47uOYETNwXElPNHJcrIUzW3jJIoBRqQ85q2ur86jU0KtAgGHfJaxuHYOVdvom9/yKbCTd2pcXSzIJGys95xyHIVQn0w2wMPPKDyzlwbGEPL1uOqUETctYHuMybG0hndOxPNqCo7JCDYytNabSB3gGkY1xjhBSQ79TfL0BfrBBrNXmU7UGx13LxW8zxW70VPu76yRjtvs/kimgEze4ALeIPnhLdyA+zjEydyxImHEOj9DYB1Nmi7e1GRX7X+0VNNUisZqHm6b8+YoLxH+SzjM6tyi5u/5CgfMt56518qd3gVR0FYhU1DplWkiNRiBVkRmh/CItfPZ7jDAbeAMDOjJBlKta1etTqIodkpQgibJe2YTBCpPuedZ4Re2obTl3L5xdIlVF66mvYVzqSYyFK1cROT9KTtpo0nY6D2L5dB8tTAus6fD6d2qEWheVr3QegE4IbSQzNSPw3U5u3VbqAqS4SSQlbAN1hNoxzRsvULaM7qb5UMgNWk5q1MMpyZogEkd2elBcKTIaN9yy4sJ5lSEtqrcGdioGr2EOu6mGXgmXpgh5NUiSaner6GjArmeSmnNduXUlrWNvp8ztsKDAuo79VhAHVv2yeoPBQ2AG557Xw1esp9v9C59/Rlojj7vHVdV4RC//P+zxQhlrBGw8u8cjNHcOzeoHKjw+3QskAYANfiegFcLlhk1Pisr6WG3MKoarH8/TpUADAmsWKC1idHGSQwQEst4NqUQRK25xFdY+i7UbHGNE4exipF4p/Pprato2jlbG95kMIQ7VSKqT4A4HPPOZvLa3hg4K3y0FFKExrUdxGlrixSGwK7dh5DEU14I+EDzl1fxLu7IN02e1jtPLBePZx24cRmkO0UJmwVZqx7oa1Ctq0+AXah3U4gWO4x83xevcxW9rTyPlvZyTxnYgRd9VYeTV5W7CsHuLYs0CcOH04///KL43eK8m4Vfs755E8H9VMP+y3+RpWNzgsZ/EKgeLzcyX4+8+Vhg4cY4dJoYO1FfryXJiHUCYkJgTrXqDmNpmwRzi/2Ysb93kdCmFE/u3//fnTJJZcqsLuJ+Te88ILgOpeV7aPOnTrS7Xfcrry7Xjc/hCDO9p6Nv5cI0QuhNgbBlZnjnIkfOee+sukVrvdjmAQr1IsQPA5hu4nxySRe2JfGfayFKPsrbwQZ27M30CvjPg1BOWOu2ycY91doMoxpb311JHVq1ZvuusLgdvHVqrzBr3x+Hw3tMYIuP92eaE1shhzme+7/ew3WZ7d5P7p/Ns34/b8q71dyq2XMe3wsDILdLFi/zocBcC2uh54D3Lf3UbScf/TCre4soHuBIVVqAaMckt5KeVdPwG9pyb4AAzT6OO2yW3mAhe35BGYnnjO2yjPrAoC35EdQvwlZ1JVZh3+fYdQNdWuXXbua/v2/QnIqq5TSa8lBJ8FyzM3UF8kho5V7n6KI1k3p2qs307tTttP9tybTE//XnSoLSyliwiaibfyD2ULz2vrx4HoJZTYb3c1763aRcN7sJcUxPx5dmcNOf69hy7quTuHYVufsALL5eCPj2nTlzZyNHLLvhwQL47ymcFiZ3Ve9ac7NpYpC/pepRFU26F8r4KuE+PB2hcoyLaAVtYfR4Bn88ccfVdg0vH3Imzc3M/+AkB1NnjJFhcTqTL/wOKYkJ9TeFl4+F0dIH4BbgFHk5iJPFw3h7gC4rapKdnnJ1xVzoWY4NjTGjBkb2BS5/to/UVp6lv/88PzJXKz0JccroYBx4gshe4LVPVu2isr2PlEjMkKVPorjsGeb1ACzYiCs/NM11xwhd87+WSbyWE8acBZN+t9TKlrQyAVm8jFTDq3b7HodWyXjJpZhyuX1I8NLOSYredDj/z6/X3mhzbnCbvPLeclrxnsncq7NaWuV9xa63nP583TRQ4Ntia/s5jYTYukkXAjrvmfS6IOetubVbuF+/HiH54ewIUKzAPJ312/YqEKgw/ktodnQaZQ8/IG2Hl5gtOiYBtQgKpj+d195iar9i4byR2huJZCQr7t2fk9KTjJK6UgTD/DfhsbSC2d4oxn+gZ2bp7+/R+UA52wY4MkQEgLtVIopvutiyi3WC8V7El2nnbzmgBJCoLPu5lowTejKi9YEGLM/+qynAsA0M48ifuDctIbMZhXL19IqBNoOEMuKvIb2or+Tx9YKdMocdpsdoQBwpyvhZR59vNPavXiAvXiTMR/nAQ97NYd+5dJUaCDaGT/BIJxza726d6M16ze4dbM87wsAhzSD8yDfTNPJfL87lHzxo6IAY4CtiW9OdAydtpMLYAyPY8OGDRSYBjhD+HWvo3opACd5oxiP92hhQi7Oe6wioIL3Vmzz1ddfBTYnAG79NIAJXINcrkggYcyXX34523+QEiMefD8yLftakFQ5RS5UJs+p/cYIQq3Lqjb5G7T3vfEUZoGu3VVHnumQziNUyLGEG6M0zxu3fcGlfYKdAk4zCWAEEGyf2FXJ8ytDavoCkBeV5as8ZD8liRC+/Mn3kxTJFUisvls8VZWvfOb6D30YqYLGf/GEysOFNxbEXXhOtJIhDNgQDo/5xX8/gTp0MvKo/TYQYr3+0gTlBTYDf2Gn9isz3P/gWCAMgGth97rKAa6FCof9UB0EY7EChM0LF+CL4wC/aG4szFbeVwHAQR5gFyvDA9zp5Uw6YVBTmjOtp6drMmzkGvr19wJ64+mudPOfrHNQ6oMH2Kk8TWChzNJbln0/NUzaQenL91BK/2pPlrLx8RwCjbY8n+gTw4sSyKd2CodGP3OerRzDX/NYq2NO3ns3b6mbd9ZNBzugrevkEl1guUYxvFmOFXGY3teNfAvyTADYaw4wdsY7du7g6d636uRUBzhkoT4G+iH88VLz1MfUga4ChHVALN5H5OHD64gQWSfmaRFmZrQ3fx/ifPfuPRRQBrFSSkqKGgqghnBt5DDfeNONAe+nyB0wwGAdrk8Nnm8zmIcN03alK4/4V9/MUOWE0tLS1DpRtxnrm8XgVtjq3X4rrNYLG4KQUTYcRo0epfLlkQe+ZNkqz2HMIdlSNhxNg+1AcJ0A4JAUrR4UZoGunQHhIUWILZ4777v0dQV6UZpHZzd2mgEgcNrcD5UMAGiEGwswNIfz2smBF/XTn95WJFXisRVGZi9ljSBXr+krugugDg7ntl8Ncoc/njVBpRiI7k4y5Bx0vu2CR0Ly/oo2Uhv4tf8+omype51xPWBbIfGq3RXfP6PlmVqkw8GEJs/NcjyU78T9o/H+kxoGwLWwbc9uXWnl6jXKA1xfc4Brsbx6M9QMgu0U0z/AXj68TiHQF/RqRJ9f2tTdBkyOtYVL3AIAD+zd2FMINB5Srvv7bhUm7JQDXB8AsJtnDg97lHYC1/pl8ivO9QUA7nHcmoDnWtn49BSq3FWgwqMrv9xjeIKRC6w3p1BjO6CH8WbQZwaUXrzKTh5hpzvAyfNqBc5Flh1wl/WY+7l5rL0AWy/ecw6BBglW19dyAqH3XgGwF1Z6J1N6DrV3/0T67+Gh5EsNobXNrfShpVW+r9SJhRgwSMNrifxiNyZqH9MGuupgGp5m8SqjA0KDBaT372cQAKIBZKakGEzEANQI9wYAlbI9eG/uJyBV+ogsyEHYMRrmgBwQjCGUGG3mzO8VCNXb9h07VF6teGNDWbeMEfZu8ZzjOIA0NgtAUHUwcrERsRBZPM85N1dfdOz1RHHjamOGWo8NA+DQTSild8xhwgLs7EoBYUZzSSEz2BWvpb0MgzTrp8XTAjmu5lBjkeEEYHUADr10GXppJCcZAL7wFkv49z3Mdt06saMyLGTcPuEiapXUhv524fNBpZse+mAMxTVMpvtGv0xjnjOY+GvT4AWeN21FgFALOj/76V9UdOKwnmfT1FlGmkt9albP0XAo6c4jXV+vjqT6tEa/uoQBsF+Laf114pZ/3HMPPfvcc7WQFh7qZAGrXSvzjhXGewG+Mg/AZ7+jYig3vxlt3papXi9dVULnXrWFrrqsNb18dDHtyqyg4sJI6p5ohCLP3xFBhWVE7ZpFUKMmFdSYc292FHDY6MTdKmdy26IetDO9jDKzKigpwahth9ed2iepOUYcFUfpXNT29ocyVZjwlAk9aHA/Aw3mF2RRm+SGSh+8vmDM1oPOAu0ITDgkriTjBopuzrbJYaMwCMbf1kctDQCotCVH0X++KaVnX9tGv33blVp1aUYRT280LgEYob2EQpvDj72GN5tvKH2cOSTY7ZwTQZVdeLTbcdHPCeCjj52NrFio3cKhIc/O684bwRk5kUFlkLwC4NqyQB9UAMwm8RoCHfCweWC9tfs+w6ZRRNmvqtRSRXkWRXIuZVQMg8dGw3yRaznJhwcS7csvvgwARrx3KtPk9P3rdM4r0aL+He72Pe0k006OV/kAtGgIU0ZD2DIIqE7m/FyUpZINBQBvvEardbg48tb3ca5MBG+qRtuU+vJxAZwI26y8wCpqod1cHzPUfddwCHRoNsV9PbjHKUGlfHRJAj5xHw/oPJSZmLuq06nr5gY8kXJOLweky/jHW1epPFyEWZ/c+wJ1SrEr526krOw9gecqgNbje58WBC5FziffvxlU+xes1Hvy02j19lQlW5od0AZQn/DFk0pn6Dvy2Kt4nma0euviIBmwx7iRjxgs06YGkP38v/8WYMce1uts2rZngwqTfvPOb+jUP3fjyJfuoV0I06jpby+iNya+HMSCLSRe9S0U2i6SEimFerNKJcR5t+/rOjHoQRASBsC1MDpygBcvXapo1J966im6//77ayEtPNSvBcwEMX7H6/29PMR56eMk0xyWqH+pIH9Yz/f1O1dt1u401jEEOm8iVUa8rUBvZLtUtQFQsrkfdTp2hQLueL9i1jHUY5hR+xFg/8obWxG9uIbdQuw2b1qVY+0EFDHQK+mULMSLt9OLwaz0sgLfdqHUbrrjvNVY83ErL7cdo7Pduqw87KKfviYOgb52SiG9u7hAPYR88snHrnmLCAnbs2cPtW3bJuQfStwrefn5vklJvFxGT30KvyLa+7BtVx1UKPKfVh97EmvuBPBbuutUVarGCqiUNzqHIls8st+8ihIaDL0WLlqkvLNgHV6wYIHy0qIEE0AzyvbA2yrle3RGY3iB4WEVABmSIWo5CCBW5je/RjQWPMRoCEtGQ8gzPMvnnXueCoumyIYqRFo82LUGuHbr4eiC8r33qprSUg5vX8Me1LAJs3k35rrSodbrdblfzergvopK8FDOrpbXxWn4zTePowkT/rkfZzg8RXsJT0Zo8vwVP9LctTOCmMcRjjuw+1A6/RgD1No1gM9lmxYosGlmMoaM4f3OpL6dh1gC32qZFTRv5Y9BMvC9HtsknlCmCWWJvJQ2mjb7IwW+9TBiEM52aNmDTu53riXwNa8LnvEFm2awMyFf2QOh1lefeRv96elTVMSmVUMqxa233apO4bvvhhtucN34eu/v39MDH4xVHmnUBtZBuWwqHOy70olLJzqmipS0SkmdTBaH4B0+nD3BYQBci7sTD4hpaTsVAB5yzCBayD+y4XboWAB5vvmlFfyvklJijS/Fzi0iqYCdmQVllVRQUqnOo6EPmHGP6tyQw99GXfqGAAAgAElEQVQaUUlJBT+sR9LeHIN8C8dy9lbX7C1i8qpu7SNo/bZKVRIIALdTXCTFRkcqmfjbKjaSMvKrSa5kLpQPatowgn7YXHrQSbBQc3r8eBsSJH4Iq6zghyoGwOf+abOywzcfdCbJb8Z75ADD8704NZ9u/XM8NUpqQRHvMCM04sZBhiXNXLbHyespY7yEBqOvlQfZi3x9Hrw2e4HNx6z0kvmlr/7xcMv/Nfe1spEXG5i9207zJkXSQ/8ppsd/zlMkPrNm/URe8j53M+FSx06dPZV9sfuGmM1lkIZxOaSD0jiPvTLjUm8hpbXw/nryNNdCvpvtzHnG1R8/67JK0h8PhwCLaLgfAOQff8IoWQLQjPBgAGo9jBlgE2MArtEkDNqso4QT4/i33xgl1yRXF691OeKVldxeVXqo71Eqz1fKENmFJB/w0lHYIMz9p+U9FagT3+rfTAxoeOz8NKyFdg4JyHYiwFJyk3mDJ1Sw7Ucxh77hEGj/hvTDrowQ4Ff+84Aqa/TkmHcYrKKMoxGF5qdJHutdl3G5OZ/M0OpzzszOz079m/JGj2GCK//NCLkGY3OozNCYE+HSIKpCQ+mo0Q+cbkl8JeSDE/5ZvTkjoPGN8eNVXr9dQyj0/z75he57e6za8H/9L9MCXXV2av82qJsRZvArJLIAvqim0pD/RTUwvMAoJ1qGiiohVlWpG40PrJQwAK6FvXFzrV+3SX2oUlAqYTfnNobbIWOB1JuSaEArJkF3ytesWs3ijAga+GamUdrn3uB8M1mwPIToDyOpK3Jp0JnraXTfRvThBS45xZoeQqx1sI3pxAKtQjkLPyLKe12xP6OB8fnofqm0ahPvInBTJFhD2V6Vu42l/JxDNI0BcCMGv3r0jVVIspvnV01oQWJv55G1A9m6ke08suY+VnPbeVmrb5Ca7NQix80TbKWj3TE3z7XZDroO7JTv/397aWmGsbHjNQR6+fLl1LevtxrYVvc0Qu9+mTO7zsLTQvrcMAguSb9KeWdtG9c8pdjRvsUDsFRk3aY8gW6tNh5ms2z1Ga3YERLIctOz+rY2wLMZYCqQxk0HpOZj+nsrgHrAQavXRbv1Q8hz+nlBXn6r3wd1LEQQTNiAzH7IfdOmGddFbWb/EO+2lLo6H04T829JqfnrNhLg95bXzlfdvJJimWWCnGrS9KcDHlOnerp2+ujllbx4rmvKqaDvF32pcmjhYDKAvJGy4KfBAwxWaHh/EXJ92SVX0lnX1QyZvnkcRyVowNc8B57xhw0bTj/+9JPl9Ih++u69xfTuBxOVzubw7sem3KS8wwerQX8huUK+L0qJxsZGU6PGjRX4BZFaw4YGSWlZWanKowYILi4qovz8UsXM7bWyysFaY23mDQPg2liPxy5cuJAGDhgQ2EWppbjw8ANogQAAdpuTAcVX6ytp5JQ9nomuRKRlXWG3+fh8RklUUC6mhyH7pYsXFuggBl0GwueMWEHf/pBNpw5tRj/M5tzGtEKqjDPQrmU9YDfN7QCdmfzJLZQa8zgBZtHDakPEyWtqPmfllXUD1lYyRB8vGwHAq3mmzQApOSXrtgLo5lDqxAi66q08mrysWHmAP/zwQ9cQaIivrQfYjWzN7Raps/MMXMr23BGoeSqgBbV/o1DvtOkloU3ll2ir+aNc+Py80OZSTzNcjqr4eyrJeVcBeoBqlWvcbMx+BcOhK3wQR1bl55bnv89fUIl1YiPd0+9YnggAOO42BqhjfRvAbVNFzRuibN/KeBjw2quv0l/++lcPPcNdYAGvABLA9dXPH1Tsw0nNW1Hm3gzF8OynibcUocb5hTmKSMpfWSMu8MA5wL+s+Ir+MOgKSt36M/VMHkR+QbSQemEt8GQjD9gtfNu8Tj0XGet549YvLFmfQST4xz/+0dVMAJEPPPAgPfSwdYoMfvs+f3YRvfDxPbQ5YyU9e8PkAGiX2sOuk+ynDgKAAX7h/W3SpJH6XW/cpAkD4ViOYgwu9VlSUsLAl8PGCwtViklhIafscIlRCYU+3HKBwwC4FjcevBZr16+l2KaxHIbVh5ZzmYpwO3Qs8P01iXSax8otX/HzJACwAnWfeiNRwAPIx9MKaNS4tTSiawx9NwohSd5b/PPZBz0E2lMd4Ko8t8iYRZSxMY/6D1+rSLA6tImm1XM6GmHPG9mr9hN7ovTQZ7eQXjGVOe8Wx73mwDp5VnU5+mUxhwzjnF2osYfoAdtyTVbr8EMKJnoB/HJwQWXvlmoVETkFVBnflCK2Zhr2Nudam+2qz8kA+Np3jRxg5HrOnDnTNQ8K4mrrAT7+uGNp7jx376j3T0/oPZXXsYKjeUBahNaAvyRqGz5q462zA0cKcCMUOoQm4MsWeNU1IzB//ivJeJCKiNLSGkLQ/YAO4VJCZbkTA5sdQXOH6OlXMrD5sPsyy6VY5n3X4lorD/++JUyo9hVFFX8T8Dgr0qsE5iSpzSZKHV+M664dS++8+14dSz08xeHZ8rGrnW0Fb91/fn5HEU+BJRqAVQCXH8/xU/++VXkpEW594zn30offv6rygL2WJMKc//rhxYCMm89/iOvzPhYgnnK/QkbI8z+/ekyRVyHs+dKTb6DHJ9+sgNcr4z51F8F1hVdsSqVPZr8WFIn5yDUT6ObnLqKWXO7N3E495RTyU+c7NfV3y3QgeIEX/7CZpk2eQY+8P44AuqtrEVfQe9NfrpFX7WFBddJFB8Di/W3GALh5ixYK/Pbo0YNOOfVUSk9Lp1Suib51yxZO7yuhvdnZlMcAWPcCIxc4DIDr5LIcHkIAehcvXaYWE/5yP/Su6ao7EqgXk/64NgY57y0pp7FfZNN157SgtyZ1dh0iHT76Ml8B4LEDmtI7I/09HB4yABiLZUboytLrqDgzmzr32xhggZYySPQ6E1+tZkDWMtEwjRP4dfPAmgGxXfi0F6+tWRe8t5vfinXZfCfYeaGln52n1w34WoFykbmXX1zUhuikeBWCrreI/6QRLWUGTisQbKULfx7OfDOXZmwo8ZUDPGPGDDrzzDM9fy7MHfHAt2XbloNHgmVSqM5Db32SFimglPIjA2/rGuG2hmZmacrh3L2qZgW4QpatTwqPdtkiBSAblK2l0koDAMfEc6htCN5M83qU/UsX8ibENirDmrhFRiVQVPQAnoTLrtWSSbk860EFGJ2aIo6Kv8v/NcifzBTTL3n6LASuT/IP/ucJXOOqUPMyJv6qLFAbNpXEm471bDMizJPi6ZZQnZzKGgH4Llz3cyC/VfcUgwX58Sm3EDx+d1/6IiXGJ1tOCtKreSt/CJTr0WVIODW+kx+6YpIKk7Vq5vJKus7iUUY49nknXGkbxgx9f102M8CkrJdGEjDvFtKNft/M/1gBboDPpNi2ikALa7rlxjssQ5+R9ztw4CDvF4R7OqUDKS/w0wto/LQnlB7YkLjhD/cFSjQdDEIsPfw5jr298P42Zc9vi8Qk/m1vpsDv0888E/jNBZB/4okn6Lff5itSy3wGwAXsCYYXGGRiYQDs63Y5/DvrD20XX3QRffb554f/og+jFXr2ADNQmLqygi7/NIuuOL8lfTS+vWcrSAi0Xw9wQTk/wjyXc1B33PAFeumll9HkKVPc18veFMq6W+UCSwg0BgUB4PVM+CX1f714Zp1yWa0AIyZ0CoN2yjN2Aq46UPQS3gw9zIRZdoBfLGv2aNu9168EdDFSdYkub0eVXaIpIlcO8DHkZSPn+rOdRC24r5VM89o0D7AfEqytm7dRt+6da3W/ZqSnW+7Uu998h0APB6+grn1QnqhfAIz8Yq4P66XBwxyZ8FpobNMcMlyZdq5t7qnKYU58M2RAp/SX7xPTYoQ8qqLxuSGzGitwvetYL2aikDzxPq6D8VUR4mZHDdtY52J7WugB6BR2EngzMsJ/AeDgkQXrcUJcEm1JX0+7s9KC2JHFU2rOkdXzcNHnD0MuoRL23i1bb5DRITxZ8lJx/qrTuX5tEMitJqFCf4DSAd2GUum+YqWHuSwRAOoZgy+oAbYlNBsy0OekAWdRXJMW7O1dRxt3rA7k6OI8wOrZx11WQ49Pvp+kPNywSc92/ahL216UktBO6fLz4ulBrNdSounOCVcoIDzpjul03r19LTdVJ02aSDfeyLnxPtq4PzMh6AQbQlCWA0KsWZ8vJMwvDXnMPdr0oyYxTQ+KFxjzowkAxm96XHxzBYAffexxOqaqzJvoO2f2bHr66ac4/DmPcnP2BsKgAYDRrECwuUSpk0nrmwf5sAiBBhBFAwkVLni7FgarIuLxkcuQ1LQtFRYVUJPGBgnR2p1L1YVMaJFIKXFd1M2JWmVo2D0qrNhLWTl7KCE+kTok9FDHC0t4PPfbmrU2IC8zfwctXrKYv1yK6WZmy92yarca2yTSeMqX+VBLDfOgZRZwGCg3yIeekIEwD3xIcA5jMS4xNplrqKXT1t1rFf075kZuR/uWXdRx6QtZuWXpqlab0M2Lro0bGiG323ZvVPMgvAQ7U7AH5Ml5XR7mlrnMNzLmhixZI/JNIAPj0aAzGt5jzUM6j1B14KRt3L1MFSOHHLSisny1JjR8uaEvdIccmUfZscqeWAPo9GVO6CkNNecKS4wPqW43XHfoiYZxmBNzoI06K54uSjRslFLKJUGia5IkiPxfm6bQE//3M534h2Po4evKKKXNTkrb2Yb2ZrYwm4maJ2WrYzi3eE0lvT9lOzXvEknv90ytMYfMi79oogPen/8t589WrUfZQbtPB3Y+Ua1l8aa5im0Ra0MJBDS8hz3mrP42qP5eDUU9HHBkgdbHWwBgsFnv2nkMRTRhkoUPOJx0EdtdB2Iy3s6jawc2Mc4JYOK8F/Cs6++Ux6vLk9dm2znl6err1PU2r98JoNtdq3L+Ci8u5vj8zlQ5uHEQAEbetQo9f3+9QToWVZUjbBe23ciIhgiFBAvjhh5/HM2bb5S88tsknQSM+odl85kDHErZGievpmU4dMLzfF9wXrPPVrJ9qG0ZJxFVKxBsApB1Hsrt10PrYyMiED7PBFhemlpb8/tCzy33Mkk96TNpIoOOm/yBjnqi+gFVA+V0Fqz5qQZgkpJCqG3bt9sQ6pRiPJtaNYDgz2e/r7yR5iZgcvBRwwMeSjcZeK4GoZQ0KY3UvW0fWy8z+gIEz1r6dUAPvbwjnkXPHHCZVhoJFTFqslbDw/vpT2/XKIuE52Y8o1889Eb1/AgQL6RT9456hS4Zcx4NGmHNsP7Yo4/Sw4884uu6ugFgCENtYCHEgo3wPC3XwGxDX5OH0NnKA6wD4L/efgeNGDEiSDJqdf/004+eALAOfIVoS4QhAgHXR/7iuJRTwuv6AoQPeQCMB6dx5zxK0Q0aUVrWdlU4u12iEaK6fc8mahmfosIvENYhu1z4QKHJOeL8gT05BkttfJMEKtlXRLmF2Wq3yry7hrAPHMNf7GRJ3S/IR8PYmAaNqQFqjVVRyBtjDEp6vEaD/NaJHRVlPHbn8GUm5/Q5ESISCGOp4C+IKpkyH2TlFGZRXlEONWscb/FlxGP4v13Z2ygrN5Pn6V61puAvG6VjDOuo5FewvcoNe/Gc+zg0QtaDeQNrtAmNgU5Beld9KtSxZpynqFHrq+ui2Uopqz4s5WoeNNgTbXfuTpsvbCklVP3lCbvCvvp1r1LD+KPZUuZUX75Bx6tGVNkA74x7qILatF9PO7d1U9cULToqmkrLS6v+MiBRx6tLHKmXqqv5C964PrFxBmjOz68KEa4eEKQ2bIgm94SsE8fkvpYfxrqg4b/j9r/SSy+/EqSD1RvkolXkPMnAlOvBdp4YyAHeMrknUQJ/FlI5DBehuFL6yM4b6QZszZNbeWfNAM8Mhu3CkCHbyRNrl3dsF55sNa9XL7SuC1475RpzCHTlabzJc0azGgAYJaoiJjILJRzD4CGzWoNu0xBDoCHipBNPpF94BzmU5nmjJRTh9WSMl7DbgKotp/omq0Lub2TxPHdWYJnEJ9GWIl3KfsQ1dFjEhwLiMTaIVM/h2oXKoOxUiqquNgp8XWuf16Ge3M6+1Xjqqafo/vs5LzncbC2ghwCjE4iV4A0GKA5+dsNZ9xJHeK67/71rFfi46ozbPdTyramayACYueCEseQGemtKqOBn23zlGQUIvOeyF03PcdbA1yxHPMp45v/rH5/VnnWN8Xg2QjkieM4fvOpVuvDBQbY1f0PxAHupiCCEWLdPuERtGOC6AZwjZH3LrvXKm30gm9kDjBDoWPYCJyYmUnJyMv3j3vsClReg++23304ZXLoORFhWIdDq+3lfuSr5hKYzTMu6QLalN5Booels0iLnQNrCaq5DHgCr5P8rOCzBsl5ZTWAUbATzB8/tfaiXy9sHPFTp4XF1YYG6uEYiQ5flQ64V+K7F0uoCAI+68kpvIdBVeuIhuc/RfWnlqlWq9vG6vyRRqwZVn0P5XnQK73UCek65v168yNDRDhzr59y8weZrYp4b5508wk7h3265wOY1QFY2e3aPaUqVF6cEALAKFY1vaHiAP9luaKwDYCtbVHmAh03IpV+3lyoSrMlTJnuqA1xSUkwd23cMuRTck08+Sffdx56ww7h5AZAKgCW+4NszC9n7do+2JnRStyPL1e5TgyH4z/7K4zh4sa2AI7zADRLf85eLahP6bHdbhBKi7BVgB+ZMYnZovznHzIlAmde43s2KrCr5Q9+bHa6C62GHEWecTjO/51SZcLO0QDB5EjF50ovKCywEV6GYTRiR/dQTDp6ngh764Fr1vV6bmrySA2sG+F7XBEeGkHXZsWPD+4t236Wv03XPn+nIJ4G65r349w1Mx14afgtXrFzppasKhRZCLADQF67/SDlO8DyWum5ukCfbk8BadHIjwYqJaUSnMBlY8+bNafr06ZSjwp7zmAW6wJIES1dFB796fWGzuqUllexEKwmwSeO8eIMPtif4kAfACDO4/eInaibq+wYTmtdTrqBvGV7v1P0Hiuw8nraeUK8qW/UT77DJE+x/Lh/2cNJ3v10vFyNp82K3VEUAiE343J683Wq3EnaBtx6tUXRj1Q9ebSMCoJvaJUVUAXZ6cU4iGHbnpPG5vEC0gXjocV5aWpZRa65v5yGBCITvU7+kz+e8Xatwk3v+/nd65ll/JRWO7t07GADH8/UttqjXazarGXjivBNg9XLveskJtvPgWunnFurs5A2GPLOHW47JXGZwrJ+3sw8DYFsP8Mw8iviB0wwk99o8j77GZpGUkRkRVH7Ly643ROTm5lBKSpugMDkvl0f6eI008COz3vbVQnB14GiEDb8cMuO0lddRcmYF/Orz+fbQVtW2dbJrDSAMJmvON/ba7Nagg3ddVigAWEK4vepEPtcQkGtBfKbbR4Hf1p+FfL09619POobrADtfCITtInpLB3sAxWjPXPsvGyePlUzjWRaAEXVcwf6Lv9XMxN5uCESXTfjm4cCmJp61/ZZXwkwAppgfDSmGfmXIRr54HVFmaeTw4FrsAvTBfj1waF9L4ivzqr16gTHvli1bPVVDAJEU2ueP/06Pf/gXFf4soF82NHBNkY54IJpVGSTxAqP+b0wM/hkEhmB/LinhknlcD1j3/uplkERnM/gFwVa0qincMKgkbPm+faqucCn/00sqQU59INU65AFwgAiAw3dXbElVIdBoAATNGjdX4QcIpS0uLVKgQ8KXEYKMhjBnARgYc3zv0wJhz2CyQ0PIB0KMYxrGUOsW7dU8eUV7A+Ek+KJAeDGOSX9DhyrPC78GkQHmwrwgElBhJBwOvDmD8/M0fdGvZRwzunIDwBFgg7WgSci1zIn+AFAI+waYWrk5VREW6Ox/CB2BnJSE9gH7IPxbwrwBtsRG0BkADOd0udBZdMB5tGWbDFIFyIX8jsndVCj6uh3LlW1gczS8x1joKjbHX1wLhK2Yz8OWaLrNIBfXDwBR7ACwKdcVx+Wa4JjYvjpsCB+4MmUjkQ8yBfTDX9gLush7mQsyZd1yb+E+gG0AStHQB2sXognkfeAaQBbOgbwC5A2wUebedM7lNfKO0Q/vkcvbq8MA1W/bng3qnkXbtnuDyuWV3GgQYkBX3IsbdqxU5yUfGrnOaAO7D1V/oet3i6fWugi7XwCMUOjmCcmBnVVVa7krf83kMQi2CldW2mrNDCCtQB+6W+UHy3H89QpUrcipRJ1Q5rDy7noFtVbebysddHmILnLKAQYLtORe63Y2r1tslhQZqAOMQ19++aWnOsAgzxjOIdChtiMKAMNI8BCCsbecU2/wL4pTQ2pbssYj0VbgGvn1bFZ5Ne1yci2P+wjlFg95ZNHXtmHc5jl8g3gsPpcjxvLf8nSrGgRVX4cOUjmfWUoUyYSBmszxTFhW2/JanlZRPzqFQ6Dtr4N4aPGsNmn602ojEYAYzxio8eu1rBFmgIwJ0x5RG9+Qgfb0lNsJJYGQFual6dFjmPuTn970UdbImAEysAHfu+MQQmkkAalv3PaFLbO0rhue176dP1UxREuq46T/PaX4c/TSSEL6JR7065870zb0OfgnsJwuueRS+uwzZ/Laiy66kP7zH96o8tFACjn9/5YqVmhwDj055h0Vio4w8hEDLwmwb/sQGVJXPQ8Yc2MzJDomQrFBN2psOGoAhNEAfGHz4qIixf4Mzy02Lsyhy1bg10qelcz6BoIPeQAc0l3hY5CetG81zHzerb+PqX13DXXuUMf5VrAOBsgu4P4Mndgf9jDrbfV+f64pVNM//9xzdNfdzO7so0l9PYRALx2XQB1b89dMPnuA7fJf7by0+pxOYclmkCjjnPKM0ccu3NrK62wl0+t6vHqhnQiy9Pn9AOCFvAk1jSMFUAbJanPBbCMtBxj36H/44WDkyJGuV3/dunWqrEKo7YzTT6MZM40Nx3CrhQU8gruQgGMVwLYlpTKpHRJ4NJVx0kXWWQ1dj+HJmDskO9WwQ1VdaZQpimIA0tCamKcWV/2QGBr2AFtfJoC7y4ffFiC+ApD764VPBjhM7nrrSkX2hNBeu5JEkIwN/GlzPwyETd9y7mOByLNbXjtfgch7LnnVtiQRZMDpM3vpdypMVy/lIyDTSyi1Tlql1zOWHF63MGiAsDXblyrgj6aXQRIZ+jHxMP/5vIccia/sPiQoiTR61GgVtWZuXoiv7OR+dP9sWrZ5kdp8EK8vcoLhxBKyrgPxwbUDweKx1XUQb60d+EVfAGCAaYQ9S2klgGmpLYw+CK1GWhQaPMvmnGLdq3wwn3sPeQCssz7rFxJMxWhgPEYT9mUwCoNNGA27IWB5BjsxaL7xJYP+6NszeVCATRhhG9uzNyimZjAUp276RY0HE29S82T1YQVbs7AsyxyQL01CUXAOrM1gQ0bDazSwOOPGgg4yHjcY+mFuNNEP3j4cwy6hJLlDNzTsNgkrMDyLaGCuVuutWjvWA2ZkHMcxvAYLNvRFrH6DqBj1FzYBUzXYtMEwjXHKplVjsSY5Bnvrtob9wOSs5mVPJ3QWxmt8eITFWFig0Q/nIU9nrMZx6NKlZd+At1OupZwTJm+sBzqBKRqvpbi70qGKMRrHsYMIe0En6I0x0Afs0bCfsIhjnM4kjvd2jH74YYBemBNfOGAfz8jcGQg/dgt7sQPd5uOYB3rjB8qpyTi3eR2F8MkHHniAHn/8cbduQecFAEOHpbfFU6/WTJggANgKDJqPeQWm+qx2nmLp4+RJNfexA8Dm/Fwr4C0gVtfNDth6YX228iibr4aJBCtQSodZoBUJ1pvMwA22aD0H22qNiIQqIer6ajZt3GuEcj3KTJkPPfywp+tfmzqfR5wH2JNFQ+skYcR2QFWFWrf6OCThvgikQiR38hWiHGp4ct5EjkrhUk3cgkpPVX2PBELHfTBAh2TQI2jQ6FGjaMpHHx1BK/a2VPymy3OFFTgUcidI02vtIgIO0YvzV/xIv6z4Sj1r4HnwipPHcSTj6UGT6x5dyAikSrEHUK/FK88NEo6tCxEZOkDHeQGsKG0Eby0a+gCQBjNVV7B3OlUBWynxJBGaEnGItQhRFMDztSPuq8F2LeARMqS8ENY0YtAFdNFDg0OuJa+HRMPr++CDD3riv7C7ykgL+uyJhfTU5DvU85oeQi7EYjqztre7xX8vK8Iqu5xdp3xdmVkAMPBCbGw0NWNSLQG/8VxiqWfPnjRg4ADasnkLzZs3T+UVAwTvzc62zCsOA2D/11SNwIVFeMWN59zrKaTCaRr/eas1pQlDdCjLMeYHs5oFs59NbqvBtMyhcyqF1hhXF+sw6x+6TI0FWdZluRaDCVlnSba2pb9cYfvr4V1O8NoNNkM0MGYXcNkl/ADp7NvY/dSZx4XJGuHewviN8xgnodT4i7B35AcLkzn6IJQbrORyXA/nxjyo64dyCAiTwo9Py4QUFYqNUHs0hIUjhMgNLDvdr35JsEAu0bFjhwDwX3VHQjAAxmRW3lwctyKAMve3A7Iy3glgiyw7pmkrUOjE/GwFbPU5rAzrFAZuB6h1G5jt5FAHOFAGSUiw3MogYf7/Z+864Kwokne9jSwssKQl5yCiIAioKEYEIyoYwewZDs4czr85IXd4JyqnIGBCCYIKekRJgoKIRJEkOee0LMvmff/6el4NvbOT3ttdwvn6dx5vZ7qru2tSf11VXzEI1tMghQOAGzWoTxs5ViqSct+996gci9g5jpYS0IBN/KkCvsl3UDDpqsjy/2JYTIQV3HWpK9O0CSirzw2PACs0bb8MysUB8qorF2uzii1OYQvUn8hFuQTuOlcRxdkgC3dsXrlJT+SiW58LQB4MDQCtAKXWrCNSV7eqwjKLTXwdPEHOxS1uoE5tb3BQlZHb999jnlLfZsiQzXo0EANHx1ZdtLRERUXBQvztz5+aJ6yxrAJsJVTPbjCYy7vjnlfjt9v4B1BETmAnGViTgVX5UyYJQwHY7nP3p3RHn4s5v23kafSwdqlV2zDy+A398bov4Rn1w4fr6KH+V6uqg5+cZDYpCfhB9zEAACAASURBVJJSr/7lvB/WZmFrRhs7xmavtEoAv7feditdd9315rAw/1d5A13ItQ7u36fcq+EKjfv+RMcBn/IWYOWS0fXFMAgC/N4y0XpRDZS2BvwDcWMk4dUviRdsuBZguBO1aXO2qThfMcBOFl9IcXNHxnm7WF8ni7IfS7Ob9dmpP5mtnRXazZpsB+att5wf1+8MNtuGkwdYH691M6BKoFAMsF8SrGnTplGXLl2K9cDs2b2bqqUaObujpXgaMPPR5sH6b8QYB+POigiQFhmJC3A0HhGOm630esQxzZJSLTZrUhH2ahlLsfIMh4SIjvLTBlJBnsEtERNbmWKTeLFa3Hjs4l2+/8nWxckT7lchbrlJRcbJko/U3krqPlMYPT6Y+LLpFQfuEBM4e5KAGgYJbOK/Pe4Z5flWOKew//UFgPDw6e9Su2aXKP4S4duRNJF+UjTBnRkb9PAoBNeJbOD7jVMWSzBim+999Rqq16Cu39uE3yuGh1MgYKTzwTtHPf+hlJs6AFbviVA93x2EKoIUa/TL8+jbuV+ouF/dCgwg/+Kwe48rIZaM35q3125eVqZmO0ItyStcrVo1uvLKK+mBBx8sIuo/AwZwbuFZtHfvXjqsWKYPmwAYlY+HFdzpup3SABgXpEFqC3r6ln9EAXC4T2a0/v+8BuRjiZ3eSAsscx9/cmzH10uOngapVWoc/fZYiH6YMZrxpXFgg/br9qzHsYq8cAG01U3ZiRDK+EIeG7fVHVmUYdfez9ikvdv49TrW/mRsNmmQVPfsAu2YBsnOtRrHOAa42yfp9O1qY0Hg1wJcXBKsP0MeYK9np6TPF2fh5jkWMEJnfEvB9KGmNRisxnFlL6fY5FvDTxtk1yGnRMo9PKRQaieTQKpyeGEZnvOJVih1DfTu3YsGDfqwVPqxWrjQCUKtbG+rXOPddiJTsWC83S74i4vF1l5NRWNg/YNWkTh+zgjlqqy7U4d7UQA+EeL1/sOc19Y2BamXxAImxRpK89ZMCxFahTcPmQNIcB+85jm6563CLt9OvQvwVecLODwotowJfidMmsbWy+vUKQDga6/ljbBQHfU9BUiOiVfnAYj9vl8RCzvs+R9IUkHp7uWwhiNG+HgWq3cEwDCeBflXxmL1krAC4JSK5U33Z1jen+cc323bti0yFawN+vfvrzJFINewAOCTIQ74lAbA0DRcOSTY/3jeRNG+oho42TUAAPzp5P7FcoGOBJjceGN3xawIAPzz/RWoXDl2z5c0SE5uxm7ux8YXx1C3E1j1su66WVJFvpMLttOFtutTH6OTu7YOwL3ig91kyLhgAa6fRMH7Gpp5gNUwAICFBRr7EF7W7VAMcI13DtLu9Hx2J6tAw4cP90WChQ9b/QYNI97NHfDee/TIo4+e7I9UdHxWDcDVOn8H31vMdxFXk+OSeAEUG7kbYhEFM4sy5SD/Zi7/x4vPhBYlZ8mOXs3jqoGhQ4bQgw8ZuVpLuliJfiAfcY4owmkifYqrp+7mebxdoiNJKSSgD/PQSaDC0aUwMaONFxmVk1ydwElIncIZA+rqMsJhuEZbiYkW1ucrHznT1fprgl4N8AL4qoLc5qH31fjx4xUAxr30wcCBdP/9fzlm+UU9LkGOETJBcwgM47iXhRi5gYcNGmUSew1+nN+boY0DSY8Urg6Pd30nCzC8tgCA/9qrF3Xu3LnIsPDcI8dw1AJcClcsCoBLQalRkf8TGoCLzZBJ/zAJNiKZ1OfDhtGdd90VVlPJA4xGm56oarBAIw2S8aWwl+UFPv0AQZHvJssLCOujc7L+WkGrl+uzPmc7Ii31ZbVYxr2s2jJOtLOQYJmnAIA/YQbodaz7Sqx3tz7Qn5EO0IwBBgCePXuWLyKQ4gLg7t041cTY8FJNhHVTRitHNRDVwAnVQGkBYN36K+y0AL1I94ICtlsU5CJV/3J6FxBrWvObHi8QjPG+22usb94aSQf0/eIv6cIzrlUkUbB83sPET34L+FDg9gxvMFh+4b4MWbd28r8hIR5lsPwiFy+syNeec3uRnLxuY5IYYmw+dGrZTckIF0QLeMY8brmph2POXzs35wBYHhnwCsmdjHXrqj1UMTWZUqoZKSoR+nNLt9spbc8Rqnt6qvJyUaEdBYfVeQBhFBNIu0wabtC5ebk09vWFNHL6h0X0djwJsfzeL071hHS3QnKyYoAWF+gKFcqrLBCPP/ZUoc2IRYsWUf+3347GABdX8U7tAYCf6vYvV2r30uo7KjeqgZNZA/qOcaTjjCQNkg6AzRhgtzRIMjg3K6/66oRAoh0w1SfoBzw6kVvpY7Fam70ApD5GO4XbgXj1FbWxbuvHRZaT+7hNDLD6wFeMp4CkQSrDO94gwXIag/TBeYC7DTrmAu03Bri4APjCjh3px58Mdv1oiWogqoH/PQ38+1//omf+/vcSn5jVMgXwC3baeAa+sXGGFRi/keIlPy/PMcfp8QLAsP72uv4FX2tW3UVW8vj++8tnlVeXTqjkplSdC0RPw6NcmB8d7+t66DJkHI8Pukm5zvqVIZZOXK9+D4xQ8wc5lF8wD6A4c9F4BSChw9fuGejK+iwuyhLfqyy3ALGh721BfgFt+2Mv1T+jhrL6osg9oLsJIxXgNVdfQwHKMQGvSfTHbtGGXO84YXwjx/VbZLpC65ZvbAwIqZevC3KCKunPWkqlZJVPOJk3ypMZEMMKXIbXGffcey+d1rQ5LV22mEZ/OZqyspjwit2foyzQpXTRInXlKKXhRMVGNXBSaADxQl/MeKdYJAvhxgBj4noapF//UolaN7bkAXazmNpZaCHUjXFZzlu1bhfnijpW12VpZ60vx52AsBvQdroD3Makt3GLK9bngN9uFmA9D7C1ndUyXcYA4sICfTwtwO3ObkMLFi0+KZ6b6CCiGohqoOQ10LdvX3qB4wRLuuiLcqRmgeUXC3PkJgUpU3x8guoyNzdHZcnIysw0mWhPRBwiXHdRnrn5bZWn11oA9H5ZOZPm/jFZWWxhdXu8W18zHRDmgLy+wn5slxsYMpAFQr7/qKv3J27Ebq7Y6Gf2sok0e+W3tHvvHhVu+HLPQTxcI+OIxCO7AViM4/eNCxRzNBijVd0uT5juvwKs3WRgHNv2bzRjZSUXcbdn23qSJgL8ipXWavWFNff1Pu/SK5zqz61ccvHF9AOTOKEANAdiAoVZ8DU3ai8gPOXjRbRk3u/0/Mf3hvRppGJDKQmDRUk/W1Z5bkRYiYkJnMUhsVAmB8Q/R/MAl/JVCdcNo5SHExUf1cBJowE95ieSQT3LO/b/7NfPd1M9DVKjlFha/yinZArFliohdu7DdgDTC1xaLZn6CJ0steHItJuxXcyvnVXWyXVan7/81vvxitG1zlHqI+V591oUbJdUJAaYpqdTYOYeIokBFhl2buLlY2jzziA1eGef2ZNfEiykO4ALVKQFH9Z9+/cXK41FpH1H20U1ENVA6WugNEiw7FKzwOUZuUmTGAxjUV6vXj06dChNWaGys3Mok9mP05mJ9siRHMWEfLxigQXIQtNCfAQAily4RzmlYllOrbhky48K9KIAtN5w/r1FcvrinG6RhYy61RqpNpm5R2jLgTWmDMQKn9monW1KId3qCAAKNmekVPxj2zLasneNuXGOcdzZ6QlPGQCmai6ZGbR1//pCMiD/ivY3kR3Dsx4Di7kgFRPGse/QbkWSBZZgzGPr3g3K8g3Lac3KdW2Jr3S3ZwG/AnyDBUFmeY+hgoJ8iglyOkt2hRa+Eqe7H/dX5UpVaMfOnaptoSLA1wKAUccpJhj34Jev/Uxixcc9UadSY6W3sknlFFP0yVyssfaSCxibTUm86YTNJjxzUuR5g/cFyK8QfnA8nzkvXUZJsLw0FD0f1cApqQEjZ/Gg796MmAQLL7v7H3iABg7Erq+/go9OSuXq6mVXvTwD4EcqGiRYYIF2cym2gj87MOjHQivDtHP1dXP/dXKr1q2kugp0IG+1pHq5NNuBTzvLt1e8sMzHLQ0SLMBjmaQoRMZtTsFujMUAwJBbnDQnl3e6jCZMnBjNA+zvMYvWimrglNMA0qE8+thjJTpuO4uU7paJnKQg14MlasjgIczu+x0D3yN0hL9Pej5SDKq0c5KK5RJ9wbV51tLxDPL2mN9nAM2qybUVELq41TWOeXBFgbCufjV7KC3dOK8Q+SDkNK/Thi5p3dW0Gjspfef+zfTj0ikKXG47uN5kxkZe4DYNL6SLWl9pC1p1eZjLpPlfFuIawXVJrVqLTqt+Nl3e7gZbS7cuA9ZkWJt3Hd6grM0oAMPQRZXk6koGrKaQC5drL+IrJSAETHW3ZwHD+PwV5AfZZTfBdHt20hH6/GL4CLr55puYtyq2EIAuJFtzh4YsJxAMQqzvR/9Erwy7X/UNECz3Hu6R39b/UqLPSEkKc4u3x3OHkAOEG0gB8IXHBeLvTzbwq64R/+eQl6Qk1VZ6svCQPH5jH9+EAqU3kqjkqAZOLg3gA1kcAIzZvPnmm/T888+HNTFxgUYj1xhgkeoGdo0viX38r3VUbiBS70tvZwWyXgRadrHDkGcHiN3ctu2s1DIuJ/dnu6sQIsESCzClcWqHkB4UC7TuAm0F89bxsQv0nrQYqtN/v7ko8BsDjKFddOGF9BOnPIikRMI2Hkk/0TZRDUQ1cGI08NJLL1GfPn1KtHMnl0xYoxCXOG36DLM/WN9u7N5dAeDMo0ePezoWp7RDSI8D4Pv0bbqnlf+0QOKKrAPscJWMtcIbI3pbLL0h4sqQy7OXTLEoFyckUSzbVl0J8RVimK+65ipb4is95veY2/Ox2Fw5DzdmCgTp448/pgcf9EcChnCgtLS0IrG+kAXLsA6EvfSE83CFHvP1KBX3C+s2Nhr6jXlKubp/PevjiI0Wfvoubh0rCIY8MK6DFEv91gCwAF+ddA51TmQKMn3+UQBc3Lsh2j6qgZNUAyURA/zE449R/3feDWuGOgnWjLur0GVnswV4Hz46NkzEhd5GofN2ll4nAig3y60byES/bq7XbmDRznpqF9sbrkuzky70sdrJdLMAb8ghGr3NkOxGggW5IVf1xgMO0oZDxs706NFf+kqDhMVlg7qNIo43j5JghfWIRStHNXDKaeAv991Ln3z6WYmO2wsAw/oLKzAKWKjHjBl9QizARvzssXhPjAdxuGIF9EsEZVUeLLivDuulDkeaGkkANGRECl71+FUhyQr3Qg/87nXT+qnnyhVQjPnd2eURx5y/yv1ZUh3Jt70gmy18CYbrcwiswgV6wZzZ1KVrN7UJ4qcAAE8dP47qNWlONWrWNFmhuUNuDtdo/lfLGewlU1yhJTcwAL+QYGGeYPo+mYs177awr9uN2S7tGOodL9I5Nz2e8gA4mgbpZH5MomM7kRrAB3b0rMHFcqkpLgC2tQBbXYZFSXbHvVyj3dyNnUCz3p+TKzPqyDn5rV9MLxdtN8ZoyPHrjm2ta/e3BoCLWICtANhtDhhTlQD1/jydBi3KUikO/KZBgthrr7maJk6aHNEtHwXAEakt2iiqgVNGA6VpAYYSJDWLEGBJDPCll3VSVqnvv59SKAYY1qmjR5mhli3CKKXlAo2NxH/fP6qQl6KAOngwHi04pOIi/3n/8LCupYBOyEBsbCQgWuJvwaMzd/VkqletGfW+/uWwxiFzwVoc8cvhc/IU0MDv+qh1irgAiwVYCL8woP69vqQ7Xr3Uk/jK+FwbbM8AxfgUi+vyV199TXPnzqVhnN7RL/iFPAA+uIXXrF2d7v/Lg/TEU3DlP5bS0Yg9jjHSJPnMgw4r8KpF6+jZobcr2SAJg+7Acn2yu0KLTvBvXHwofyL/BhDWi8TXy7GTxfIr4znlATAmEumuVVhPebRyVAOnoAaKS4IVSR5gcYGuUCaG1j5alWOB+AskaZDcrLvhuEKbbzAP92i7/owvZNGr6QeA6/3ayXEC5KjrBnrlvD4qO/dsJwvw3U0o2CihKAkWXKKHMKlKHguGBdipH+mX0yA9/WUmvT3PWBSG4wJdnBjga66+imOAJ52CT1h0yFENRDXgRwOlEQOMfq0s0EiBBFIexCICBOsFBFh2hDylBX7Rt57nFq7GE34epSx8iNUF6BUAqafFcdOnvrEtbs/iIjz48Qkmw7JfGQKcYYFds2MZ5yj+2s/lJFifh37fV4FeWYMjNRJAkF8wL2zUup6QGknYqYUsChbhm+65ls7u3Nh2bE7syyoFUkw8vdv/P/TRx0No5apVqj3umUgskNIOm8O9HnyA+v7zLZMV2nSDNmOP3VMjwQo8sd/vZm5gjAuprXA/jJv7sRpnJGP0dfFKqJKeLgoiAYbxLOmgWEDvyTifUx4AV6+WSo9d188zyL6ErndUTFQDp4wGQE7x4YTXI3ZLxUQHvPeeIhEJp+gAeMeTKcdIsESIHRM0ztnFvlpjbp1AoV17Nwuu24TsrM66fB1Ue1mZpR8n4G8X36yPzYkwS47n8yuc8+yRBQCbeYBhAf6GXaB1AKzL18eVzDHA+wIRxQAvX76cWrZsGc5tUqhuJOm2Iu4s2jBiDWCh+dtvy1T7rVsN1/prr73aJHwBC7yUmrVqqZ84ht9YjP72+ypq3boNjR9v5B/t2rWr+r1r106qUaMm1a1bR51Hm4WLFqk67dq2ZbfD6rRr525TNv4GyYzIwQlpizGiLtrr8qSNyMa56qnVjbEVcp805ijnli5douaKsaLt7j271TmUGtUr067dB3jzZgK1b9+ezmp5Ok2YNM3UC+ScdVarIvqBjAULFtD9992l0rRALmQofV5zrRqTXbHqReqJHuRayJitc4TO5BpZ543+0A4F84O+4NaJ+TmNx3aQDgdPVB5gIeWRPMD4FwzQelxiaQFg3SqrMzfrVlI9JZEbn40OnqFiPU5WLKVeccA6LwgA+GPd3jRJriSG148rtViOYfW967KnTLItcaf2sgJjbSKxrgC7t3fubY5Dt47Dsi05f3u82dHxdjOfX7BtsgVWgVG2xgZjkiklpbKy9kYKeu06lU2X+Pg4Ws2gutDz4RMAQy7I2T5+Zio9/VEPRWQmrt+4TsOmvlss771wns2SqmsFxJB7MoP4Ux4AW3OkldSFjMqJauBU14D+wY10LlOnTqXOnTuH1VwnwSoUA6xLsYJIp7/Rxhrni2NeDMlufck5OyDrBG6t1mG3OGC7MTuRZFk16xQ3rI9ZfosOvGKAv2YLMICybgG22xwIsUA3/c9B9dHCLvfw4cN9xQDPZfKrjkyCFWl58cUX6Y033oi0ebTdcdAAgFPz008vspjEfXJ7z54KGI4dO04tNGF5O7tNG9qzZ4+yuvT661/N8y1Yxtq1a8x7TFnl+H6Tgryb0g7HRB7qQW5ubh6dd1p12p1dxrTo6G3xe+5cg4wN9evUrq3qod/U1FRavGSJ6f4I2V2vu07Vnc6ESZdf3okXtKtVfcxL2uI8xiVtZaEnFkZZYKOezAXtcRz9PvfAdbR8Rx4NGjK0kP6kj23btxdyyZSxVq5SWY0HBWPX9YK2GG+T5HR6Z+QPql+0a356c5o8+XuTGRjHUNAH6mOeKHJ9cBzzRNm4abNqh/k1bdpMtcEccP0+GPi+I7Otn9uvOB4ibvKtqVlAyBMXm6jyAcP1GQAYoBfFjpSntNwyATA7t7lJpRUSZl8A1G4d7y7CrKzH4UpKovJJKZSeeYhT062jP3YvNlMb4bwdw7PIwJq4dcMO1P60S6hcUnnadWArrd6ytBDjNEDujRfdV4Q8VtYMwiSN1Ej6OFbsmKdYmtFH13PuoE5tbyhyaQQcwzh1Rq0OVL9mE6pfvQlt3r2OFq+dq6zMuMdQ7IFyAacJes4kgoLr8+ltm9gSX0nnVguwxPsKH0lJgl99wiJ38ZRPqM0V96pTx9IvuVuARQ5YoYcNGkUDxr2k9HrMAn/MNdzP8xWtE74GTnkAjCm7ukAXFNDOg1upQtlK/DKooDSEHbcyCUnm36I2HHdKTK63VXVCcpHXDLtvaUcPFG3LdTj4wPaqoI0kMMduj8hHZadzGF/FspVVO71OoQ64z/3pewuNRRKJV6tYo1A/Im/vYd6hr1JXpc2RcaANiozRsT+ug/GjWOcAnUDPh48eLKR/Ga8u0yof7jUYkyRdd7u1df0pObGxpt4LybXRjS5XyeFcfKpo181uftbrBBKEnfsL32dyr+Ffua8gC/rQ8+Hp11Ufj7ofy1ejDM4RmBiXVOhaQLe4F1DwOz2TSYhqGHlY0Q5/r9++ksb/OrxQigQ3Pdqd+9dbb9HTzzzjuxk+RGee0dJcmM59sBqdfwY3BwmWXfFyC0YbJ4sszvkhx5J+3aytdoRYTn3bWaX1udkBdjnv5HrtRthltZjr4wKwRbm1jq0LtMkCXYZjc6wkWHZj5hjgOz5KpxG/Z6nF9IiRI5RFzqvsZaBTv0HDiO+17t260Tdjx3p1Ez1/AjXQu1cvGvThh7YjEEBo3e2XBaLTArQ4C1O7tgi7QDmc5fC+4XNOfaJtZl5AAUndkuFlwbCTZ9UHZNuNyUlvmIPVmmKnW9TzGp9cMDvrjH4x7eTocwMIHjjIf0o8642CTZKRo0aVyh1sB4LREYCwXsTqi2Olnf8XQHXeyhkK1ACQHgOt9gzPsMBOXTrGBLr6uCGjQ7POjjl9pa4QX2JuAjLlHEAtUhude8alrumRMI5vf/60kOeY6Fdy1nbteLvrdcQ4vpk3pNBc5F6CRbdN0w4q1ZOsL63ChBALALnn5X+l7i+385UiT4/9FctvqdxwFqHYjDp0gD1UYhKN2ONQSiQ/fRfk59Pnz82id8e+qDZKdJd5neTMj6xonfA0cMoDYMmdtu/IdvVCq1yxCrWpd5GZiFteBHj4kNAaL0Q90biuLgShY9eqUbWWtHrbEkVNfzh3Nx04uJ9a1G9v5ihDnyIXv48cTVMfIfxGYuiyMSkk42lWixNcJ5ZT8nCuXuVmlBSfrBJ842WCAjcPmQcIEQ6k7VdxFKiPsUqic4kbAVEBdtEk4Bz1UCTBNF58kId6SEq+ac9K86OOYHsc35exXcmWl5LkImuQ2kKRMuzZt0P58WP8SIouupV+IAPzwlx+WjFBycfuJo6hWHPT4RjcZVB01yNcL4wbOsTYoHP0j7FJknC0gT4xz6rlOE8e94Fk7yj4Gy8N0T10hyK6RW47/bdVN+gL9wt2aXEd0CcKdCs5+WT3FuNHXjtJNo++OrXspu41fVcTMkDIod9ruIZyrUUXuBckaT3aSJ9Iir7/yC718cS8cF/K/NAW/WIeMlb50GF8uPcwDxS3xZWq4KOES4IFF7o2bc42JW96oirvAPNrxhoDbO3bChqdyKms4BNy7KyZbiBU2sgYnEC43Zi82ljPu1mU3VioIcfJGqzLhGszihMAtiPBchoTp0GCB5mwQEPsa6++Si+/8ornnQJXrpqptSN2t4+SYHmq+IRXEAAsQFEGhHf/Dc3LUEZukKatR8Jv491zTZN489hLF5WnDQdz1cZKoxQmlEkI0LI9eSpXeCa3AziUb5F+XmQlxQUVOMW/qIt2rVLjeHMwSLuO5CvWchQcO5ITVH/L+69yEtHu9GPnUQ99S3/n10lQbY/kGHJlDviNcoBTaaPU5b3RDBaDv00rLwPbpPiAmkNVPD9c9mUZsfYYb/sasdShbgJV41zov2zLUfpAWb8/j7ZymD3mg3bQh4wLc2hUOU79veFAHm06XGDKblwljuZvzzXBNMb+HOt2wPwjatxom5xgbAJgPpgnjols0a3IxBgwF7kODSpI2yBd0Tie5m7NUzJQunfnTapvIt+kAgvzgw/5SztjaNx/kWttR8gDi7Aw0UKiTsxTWtZffIufv/l9ys7L1AwD/lIb6a7I157fo4ihxo9WxBoMSy9y6IrhxE9bqSOWXLjlWo0nvuSwweGzqe+odQyMVArwmsYJZ13APfofIx9Xa/HX7/zMX85fHpAOOkvb8mudv3hMLP998TEQzMYAp1zAensA4KUzN9H4EdMUo7eVMVxn2Pal92gl3xo45QEwQIC+01WcHWXfWjvBFU+mOZbmWEpTtt0LzM9OemlYMiIdy/G4DYcMHkwPPPig766sAHjVE5WpeU1eSOoAGNLcYmet7sV+rcRecmUWbu7W1jr42wvE2gFVOxdpXZaTRr02Auz05tcFGutgt7jo0AL+rPcOqUVvOCzQxY0Bxkd//aY1vnb5fd+M0YolqoHXX3uNXuENEYCob26tRLUqssU0t4DWHwgaqc4Y+y5dbwC8plUKqBzXIwZ8yC2dWpuPh86rcwwIl24hJWNHWgFtSw/SOXVi6QC7N1fmuLrUigW0eR/RQfaUrMR7kknxBjArF5dHa/fHqGNqY43lZ2QUqGMoreuR6m/doSCV5Vyf6hg7bP28ywCY5zfh8xznjvO1ywXV2Ns2C1BF0RSD2ZkrDOvxuTzmcnExtDq9gHYcCNBl9Q0Z+PtAhgGOIaNqklG/XCyfZ4+MDPYGysiLU7pRYxQjpLE3oEoGA3TUUe14TtAH9LMni3XFcyceB9pl7DaAO2Rn5PN4WKebdwZpe0aAsrILjLHXZmVsP0o/bw7QWVXzDVnog/Xy275Y89jMNUE6s3qsko9zMjfMBe0wntQy3HcoHRo1KktjJhyhW78+oOTBBfyHWbOOTSLMX6XBAq0PQbdw60DYbpilScyDcdxx+eN0HluAwy3wEHty0G2qmW4JDEeOAGi0gfuw7pnnV47ukh2pDD0Ey29qJJ312Yv4ym4usAC/2/89evLpJ/xOtUTr6ZtE4ViBQYg1ts9C2snu6s9/fG8Rr1YhOSvRwUaFKR5vGzrUU0czEi+BGAeUutUaU43KdWnD9tV0lF1HUWCxk4KYBsRUyDFYMFEQp4DjZdkFtlrlGipmArJgQYU1Du32HtilfldJrqHqoL6UqinVlRUR1knpY/+R3VS3SmNqVLs5Ld+wUFU9jOiJNwAAIABJREFUs1E7FZcB91SUfYd2q7FAJgrGjL8hAwXjkDgMxHJgbmg/f8UP5lhRD3Ea0gfmgD5RH+OX+Yh+GtduwW7L6eq8PgY5L2OSMYi+oCvMc+ve9eb40C90jYJ+IBd9yjxwXPSFc2grBfJE76KDlk3aKxkL/pilqkkdaYNrIHUwfugCOkIf0id+Y/4YF64XrqPMSeYgY4Su2p3ekQ4c3qf0J+Mom1ROyUaR+UOu1BXZV7S/SbXFWKQP9KeuZejeER3IHOQewhhR9OuE64vd1k271iodYLz6/SEy1L3GY5R+YMnu0voW9TfibMQ6v3XvhmIlVQ/XAow4wfr165kWEtMCzItGszgBRjtX32OtjF9uVlmp6xVHq8vBb7/xuX7k++lbn5MeWyxjsc7Zrl9pF4kFWOZvBdMMgLEwrtX/kLIwhZMHeBETDrVr185p5J7H4QL91Vdfcb5GA1hEy8mngRtv7K5ifFHUc93A8BhQgGl/aBnBRGqqwNIpgA/H8PzjnmUXe7UZhgKQh3ohsGfWD1lJ1XEpUg//Qh5kQ46AS6mLYzgvIE7GIuPCOHFOZOA32sg8UF/q6uOUejJuHdTKeK2XDGOSjT+c0591tJf56+3kmOiusAevMU6ZH9pBfgb/i08BjsuYRaZ+TP9t1b21XUgPMxcXUKdhhldVcQFwaeQBtqpcXR4GoH6Knw1vP3KsdcRj79ZO4Vm7ATqHTvmH8gSD15dOcuV3HGItFM+xSGQIgBbvxhduf79IzLLXeHSSLHjz+WW4FtAM1+cbL77XMeevtX8VA1xwhNIOxlFKtVAYm9cgS+l8/3+/w2mSHg9bOsKIxvVbxCmhjHzI+rUTq3jYQqMNXDVwygNgd8Y6OzcLv8fs9ObktuHPteWYRAED9vHBxb9n/cj3U8fvSMKdvy7XT1skGec2Sl2FdZYQm0A5+cx0W6T4nZ+f/v3qwVpPj0MLJUtXVeyuu5ZQ3fa8VWcix3388iGKdAZvvvkmPf/882E1FxIsuNUt61XFsGiE3AKVIC+QaBer6zdtkYzUDWQ7zUZfoNrF5NoxUFvn4wRoI7Ei63PBbyeWbFiAHdIgBXQXaLEAy5itMkMAuNXANNOl1K8LND7etWvX8h2PaL0EPXv04HjjkWHdZ9HKx08D1o0tk9xOgK/cS06eD+EM1Y8HiJunhH5/S79Oz64+Lv0ZtXvenEItnN4V1jnbzcupHzt92enWS9927x2r7nQd6f1ySrQxP+WXmAW4b9++9MILL4RzJ5xydSXUCSFb4aQCmr7wW5UaSVickQrIi9FZVw54P8bPG67cjWEUuqPTo4pZGLHH91z5lC896szDWFfD/fqNEb3pguZXkVfMr3Sgx/4a3DzX0UP9r/WVqlTiXSU91JWPnEn1Ghhhc34K3lFDhw5VXiooMTEBdrkOUAHvEeGWV9tp/EPFCcs7gn/jvKrPB/Ezjn/ksreF0zIFcnPZuyMWHh+hfnJyjpH4YQPmg4ED6YEH/HvOyfxAiPXL+BX0t/9crzag9fzRAoz96CJax58GTnkAbOQL+wduQ38zjtaKauBPogFsDkzb9nGxiEciSYMklqLOjRNp6kNMPKdbQay6t1t0Wr88foCpfNDwr12csBx3W4Q6gWZ9zFb2abt+9fp2gNhtoS1t3RauUkcW5AeDFLwslQLXVWF3AoNdU023QhwVAsA6CZYTgGArUZfBh1U8Ybgf8kYN6tPGzezXGkGJpkGKQGnHuYnE1aHbJQ9VpdaNNcuukxeF9T62bm55EcpZnwd53pzi563PhhtJnhPxnf5M6+8NLwDs95nV5+D0bnN7L1rP6XO2uyfc3kFu91AJA+DSdoE+zo+DbXdwF/5l5UwaM3uIA8PxsWYAnDMXjacJv45QB/WUSbJx7ceCq8eI6vXFmuolA27Hw2cMUOAZRSeVHT1jsALmkp7HSceQMXvZRDVvFL3P//voDmXR/uCR7xxJr9BGcv7C9fvuXj0cc/7ajQEW4L/1frgQSV+5pDgOqWHyuSN5CgwXMNJN5FCKbAarALr5DHKlxHGogxTUAQAGvsW/+FtKNgNfAOgyCbF0NCufWcYNeWifl3fM4FGcePlvXl1AA799U+ldN/BBxy8Ouzdino2T4fk42cZwygNgBMr/856RDlbAk03d0fFENXB8NaAnmo+k53AtwNZUKdueZAtwVf7Q6C52XotlGagdSNPPWV2m7RbXdotFt3ZW+fjbDRhbAbF1QWtnbXFy9XYCB/qFs1tkH+IKTWIoeF9DChwWn+gQAF7IjD3jN7KLJPtS2o3Nei24WiQxwBhiyxan0/JQypZw77UoC3S4Gjv+9fX83msfrWo81+La7AdM2m1MeT0LdhtWdptQbs+InZXUybxj93x5qdoN+DoBcKtM67OP825tncbpdVx/n7m9X1GP06IhprvNYA7G5lKcRT3a9+7NLOKD7FnEvVR8Kpw3U/ow+dO/xxhpfGDFBflTjcp1VCYIgBiELwEsuqVGQr0hk/6h6sDIc9Mlf6EGqU2YQDRfZX1Yu305zVk21QxvskuvBIANCy7AJ8aG0DGEVyGjBDJ/LFw1xyT/hH6Vxbnri4UyYGAckqMWYAwhfGc0bKsuByy2KzctoSVr55njAIi/+eIHCsUd63HNGMf5LS83SLk43AUZS5aum2dmq5BNgAffvirsSw7+kR9mzKbdu7ZR3dpxdPDgXo6TT+Fcu0do2469nKe+FVWuXIkOH1hPVVIb0PqVA6lOZSbla1KJFiw5RNm5+VSHN332H2Fug8w8ql/DANA7OINFMCaJajW4k/bznE9rVIXWrD9CtZjbJDa2AqWl7aF9B3KRGIbSjlSmxs2amfm9w54EN4AVeOGUNaRvHIBMDdlDcM1kwyQS2dE2hTVwygPg8849h155YGChWWVsLeB8b9lUqRHTP3I5uMGgcdT/lt84jvrpRw/zTg/njuP/UMrVLWxRRh05ht9Odaw3mLTBGOz6F1nSTu9X+rTOR+9fH7t1TlZZ+th0/YgO5Jjerz4uXQf6fOx0bNWXXX/6+OQaSX9yHfR2oge5lvrf+nXT9SW/cV6uMdpn8/2BUr5sBXVd0b8cw3HcC3o9/W+0wbjsCmTodeW31JXzTvVwDfVrah2T3k6XKWOWe0DmPX3nx/TJp5/ZjtXPwXDzs/pOg+QGVmVgbotU1PECsl6LWbuFsa4Up/69FOcGgtHWCRRb5dot/mXeel24QLeqTMEbaxQFwJ8w+F3H76tK8O8K+YLZ6U7GxRbgCwak0c/MWBsOCdaWTVupfkNmIIqwXHP1VTRh4qQIW0eblZoGcpmzoWAfzZ+fQV26djNz1a5+mBnxa/J3Fa9BL/dipw0kJ0BsfUacJucFGu2sq17PvN639OsE7q3zcpLt9R4K9+L56UeX6WZlt5uD1C9hAPx/zz5L/Tit3v9qGfyk/v4qoPFzRhUCKwB3yAYCQIoCwHl20wtcybLEAov6Etcr+oOHDrKTXH3ubY5pjQA+J/w8SlkTUXTSWCH0tAJb6/UB0B03Z1ghwA5+Ez3bRLtml9jmJhZZkDH0+75mBhYrea3Ugw7bXdksLOtvkfspfwenGtnJh3MpWIANYf6vgMPkAmUoGFeHYnKZfyeB+Vcyp1BO+ihKiGGLcAG7MAeMNX9AOUgb0IjtwPy55u9n+UeoIO4M9jNN57o5FAimMShGGkqOPeajwQJ+FxbsoUDiuRSMP43jkQ/z+WRfLNDW8SOjwg/DV9CPM+coNmwUnXwVGyKi+//VZ+l4zeuUB8Ag6Xnuuecp82g2A5gspbf0TcaNXL4BA9vQb/xdtamR7mDf2hz1G/UTmXAAf0tJ4I96zs4k1VaKLk/qS726Z5WnQ2lpZj9yXP6VfiBD718fn7VP9CHjlHNSXx8v5FnHnpjIQI/7suvfOjbM0Tp/kSm608cGuaIXfT7Qo64juQZW+fK3fg3kt/WGt85bv674rZ/Xr53M3+76Oz1U1vtEr7dnyyFKrZdyvJ5H2/s2nM7164Oxvza0N/0y/9dwRBSqG24eYDR2dJUUydYFob5QRR0nC4/TQlraeC1InSweToDUrb4T+HZbdFvn5vS3nT7sFr0yX1iAu9eiYLukyCzA+hXnHfDen6fToEXGu3TIEGYB9xHLVNw8wNE0SBE/oqXXkMFvcM/NRBXjKVA2gc5uuYiWrDQ2k6cNSabLM3mDeTP/nWx8r1RxchO2PqNeIE5/V+gz1OXrfeK3F9CWOvpzp8vW30t27xSnTTvrc2y13NoBYCfw7gXQ3Tbl7N5XTvXt5mq9k/hdoJNgFdcCfGN3JlEbZ5Co/a8Vt3hdIZUSwIu5h8sQrRNT3XD+vYoMtUGNZmGpUVylZRz1qzehmpU4xjbGX/igHmcslu0GNZqGxTKtW7YhAykfYREX0qeLWl7lm/jKbvLBnN8pkDWPc97zhnD+IQokNKJg7nYO7G3CoPUg49Vt/J5g1vRgBr+q+L1WwESwR9n12/rNVU7SCBxOYvqZRIopdzW3MdyfVZ5fy7/GK8A4R+Vu4L+4j1iTWz6s64TKSI00+uV59MwnPc1NA7Gu47xY9sMWHG1QSAPHBQB7sfIVh40vHJZa3FROLKNu5072e+ZUHvvx1K3oCf9KkftBjuXm5fJuW7w6HSkjrZ18eak5zVfvS2/vVd+pL+nv5ptvLtaiY/To0XTLLQa7tN8irpKoXyhWEAecrCFO4NX4shhd+20rA/Va/IlM6cO6KNT71vt3U4QduHdzD7XKCgfEy5hCMcB0eXkTAONjrICLuECXYZCCGGBdN3bzY5bel7/Jojd+TFcW4OHDh1PXrl09L31xAfDlnS6jadONGLRoOUk0kD2f2Z17q8EgnrxTl1X0w7x09ff8SedR+wsLKPA8W4jj2QxsBcF2U3ACfV7Pod1mk37vOm0OyRi8PEX8PM927xQvMGoHhJ3eKXbg2tqnGzh2060+P7d+rHqwxAAXFwBfe83VNHHS5JPk5i65YRg8NP0cBYoV152w1X08QoCkxwmHOwOJsfWKCXaTK265ftMaWWXpcayIl96btktZOUWH4RJf6fKDubsY/LIVPmh45xmAFMyPeaF9OY1VXmtYcHQKxQSxi1y0FBTwNzX5ahP0WmtwZDGvS5h1PAgLs2Fg4w8tBZOuYdDNHlk4F2GBK/TscQvNtFgI93z2pgFqw0FPdRWh+Ggz1kCpAWC/OdmKm48t6joXvY+jGrDXANxSb73tpmJZgMMlwULuu5TK1ZWrJFig1z9S0chLqbNA2w3X78LMDiA6AWQ/i0I/8pzGK8e9FtjW3WWvWEi/ukD/nHeUstha27WhrQWYpqdTYOYeIjgx6ONwclvlRe8HU3Lo4clpKubv66+/8v0Rb9/2bFq4eElEj2PUAhyR2kq3Uc5ydpe6W4HfPRvS6ayOa2h3urF5OHJQM+rxYCrRck4xOIGtKrt4cwVu9ihuz6M+Yr8bQ9b7Vpfhdc7NPdtrQ83t3YAxOFlc9feC1LPTidP7w9pG6vnZHAvHe8btPYy+OBwCOZObDtin0qL59QZxuin/F12grUy9+txhMf1g4sumBS8SAAzX4RHTBhaKsfXL6ixjwTheGXa/ydAfSX5hAK4vZw9SIrFmf/qWt8O2QOugDfig3wMjTPdspElq06ElXfkXI7447BLMpGD6SLby8vuIgajx2MOyzdZaCIthgsgC/hZSDp9jt+WQFVf1wyA5kLeJCjJ/43MGeA7ElaUYdpemhJZorI4Fg3CnjmEZDHpj2EjCrtBwkYartLL86hllY6uyEbi7AY6LUUa9MIe+nfuFSS4GUXL9oqzQxVBsqGmpAGABv3oycuQ2s5askMsyjgsQDtca3O7sNjRp8hSqlsof42iJaiCqgUIaKC7xSLjsvHoM8Pl1Emjuo+wGJCzQVguGHSAzvjSFr6LTItetvZ01V5ftZXGx3kfWxbrdONWXU4u1dWrj1LcdULZbZFvH5uUCPZZjonQAbAcKZEwMgPuNz6b/m35Y5f2cOWMKf8OLvrvtHrOLLryQfpozJ6InsHaNurR+0xomHfHXV0SdRBuFpwGxANcoS2t/yaFmFxwLpZj6ZSPqfHMtQx5A8EfsSlie730YXPTiFn8azmjsniun58Xqhu1mOdXHYH1n+N1Yc9rQcpqf3cacvE/sxmoFvvp7xu2dY+3faSPOSR7HAE9YWkBdRxp5gHv99a80cJABgiIpxysPcCRji7SNkzVVz9uKOgCPWAP7TY2EvI8rNi6hAeNeUkMDC/O7454PUwaZlkIA9WcZtAJM163WiPznKC6gGYv+qwCYWCCfHHSbr7RGuk6F1RqW3l7Xv0DPDr1dxS+v2bGMHrjyOUWsddsr57PXUYRuw5mzOOSXY3tjyrPqODE2/lW5Mzm+N64Fh/+ewz95I/joRAqyC3SAATMxGKYYBqqI9c3P5BBguDjznxwrrGJ8A5X5X47lBciNrUKBfHalJgbX7N4cCDD4DVQzXKoRNRwDkkl2ey7Yq6YdDPLfTJwVSA7Pe856H65du5Z+GLiGXv+yl9pIwTXYvXeP0j/c4OX+iPT+/bO3K3EAbAW/eOgTEo2vYlzssazuefnGTktOtsFaKmAYQDhcEPzdd9/Sdddd/2e/ltH5RzVQRAP/GTCAHn3ssYg106sXL3oGhrfokTRIrVLj6Of7mWQMFmA7shzjS2GMzQ6wOlmInCwvdoBTn7kV+FnP6X/7WTTbAXOndk6La33u1v7twIMdEAgXAEs/dpZrdoG+46N0GvF7liJMGT36S98u0MXJAxy1AEf8iJZeQw0A716+n+q2XWN+mxdPbUJtOtUw0m4xQA7+d39hTwM7S6QdkJP7X94Fds+JneXTz4aUn2dYtOfUh9dGmQ629Tno7zav59rpPejmQu0Gop36s7tT3HSkbYahKTbEfpg1K+L7rbibsRF3XEoNJV+tLl5PbWSyN3OsrsTf6imGnIYFGW+Pe0YBHsi496onFYO0WPz8uB/D6vvp5P4mE3Xv65ndma2XMg6vtEYYG6zP7417QZF2SW7huPh4JWPG7+Po8W59Pa3AkNFvzFPMqny0UF7jxwfdpI4B0L1+52fFI77KXsrriwWG63NMRdhjGbhyjG8MG8XYahsozzwGXAqY6Cpw5HMVmwvX5GAev7MQpwswDOtuTDmuBXfmowxuece44CBj2is4hngjW4iZTBLAGhbkALcHeIYMRbKlsgdz0xDpVd5egwAryJ5ZCa2YUfXsYt2BUz5eRBt+227mBu7QrLMiNQPWuvCMa02Cs2J18idtXKIA2An8li1r7Oon8MOjlxymWM/JDjK1e7YCwpGA4NOaNKbxHFfStGnTP+kljE47qgFnDRR31z2cGHuMAhbglJTKJlusGQOsW4HdXB+9LJ7W80anhgK8LCVOdZzUZ10cOi3gRa4ux7p4devDDojq85K2ThYcDQBTWm7IHSuUBmkDf6hHY5eai1MeYJFfJkAZGQXU+D9pytUV7/Nvxo7zBYAhojgu0A3r16P5vy6IevKcTC+z/J2UvbM7JcbwPcQg97KOv5kxwIUswBgzgPAItgLv4sUkUm5Zi9fGkN0zJM+A9b7Xj1utvX7fA9Z6XhZmL28OJ6DstVln1y4S4O4lx25+Vp1b31lsAYYLdJ3++9XGR3FjgDucd26xwnFOpkcDYzGBKOe/WbF5CX0zb4jp7mxnGZYYXCdX6BUbF5kysPl428W9CpFl6fGzSCd01bm3FMmri9y/05Z8bTJNW92dAYzfGPk3BT4BxpGiCaBWCsD37xsX0Lc/f2rKsJvLQ/2ZFIqLAtKcnkkn0oL1e/6KH+inFRPUfQPvnhs7PGimT0K710c+pHSF9hdd1jFy12dmW6aMr1liHANTxhkFR/n7x+sBBrPBPCbBii1PeTGtKDaxPltrd7IVdxNbijcZIDaGLb9MbKUet3wGzAC9DFoD8ewunbeHgokXszd1AzXPgowZDGiZ5RlglwEym3aVhVeBaFia49ldOm8Hy2CrbwD6hPWZBecz4zeDaIoz5IRbwPECXpphz/9QaBOlce0W9PnMt837LVy50fqGBkocAIvbc4XkZGXxTUgMULmyZSk2Lo7iLQA4KzOTchkEHzmSUwgEh2MFxi7c+Inf0QUdO0avaVQDUQ1oGli0aBHdftut9Mc6JqqJsLz26qv08iuv+G6NXHxt2hg7ngBQZh5g5At1KnbWX9T1A5Td6rktuvWx2LkwWuVKfT8gW5ftZqnxA+a9FtASA3x3Ewo2SijKAm0FwNaxyTzRD+MWKwD+YOBAXyzQEHN7z540ctQo3/eKXhELvtUrV1O9BsxKGi0nhwZCADghhReJnF+6RcffadXGXDU2AcCjhuyhy86Ppepn8qLxiy1Ei9hKoqfccnMjtnvG7DadRBtum0pu1mW7DSYn12y7Z9L6rnDbCPN6x1nfI07vE6scv27W1nepHxd0fYNBr295HxQXAP8vsUAD1FUtV1uxF+spamApvaL9TVSzCgMumyJWXKxb61VrRvsyttPRoxnK+ANQivdgs1qtqPf1L9u21+OKpS7ciKUt/oXs5nXaFMnHKwJ1qyzG3iC1BZVNKkdb9q5RoBfty5YtR23qXUSXte1qy/IMsD55/hhlYRawvnrLUlq4ZpbpJQI5ndvcRJ3aghX5WNFZsR/v3ofu+sclkRGOwsKa/qkRZ8vAMxjkzV8FadiVOVCBASsT9nEccJAQ/8sM0AyKFThGO8T1qnhfBqtxALy8eQf3ZgbEFAvXZgbLZTqEYoBBGj3RkKHk4//ZEqziimFFrsaW4AwDCLMBgFE298kM+XCl5tRI6CuYfLdvLg27Cw8+lyn/WU4PD+iq9CsWfBCsZeYeoXkcox0t4WugxACwbv0Vt2dYfsEkCuCbxA9UYqKwpBkDPXLkCKcvOkoAwgDB8iLAuXBAcCRMteGrKtoiqoFTSwOHD6dRzx49isW8Ga4LtA6Aoa1NT1Sl+jX5NaMDYCdrhPqyhGJo3X7bXQbrIs66sLQDotaFsd6ndYxef8uY/NZzm4Od66PbQhZ5gOvzB/emY+DRZIEGAP6aP+4AyhKfaTdvmTsT33QZfJimrTdCVMKJ+2vUoD5t3MwgKIISZYGOQGml3UQjwbIC4KMbm9K2HZVUXPBt11ejUWNPOxYLLPHmbiDT7zkn4Of0nOnPIX7bgWY30OkG2J2eG7f3hn6N3MC10zPvZg22A67W95C1fzuXbet9JPphC/Dqnfl0+jtG3trikmD17duXXnjhhdK+a0tVPta5qVVrmZY3uCi3adqBYJGrU6VhEYus3WAAQL9f8LUJWgCmATZbNmnv6VIs8gCER88arAC4Dljbnd7REXzrY4E1edv+jTRp/pemjDYNL6SqKdWpU5vrfKdGgrX361kfKyAMXaCIPuzSNKHfpz/qoQA7WKAv7tYu8py/R78PxeCqB53/Y/AZNACw+jumAv9kC3EA8bn4+IG4ijfo+P4OBnmzmGN+leszW2yDQSbCUksPtgCz+3Iw/zD/y6EdcWeqPgIFOxWrNMB2gOUF89P4PFudCd6t7Gat+ke/kIXcwLxRiLhgAGoFmhlwl7uR/2HLcYQFrND93nzLjMeG6ziK7hkQoeg/bbMSBcC69RfgF5bfZAbAyWwNRn5WITgpwyk5spi5FAv07OwcOpx2SLlMHj2aZbpC+wXA3bt1Yze9sX/aCxideFQDThpAapobb7wxYmIiyA0XAKON5AGuUCaG0u7lDwPvLhPS8OgEOX6su3Z1IgGYbqBalOe2UA7HKuUHeKvvtY3btt3GgNtmgYwdLtBNeJf5vob2FmABwOICbe1f/mYXaMRqNx5wkDYcMlygX3zxJd8eAM2bNonY2yDK5n8SvseOTiA6FPL+YBfoHt3/oC+/C5G8bD+bRv33CPXstYYu7VCeZs45iz0DcyjwCcfK2eUGlum53eOoY/eseVkx7Ta/nO5xOzXbbY7pXtzxIXbrXH5m9d86r4H1PeL0HnB7P1h1JPpw27CSedq946zWYGtdtzGiLvMBPP1lJr09j0nOuBQ3Bvill16iPn36nIQ3enhDgvvxhF9HUHHSCQkpVHFkiEs1GJQRIxxJERkAo0ivE34poP/76C5lOS4sA8CvaH5hPRVT57NvoFtf7xCZ9Td7oRH3G7LIGqmIkLc3BH4VOzO+s4bHigGQAWB5LVLA9zPAKcivCvgYE1wFGbgGCg4YIFhJBThmS7JqA3AcSnUEay5bdxXbtEqBBFIsPs8gGCzTyo2KgbECvoqFGhZnMOfz77iavBZid2gzXVJ42gZe+vK1n0nuHd29XSddC0/qn7t2iQNgsf6mVCxPZZKSqELFFLYCl6eK/O+t7I7Z4bwOlFgmkYZ9NoxmMaECLuqhgwcpnQGwbgX2C4BhOZgwcWKUPfTPfR9HZ2+jATxbcDubPmNmxPrxnQaJXYYoe5Hq57ILHqUflm5UaZB2ft5MHQss4YUz+CIAgv24HzqN2M0iojrSLMjhzNrJKuTldqm+rSrngjuotRubdYHq1pc+F33Bj+M2eYDVsDh9TUB3gdZ1b6cbtvhs3hmkBu/sM8+GY/UpDgt01AIczs16nOqGLMCqNwbA9925iT4dacSTwwI8Z34+dbltgz0Aljhg671q9+w7WUbdLK52z4OT9dbt2cE7Cdw3ALYCehnYZvAGULlYPsabQkvZqaESE7zWZ8JY/EZpDbzBAFEVAGFpC64DcOXo3hbWy+UG8q3vCav+1INtYcm3ux2cNs6c3p92YJjn1/vzdBq0CC6jxQfA/wsu0LBy7juyXQG+SMArrHXvfvOimdYokpREsP4+//G95lWPBACXhAxYsl8d1kuNw44QrPBteYzVWupe+tcmkXH3sPWVMkYars8KXHIB2FTWVgO+GscN8KoAKoAxAC3ckmGdVQCZ28Smcs7eUJ7fjEkMbA9RMJbKqO0WAAAgAElEQVQf7jxez4AcC3HBeMAZtKpz7CatUh6F0iop6zHSKwHU8r+G6zM7YiOFUt7mY6zUoXzEFMteWkmX2T2xvo6BEGvL8l308PvXs7dBIr3bC/HPRpF8074ERSsZt03ojim2OmAtwAUBAEb8QHJyApVn629KpUqK2vy111+nM89kdwKtgBVwy+bNDILT6eD+fZTB7tCwAh9m12i/ABjuI1OmTSoiu9gTigqIauAU18B///sd3XPnfSaZRSTTmTp1KnXu3Nm7KTPGBnMfpax9B6nG6etV3sh6tRJo81ZOP4BiFx+I407g0cuC4gR07aw50o9644UWrU4LcX081oW5ndVWZLpZqawWKl2bbufcxisy0C9coB3yAAcW8kd8PFvl7IiJrOMILeIvGHSYft7GrtNc/ALg7OwsqplaO+J7DSRY69ZviMwa4H13RmtEooFc5g7Yy2k8GPyCBbrZuX+o5xrf+uyDbWn6xH0KAF91WSWaNO2MwhZg3G9+Nqv0Z9NujE5WTOuz4bUBZfecweOBXf6Rpg3Adlt6kH7l+/6X7Tk0f3suVcV5LvCGgDcL/sZvlEYpsdShbjxV4HXvTga8jSvF0Tm1E+ga3u8r14zdHNP4uRMwDM8L/T1htyng9K7xegd4gX4rELbTg9O71MICXdwY4FM9D7CE+d1x+eMqrRHYeP2nE+JwIHYXRiojuP+CQOvNEQ8rFt9wZIDkCimJEHfb9Zw71O9wgbjE4GLtfMFpVykZflih5fEEiF+49kf6dMrbitn5tDqtfMn4v4/uUN+HYuX8hZVVkV4hFy9brIP4TsHyy+7NIKcCeGUirGAByKw4TRtAqdqf5v9jYitKZFZmpDNCyiKO+y2IbUYxZS8ypgbLMMsOxjVRYNdwmwaW5vjeuMrsLY1QAAhjhme4T0M2SK/yWF58Q17/bGdMzvXimQMljoEu+jwylo+hL37BxNXmvnlzGSmZ4gtjIb+vZ3xnR700l378fbLSP7wRuna83WwuOvYr789er9QAcKVKDIIZAFepUoXq1a9vm0oFKVq+/36KAsC6G3Q4ADhqAf6z38LR+TtpoLgpkCB3zk8/+SOYYwtwMNMgu2h77u+0ZGWmWjQunNGOmp7HbkJ6mhR9MSiD92MNtQO3bhYl9fXSrLNu1mG3c9bxullwvMCul+u3GzC3WwwLCZYfAGwHEvRjkFU9QC9/k0Vv/Jiu+Btmz55FrVu38XzIQNJRv2E9z3pOFXx7GkTcQ7Rh2BrQ0iAtmbGLzu6yzhShW4CLAOB1vDi0yzutP4/y22lQTs+Y3caYn4npz5VYbhmgzlwTpJdmpJsbPn5EudVB6rcn2CU8I6eAbm6ZSKm1+f2zPwSArc++nQ6c3h9OFl39/WnVr5OO3TYV9MlFAXChSw3r7+2de6sY25e/uEflYx385CRft4ykHwKIfu3uj5TLsrgD+5GhW45hQX3p9oHKZRlsymVjUujp2/p5jgMMz8OmvqtifjEXaQNGZ4Dhl3sO9pBRwCB+Hf1j5OOqHgi/7uEcxyiQocssLKiA8xH/oACbMGDf/1aX8Dc7AXZzljCI3M3fdVhlwbbMO1AgtULeX0VexezNDH6Z6pmPs5WX0yIpd+UYWGoZICuaLHZjBthloixi3QXjG/Hp2oyllzF/1T4+h7hhTo8EAqvYWgxg2fWDya6ISbUKgpVU7K+K++UcwfgXOYQBxAPoAzHFbFE2QDL3k7WYZbIlWLlUo08GwwDBZa81QHIERQix5P7RvQhkcyMCsX/KJscFAFevXp0+/oTZ2izli88/V3kmiwOAkT9ywsQJkSfQ/lNe9uik/wwamDZtGt16020RW+WgoyGDB9MDDz7orS4BwJyGp8E5K2jLDsOCaOYLhQV4PpMxVWPmRJ2IxQvAQoiTVdZuVF5AVtr4Bdx6H3bjto7BbYGut7fKtZNj17fdGNwswMzeS4NZ93D1tKZBslqPLGmQwskDvHz5cmrZ0iBBiaREc7lHorXSbQMyl5ztHQks0Hs2pJsWYPS667fTaebP+YVigGk5L/Ak5Zadu73Ts+HmWWH3/Nu5ADtZVfW6DOhQlq4M0twtuTSEGauX7cGDUbS0aZFE559TjlKSY+nijuXozgc2q9RgN1/BLL1NebHNBcc/GZVuxkVbpZxfJ4HG9Uxh0iQGwPCuABC2Pr9Om1Iyb/zrBYr1jp0s4U7vKbfNPNaXbIaheXEtwJ0v71SscJzSvdvdpQMgPtXtX2acLMDks0Nvp+SyFemv175sQ15VwHl0t9LCVXNo7urJ6htsTV0EGU8Ouk25D9vLMHLx6oRZ1hRK4obsBmB1xmbM0moxFtAEQHvzxQ8UiQUG+E47eoCmL/zWzDlrzWcslmk9X7BoVNytZYztrmwWGfEVQqxyfmPraQPDxRmszHH1DUCs3JkZAHP+X1iAqSCN8W9tA7yqY/xfPufnRX20A5kVg2MDwDKQRa7fhNPZostycjndUTy7RrPFNxDHeYULwDLN7wl2iw6Uv4P/LqC8rG0cNYENQR4HQDe7UgdUHmIGuHCvLnMx5R7dQvH5PxjjimEOlFxe/8Qiv3AICCddwscrRXRbgxBr4ZQ1auNBdz8Hy/iuwxvU5ky0eGug1ACw1QX6r716FXGlfPKJx2nNmjW0f/9+OsIxwJG4QGNHbfiIkXTLLeyqVUIFsZOvcuqXzSFG03NrHaX5O8oS/q1RrwnNXp3BccxM5JU2gS456/pCvX73yw6qmLSAmlc6Qx0/UO4s2ss342llOaaAy28HKlOPc86lUb/OV0Rg1WtUV27gFzUsUOfOqnxA9SHl+6UHqG7duqaMP47WpAPrf6X2V9xOdeJ20K4t69TYUlIqUrdWrelAzlr6ZVM+7d61mzet/qCytc+iNCYZu+XiRtSoRmX65+iFhA2JapyAvEUVBCux61deLVq/bq0ao8wPfaBt9eqp3J7zgu7erTYqPv7kk8jiNrgfkDIN/egj+nnuHHO+V7SurMaAeWRV68AU73lU/uACUwc4joJxjZv4A3W75lJVF3qtXbs2zfxmMFVufI6yUm3cuIFq5K4m6CgrK1vNOzXld7rvCiNe5udff6UfN8aovnfFN6dLLr2UDq2epuThOEja6rMrJmTgWuD6gLCtDMesQzcTfsug+7uepWR9MXWV2nSBjmOqnMZkbllKxw1Oa08xaetVXzKOxMBPtGBJMj1zTyd1DQZNWUdncDjACgYNuN7dHvtPxDp1u+UBSu7o2YN++315xE+GHxKsYD67G2V+w85BAwqlS4EFeM3804wUKVgcD+NrqZNhOcWyOVkowrEK2bkGQgtOLoNeFhbRoHUxareod3OHhhw7d0c7V0Uvl2u0kfX7rXVs0yDRdI5P+ok/vOKS6gbCOQYYsY/JfQ3WVxS/LtB4tmvXrmWmwAj3hjvv3HNo3i/zw20WrV+aGrDkAb7l6sX01fewovAablsbmj4nTblA/+2eqvT+x80Ls0Drz4tdmIM8i27Pj3VuTuDOzbMBXg0pRnxvxu58eobHLzGtIv78s8vRpecn0xlnYEFM1K5VCjVhT8lAWbYuBarR7t9XU922a9S9PXJQM+rxEH/bgyEyMCb+WjrvAK1eH0MrVjCfyZF8+uLLA8pVHAXrk8ocFvjEueXo2a6hGAPdNdrNq0XeFdb3pJcni/U9JxO1k2M9p7/f2FLeb3w2/d90WLqKHwOM9d47775Xmndsqcm2cxEGsBww7iXVJ6yfdas1orKJyfTHtmVmjC/OAbRe3u4GG6KqY3GxqCfuxPsO7ab9R3abaYnkXLeOd9syPIt1WZeBMVRJrk5b924wxwL5D179nC1TtS4DILZutcZ0NDOj0FxkfOe1uMyGMKuAY1CHmgBZZGAu89ZMU27fsFRe1OoKuvHV9uFfJ4Dao1/hieL/8fq4gF2U8Z+yzrJbdCzH3LI7sjoG669yS2aPpJz1DGoZlMYyARWD5EAst88FjwG8Mhj8xnA7dolGXC8AMyzLAWIXasT6MoimhJYMeDMNkisG2sEyV6rvd35eFsXljGe5dUMxxhDHll4GwqrvxLbc9wrVhzoG6zXyFCNumYE4xfMLBhbkBGM9GW4RK7BsPOD+23ZwvdIz7reZv30Xrsg/Zf1SAcAJiXEcB2ykQBISLICLG264gRo1akT7D+xnEPQzrV27ttgkWLAAf/PNN1QtlW+yEigAv33f7Ev93nqriDQ935ue9gk3nVPR20gdHEuKO0ZkIR9Lqwxrf/gAu8mzkyPjRFspACYoTv3q9VBHr3/fvffYWvO9VA+A+N5TN9CzHzB1vaVI/LhVjzJXWKLknD4fjEvmIL+t83WSrV8L+Y1routEZOLfzDymTtB0qF9DnEPRz+tTdLoGEk+Hfsd/+QlddP3dXmoM6zx03rNHTxo7blxY7fTKL774Ir3xxhuO7WElytt7O8WV5R1UWBs5XlAWyqc3jKeVc/gDAjImLCYBgj9iMFae9WWXkscLhHot/JwANUZvBc9eGnFbVDvJs7PU2IFdae9lDUI9N5dpnPdygf5mV+HcrPrYdfkyTo6J7PZJOn27OotanH46TZ8+nWrW4lgqj4L3Zo0atczn1Ku+9fxZLc+kpct+D7dZtH5pagDEdrvZVQ+Fn+sXH1tLb76/m/Tnet0yJiAHWMSz/xl7Guxn90OdAMvJWuu0uWOdjx+LplsdtmJu3hSkF6YfoTGrcgu9owHcr7+yAl1+TVXj/aQVxWjNc8K7S7d+i7s37eJFMs9BEeKwbvSy9pccWrjsEM2df4A++OwYoVznxol0HscJP3xekuEavS+UG93PJoB1U9C6yVZo8KGwD+v7w/recdqok74saZDCSYlmd1sWhySvNG9zL9lWq2uh+mwN/GX1D7R47VzlWoyC9UqdSo2pY6su1LJhe092ZVhIYV0F6BUZauOkUhW6uMUNdHGra3ylVwKIFWszxiGgHKmN7EGrPhMDjC/fsJCWbPzJ9BqTfMVnN72AZXQKNbBneMZJxDlLaiVdurhHX/nImeHnegfAzWbd4l+QTSGtEUpcI8P1OYutrImI40UOXl5Y5G5Srs/EqYtM4AngHAN3abhNy/hhGeY/OW+vAsQMfoPMJB0AYMWOWf5qBqhtlItzIJbzDLMFN8Du0gUFnG84ezb3z99FAGYA7BgG36H4YMrnby4AN2KSles0UiKx5RfxyVj45K1RwNlwgea+lSU6xFrtdTNq58UKLLmBdQt+1BXanyJLHACj2wqc9ggAOIHz/4IICzmAwQQtaZBQB4vz7OxsMxdwpGmQkD7jv/8dH348gYN+fvxuGP3tuX/S8lWrFdiUUjM1ls5oznHN8dk0/3fD7FKnRjxVTEmgXbuyaMfWHKpVN4H2gz0y0QC3GdkB9btSpQRavzZLuVCh4MO7/2CAfl6QRjv3GMcAnrATjZLJoDOJQde2XbmmKylAWBIzVVbmDzrkdu1SgY7mlFGsnCAbkn7q1S1Lf6w9QsvX5CiQnVI5TslAqorqqWWUuxbyNqal56m5pNYsS19/gwTfRsEcsjLzVB8ohw7kKRkokHPDRS1o3GzsbIVXFi1aRH2evIu+/XGlGi/kNm6UqOaJ+UJv0AXGDEAJfUO/0IGMAf1jAYKCMR5KyzP1pOs5kdmH0QYAE/O+6qIkmvxjpln/4MEcWrXRoMcHUzHqo2/s1MvvM5sZekApkxRnjrNGjTK0aeMR1V6AcftWZdQ4G9dPVDrGdUX/mEeTujHUoGEyLV5wWOkW801MjFEyUVawNwHmVRppYEoiD/C/eCPo6Weesb3YKt9d5mTeIX1DkV8l1auuyHLEWoLnZ+uiZsoCnLlltzqvYoGtFkk76W4WUb2+HWi2s6qgjdX66WaZsuvD65jTI2EH3N0syeFYhQQA393EtACrDYfQZkSQGXoCA3nTAUV3gcbf+hhk7AyALxiQpmIiw3GBxvu8ft36Ebtelcb9H94bKlq7iAZCMcAK6NUsRw//ZbUJ6KZ+2Yg636xtjOghDrogp2dMnke5D+08E9w2tPR21t94JvAprV2WMtYcofM/Omy6OuPbc2f3SvTIA5UNzxS8FkJgV4at8n2qx4OtQhYAbOY81gGwRXHmhh8f/9fza+j9Lw6Z3yNUxTdn1v0VqXkDXl/YuUWLvEg3z+zeU26bi07vJ34XgBW+6X8OqvVJcV2gT0ULMN6Bb97ziSeIFWuwHhd7DGj5e7eIjMKA2xls2kkVSy5IthCrHEmxS7MTrhzEJm/ftVV9Q2C8iJT4KsjMzYGceQwWmTQql92fYeFNvJitq7/ykJBqiAGtitc9QMGECymQCy8ifv7ZLZnKMHln3h/GbyagKghUp5gYPlfArsqK5MqIGw7mbGBr7zZuz5ZpdrFWMb7I9Rvk+GGCezPnOC/Yxcc5Xhipl8p0UcA2kMvxyJCReD73w152cKVGeqWYGoa1t4AtvSASTGjK5xG3DCDMBHkA7nkbDKs18gvH1Gdc3zhcFav637y6gMbM+kiRkFljsCVGOCLBf5JGJQaAoS+dCVqswMgFjHRIcQyG4+MTePGfoHL/omQezaBcji/IyswslAIJ5/yyQJd0DDAA8HOv/41+XpxBbz2bSs88Wod278uk1CpMn44PYujjmJV7hBmvjyW1xt9JCeXN85iD1EE7yJCiy9qDHfNQqV4Vu0jHiuRZxBEVS3lGhULycRztK1TIU2NRu9GhIv2hL9TBv1Jf+tfrQgaKzAljl4J5XXbTWvphXnrEQG3jryN5Y+FhmjzzIH3wj8bU+y6OrQjtoONf9Hf4cJyai/yLfjNzkFvNKDiu60hvL3XkOujz1/WCektWHDYJXUSvqC862LajEjVtwLv/2kII7fT+9OsGferXWuaj6w/zkGtkWg64Qo/eW9WmRM8ePWjESKb2L8FSkJ9Pd955J40cNSpiqZ8PG0Z33nWXfXvOEwrw2/OOjTTp+/309WcNqNXpiVTjrFWqPjYIdq1qTDf+ZZ+67mvmnqMIseht/ijt4ufBykxstdLaLQD91EHnVnDnZu2Q2VmtrcZFPzZ3p0Wkk3XZziIs0twAvh04to5F5ojxhWKA6SJ+pngxTxyHrU4zaKEf2Y0LLNBW13OnjQP+fgsLNDx4hg8fTl27dvW8f3Cv1avTUC16IimwNGzauiHK5RCJ8kqrTRanTzsQ2vxiK+fVnVeo5xhFYvvV/YZ7bRDfY3bPtHVsTved3N9OG0NWC6jdnOVZRawvuxl/MCeXnv+BCTZD7siI6100v+Uxa68LiDXF87xh0W12ARbcpDaPR43lBTG39VVC1uFpX+2ga+7YXMgCPfqmynTLhQyC9dRJ4b6DnN49+vtBfuvvECdwrb+fGAAvXR+kNoMNK3Zx8wD37duXXnjhBV9qO1kq+UlTpFvbrLGxfuchrqyoHy6rM9ogTnf4jAE0b+UM1WUkqZHQDjGkYoX2M3fr/BDX/Pa4Zwp9B0QnXsRXQ4cOoZ07drLHUU31765du6jTJY3o9NPb0dZNP9K6jZl0+MBKatjsUoplFub9+/ZQ2fJ1qUK5I5STm8Bhenvp0H42zsRUo2pVq1KFSrXY7fwQZaTvY5KrOoxPcmnRko10ZsvTqHXLOvzZbEBr18yh/PxY2rV9Ge07kEAdL+pE1VNiaOrsZXRak7KUreTuYy6ALMrKjqML+PzOnXuZtHc7NagdQy3rteAY7aWUkZWk6uUcXUkH0qpTly7n0U8/zaUGdSvwM8+u1/GN6dxz6tP27QcoLriK1q7Po9OaN6PEhAzatpnD/4JN+FiaOfffljHY53LPPfe6fn8RejSu3yLzuunXTOLUnTwT/d6b/8v1SgUAQ2GSD1gswfEMgGPjxO/RUGk+x3si7jcnO0h5+dn8bx4DiSzf4Bcyzjy9OU2cNDV8twqHqwqg9nxfprlnUPLCw9Wpz3McF8BFBy1ON4QAJpy3gq5IbqJff0ugc6/+RW0sLPy6F7Vq/3MRUBaJXL2NFeTpc7UDav3+dgX9/f0pYXWLxfGcCcPNjQUVM/amf8bYnOyKlJDIC3mbEq7OUf/7H2Ppqp4L1e7kL6PuU3p1ki3X0U8/1jpu45b+BAB379aNvhk7Niy9elUuCRdoPwC4wWlLlRUbHgxz/ssv9QbLzIUeyHK637tFbSiZAFhSIoEp1qk4AVjj4bIn0hJZbotCa3/WhaDxAByr5bXAtMqzWrz083bjdgPVTrKsIAEWL1h3GxseJLQ9tDhHipfdobkIKZEbKEdbBg8fTMmhhyenEVwePxj4Pqvbn3tWnZr1IgbAcIFevGRpiXnyeD0b0fM+NBACwLBowsOj+QWbi5DbKesp3OyXcdy4NfWRk2VRnjGnzSwZmpubtNPmGBieGVCe9d4h0+oL0Pr3v1Wk1i3Kq00heEUYr5FjG8ZO2sDcUc5otUR5/YQNgPE6CYWAoN9ON69TG8lSerUtQwPvYisScgmnh1yi9Xec9bfX+0Sv77ZZKHLc3gcl7AL90ksvUZ8+fXzceCdHlerMk/L6nZ85Dgagc/ayicr6BqvtTysmhJ3WiP1pafzPo2jCryNUDPDKzQvCl8EjFFZqyACADRdEww3708n9VbwwyLownnBlwP1ZGKJhjYQsv8RX48ePp+uuu87UNda8tauXYVwQpNq12BNwZzYbP9hzkL3+2p5VnjZuyaSLzqvM3naH6GBaPlWpHEvbdmRRrRqJtIW9MZs3S6Jdu3OYtTnIAJcxMT/qyUxol8/yqlVJpHWbMtiqz3/z+WxkLGNvv+YMeNMP5TJQTWGwfZSWrjhCZ7csTyv+yGD58ZzSMYvat0ymveytGB/HUcEst2wSe/MxeeTRo+wNxwRaBw7mMRjPowrl42jrjmwGuAEGwWVo8/Ys6nxRFcovCNKP8w5So3pleU451I7nMn/JIWrfugJ9N2UvZTN7vB7mCG+R7aM/oNirHnK8D1Vu4JV7FCEWir75Idb8k+OJOvlGUaIAGNMTKzB+CwiOi01kAGN8bOAWncMvDinI+wvgiyLgF7/97loAxEyb+r2/VC0+9P/5Ww/T3/t8qNyVxVLpo1mhKn7Ash+ZE8bcRV2ZOAJl/Dvv0rW3fO6nWanUueW+1YoAJVJLpdPGQkkN1q/OUe+5AZ1VjDesTp+/9vIJ1atY1tud3YYWLFpcUupQckCC1eOWm5U7f6Tl2b//nf7ZzyHFArv35B58geJy1yhCHFh/4VZ4QfslCvDC3XDTH62VOy4s7MrlEJYTiRVMZq8Eq5ujHeC0W6Q5WYR00Gi3AIci3AC0EyCVdroirQt0p/6sfXq5dkoffsYi88UrlPOYqsKhDcrii78l3toPqEd/DCCe/jKT3p53JKw0SOBzaNaMk6BGWEpjAyjCoUSbiQbYw4MOvaJiXK1pkJQF+HKO7/9uNQWm8vuF4xVVXL/1+RNZbhtDTs+k1zOOdvozyPfumJ/y6YEJh0yrrxmzi6oh7wgn4Gv9hojrt24BNgm/QhZguw1kY1ih+ODQbzVFgG8ewyOPbCgUG3xD8zI0rlcIBB/iZ9aqR+v7wOv9YGdF16+D1/tI9F7CLNDI+nHX3SXLc1GaD6tbblydAEuAooCN/r2+9HSZxrghY9D4V9VaV6ykYoH1kxoJMmB9Rk5iuBnLOACEsC5+txfy5XoXHbiK6zRkFHbndpaj5wVGLch4dVgv1QC/m9U+k3q82dF1IK+/9hq98uqrZp242AB7FJVhz9ACuvj8FFq07DDl5QUZTCbRYQ7fy+XfLZqVo9k/H6I4BqPZ2QVUt3YiA89YDi/Mpb378ugSbjdrHsBlefY0hZEtyF5GCIVjsMo9PdurPo2ZvJtBq4FHmjQoyxu42XThuSk0ZeZ+yskrYCJVDmksG0uVOO/3QQa+Obkcqtg+hSbN2EetzyhPyeViac36TKpXN5FW/XFU1b368iq0hQEv+kJp1SKZ9u3P5fGVoZ27s9U5zCs52eDiAZiO5fk2rJdE8xensSX6GD7C+ZFPdaUe//6vq/7gCj1x/miVagpF8gPDCvzGiN7FygTifQedujVKBQBDHXHxRqA6QDAKXKKtRQe+OAe3ZxS/4Bd1SzoPMADwS+8NVTvdivHxumNuzsfzMu/dX4m+Gvoo/e0/Bsv04Ccn0D0Pv+1oCS3tsT38whb10Y40Bhiu5f8c8IRyodMt66U9bqv8LRtPp7ffbm6yNyqA99j04z0Ms78Luv6hwGKkenUb+H//+x3ddlvPiImJIPuJxx+j/rz54ljSP2WWxQ9Nt0JYOc64cLmyloAsZ8VPZxquuFLE+ltJs+LagWC7hbSdG7Mf0Cl9WwGl3tZNDtrbWYvsgKydZUraO9W3c7P2c0e6LXTR3k2uneUbbdhq3GXwYZq2Pvu4AmB48ixcsqQQT4QfFUTrlKIGXCzA8OZoUp/JYPqvtXevl/vPbbNJf67crL36FO1AMdoyWJswv4C6jmTSmVCBtXbkB3VMq68d8PXaOLVav1VYVF/e6PHrAq2NXYHlivHqXQmX6Jvu2WQCdRBkfXVfeaooXhtWjw15H+rPtZOF3WmDzW5Dzc1KzxsKJZkGqSTy0pfi3V5INCypva9/uUh3AK1fzHhHAQqAzMe79TVTIElKIj0tjVWAWI3H/zpcfZdhIf3bNa+bDNHiTu3G2AyZqDdp0ReKc0HPCyzn9Jy79jo7lpsX52HBvvb8HiZwl1hiNwIwq9u1pEDSreJ3dnmErnm6pSdJrQ6AsSHU555a9AvzpsSyBTUvPoby2DJ7dsMyNHtjNm3KLKDbmiVSFns+zeW/q1SKozoVY6kmA8rc5ATOepFOqQ2SaAkD0gMMfMun51DXDim0Zk8upbOnVGu2LKfEFtDZjeNo6KR0+nVvHt3PXDHbD+bT8u3Z1L5BGQ63y6fmzFGTyBb6TbwplccANTkjh1qdlkSrt+XSSq67c2cWtWtajnKYOCuODXwpVRJo+dVK13AAACAASURBVEreOGYQXCYnn9ZwnY6NEugwc8EsZqt0fbZS1ywXQwnJHOrHlmM2T9PmA/m0ifliOOKYZq3PotNrxVFyTpC+WZaheDhgUBz22NWeAFhYoR8fdFMhwthuF/xFsXnDoh8tRTVQ4gAYXejkUQKEcVzAMH7D2quXSMAv2uMlhBySnTtzwHsJFOxSvtPvr7RkZaaR3iEMV90S6N4UAevv2O+3qh0d6LPfAyOo/XkrqOPlE0uyG9+yxFJ5b8869MmI8OP8AIBf7feIcv86kQAYep32Y7oJgOEucvu906leQyNu9XiXszuvUvdaaQDguXPm0I3db4yYmAi68MoDDCKsggOPUCwIcyzxcjoJllowTuNYMs69WcgqaQWWXpYiuUBuiz8n90gvoOm0WLcDi25WXCcQjLGHA7r1m9FLJuo6bSToOpPfdnpGHxoJlrr+QzgP9APeeaCLywKNvpC2DKnFouUk0UA+59LcdakCbSjiBozfcx+sRucjW59YLPX7T79Xrfeek8eH0/0rx902qBj8IrevxKqiiQKq/7iAU4ByShKOiffj7qxrXed7wAbewLd2MofF+mN5zSMAwIWuaig2WCcWa5UaR789xnEhTHbp6Q5t3fzS3y1OurIed7tOkMcAeObiAuo0zNhUKC4LdO/evWjQoA9PkpvbfRhw4a2aksrEo8mKnRkgYtOelaZxBufbNO1ANSqDyfdYAfiDCzJAadXk2uwiW45TI5Wjo9kZtI/vReFIwLq1dcMO1P60Sxh0lqeMzHRKzzxE5ZNSaMEfs8xYXus4IOMoc+cAgMNF+4xaHah+zSaqnbTHaCbPH6NckFGnRgWkZzI2oa3jwDgvaH4VVatco5CMXQe20tw/JptEVs1qtaK6VRqzLnYpGdAH5KOgj/YNO1Oj2s0J7eASjgIrtt+cvzoA/vdVlejJHkxAlcn8AiBnhjAGlIGyvCvEVlyCx2geh+Uk8XOSw7/jGEziPwbK6vvKQJUqsAEum32UYUzF60uiHfI5zCAGOYNZFluNiS26lMIVcBxy4SvN54PoD/Jy+W/0E8vHDnG6xySWC8L4LBYcy2NgK7HqE+1RP5GPsRuzKmW4D4zvKPrkcatz3F857g+EuAivYLl0iC3FGD9SNOXnUrB2Zfrq0x1069dGOsK/33U59Rs2zfO5gSv05ImT1dpW7j9cI/23p5A/WYVSAcCiQzsgDKAroFhAr9QPx/KrX6fRo0eXWB5gWIDvf+FD9aI7UUAN1t9xnz1Fem42uJI0rZ9MPR9654TcomKpjBQADx0yhPq89oiyrAu52PGeCKy/U8berqj6JVYFem3bOvuEuUEXV69uOsSu4B139qSfGAhHWl5jt6SXOSe2Z2FLMKW/r0DwZR1/UxsdiAmeu6CN0RRkTGOYKVF3ldSFulknrKBR2nlZYFHPbtFnZ22y61/6cVoo2rkVo40VXHpZaoqzYPXSoduFswJ+5ErNKKBa/Y+5kPoFwNhs6XjhhZ63iVOFKAt0xKor3YZIhZRvAKAzWt9CK1cZG4VLHqpKrRsb8bZF3J51a6U8D/IsWkfr1/KrP4vSBrHv1ZmoyQ78spXWyu5ctOtjbsrGMAv/rY6FYoA7dVml3mnKK+xBTpPiAwC7WZfFvRp9yPsSv3tdkEQDH6hGtIE3DP1uaPmx+Dq9M93ePQyAdat6cVigEY7TsmXL0r1Xiykd69UGqS0YrxyKmMtAhmCX+tA6PLu0mm6pFL3Wx3YpMv2qxNo2UlnSDmRMV11zFV35F86H66NIDHA5zo7R79Jk6n1lIgXyGGmCJLZ8PAWz8ihQLo6CR8CkDOsps0OXxXEGqmwl5p0KCh5kgBoP0MkgksFpgNupZzid2+DZ5jZBbquOM5ilCgkMdEMpwwB4kfWF43eN/pBSiVMiVef0R9s5k0I8n2PQq+RyDDGAbzCDx4QO5Dg2Cg+yF2t5pFtiuWx9VvCd2wQzeROuItrl828eO2eGoUMM1NmyDFAcRF+V+DzaJXD45fijiofDrwVYVDzqhTn00cR/qzzAuAYNajSlCRxjjvj0ds0uMTdWfFySP0WVUgXAdg+8fszrgfZzBXr1+isNHDjIT1VfdfRY1RPlAj1n+jW08rcOys1FfPolruS8iyY5kjb5mmCEla6+c6NyX440BliPrT5RGwuw/u7Y2swEwHi5vNtrrGIov7L7iBNiBS5NEiyAkltv7lmsj7mnC3ToflIpkXaeowCwsMWCBXrhjHYG8zMA8NgdvNvKDeysF3Jfulk6UcfOgmoHUKWu+gLakFpJf26LR72Odcx+LLJ6324WG32s0sYKTu3G62RNtrZ1s1breufv7560GKrTf79p6fALgKdNm8bMl5weIsLilW86QrHRZiWogRtv7E5jx45T7O5rH61KqVX5uRLiJrvnwW1Tyfq86/e99bmxuv+KXCZpQpG0Xfitvi3vNfWM9/WrFmsaJLUB/EWDQgDY043aDliHnklYl5E67pyr1psEY/+8vAI925UfRskT7PYu0zcQnN4R1neg9T1q9zeOsWVd+ADwZ3FYoMFWe+457WnjZs4VfRIXxP0mcvje5t3rlEVUL7DUrt++Ull98RvWTr0O/haLsG6Nld/4F0W31kKOFFiB9aLXx3FdprWejEPkiSy0wW+xMsvYrX1Z5eG8W129H+s4a1Suo1y6b3vlfN8ePUuXLqELOrSnTLbK/uvKFHrqagae245SoAKHUMLKCuspg8hgDANQJq9S1l3svbEbsXod4P/4t2zGcb4WA+wC9ALj8gTVc4r0k7ksD3X59REsYOCJClyP07goABxkq2wAddABA19e2hjnAVIhN4SZIRUriwCsv7BO84kgjz/AMb1KLrNvKWALSzCPnXi9qcIg1HJE/uWfbHVWY4A1GMxaVWPp81l5dPc3xsajnxhguX7g4pjwzmIaNvVd5Ymgp0bSmcZP4kfwuA7tuALg0piZ3wW6374BgL9iN+hnP/g+YhIsv33Z1RPrL84hgP3JQbdZCA0KTkgscIuOv6u4zkgtNQBj/37hIZUH+ERYgHW96gQWQvqQnLz/hFjXxQW6NEiwSiIG2C0PcKH7N4etu/vuVhaTtuf+rty6UYQsh37fSDRsnREvCMZiFC8gbF34Sod+LabW+naWZC9rrROYdLMKu4EBPy8Hr3F6bRKIbq3A3wsIM6DYsy9ATQfsM2MT/QJgMI7XTK0dMdlGpBtrftQZrVMyGujdi11YP/xQWSXWPlKJXS81V123TRf9OVdrP21DynqvOj3b+vtCnlm2UPYec4QGzTXeNcLQ7EV2FZY2eEMPALXZuX+oZ0KPAbYlzbLONdSZU12xBGPMuou5srC3YP2CxV3yd4vuwnn3OLVx07Po2hIDXBwADJEXsYdIcbyRwrpuEVZ+88036Y6ed9K+tTm0Z4sBWFPrpVDVppy+k8P21v94WP1tPafXt3Yt9fV2TsPT66JPkYvjKOjXTp5+XmTjWPkGBWrMerGrq7dBHy06pdLKGZw/11Ksc5fTMq4/Zu2kX1bNok73tGRWZ4O/xqvk7+/NRLYL6LaHfqPDR/Lopi5JNPqj5hRAxrXFDALXZBiWV2LrrOXbqABmCJwqMCrPG46H3jMKCIdArvqtwLLhpizt1b+oE7Ium22cNpggA9ZbuGTL+wgAFmAYQFjAt/VfzAO01HbPMAaE41Vi6N+Tc+iZKcb9F27oAVyhVy1aR1/NHkr7Du2hjq26cD7vdbRk408Rf5+9ruGpev6UB8CnNWlMU6f9UGJpkHSgdiIslWL9xQ0lrrpWUoUTYa0UC3CkLtCIrX7l5ZfUDvCJAMC6XkH5//zH96pnVmdsPBF6/deAbfT3fnuoNFhwEZd5Y/fuNH0G5/OMsCC+3u+HjNgNOj9nAXW95UvlLQAW6M0jOGcmkz8Qkz2ofLTWVClO47Jaj6wLNifrkp/jep92INHPYt4NTPoB6E4fQL/XyWme8hHVP9x+AAfkFcMCHGWB9nvhTt16AoCRmmP9IxWpHBO6cALLomEGMkW7DS4nMGx95tTq1AYo4zgYz9n1efMmZoV9x8hRizHt3NFWEUyBiE+P+fWy0DpdETsWaDsLsDHUou7TXlfaKc4Y7UCKNfXRCoaLuehYdOK1SeD1vDu9/6wD5g0xPQ+w73AYh4nf3rNnsXLSe+mzJM7LdxipG2MQ42lT3M6VxBhEhrUfrzGhnT5mr/pO83Obg92YpN9FixZR/7ffVtf4wo4d6Z1336W2bX24QBdcaMbYQ5biFxjE6wYuaf9cTRV38TMgpJkyOKdNYL/PhnWT2et7blWK3ea8w+aXoweaLkPk4xh7XvQbn03/N93YuPAbA2wdIsIOH3zIOX1SSd6rp6qsUx4AIwB/+swZdOaZZ5bINRgzZgz939+fUUDtRADgkYOfYIp0TinBxYlV8ERYK4UFOlIADJKDPn3eUK6Vx5NcDIuM3JwU+uz9p/B5UHoVy7ruHoLjtequOe6xwPc9s4c+HbktYsu6201fEnmAN2/cEvbm0qWXXEKzZs9Wi9JlvapQahzvigqrKQbs9PGxgsJwPihOi2Wn47ri/p+964CvqljeQwuEBJJACBAIvTcJolLsgh18FhBRFFTwoT4FFbDrXywgVVQQfHbFjtLUB4rY6L333gIEUihJKPnPtzd72Zycfu4NuXD394Mk52yZndP225n5Rvsx0wPAVsBa7U+vrtmOL9rqAVYj0G80llE/ejeJHhDhfIaIAa77drpIA4di1wKMxU/r1q1dv4PDFmDXqiu0hhIAY8Cp3SvSzZfw+zQ1zwKilULvWTbblNG7p+W7Qvus8n2Koub6lbG5WvDrVTkyBlh6tXS5rix981MrWzHATsaWuYKff3wjvfZOimj6zg0x9MidTAq32Ze3OF/RAgCtjvQ2H6Q+tV4vsq32vccW4Dmr2cV8wgFRw0sMMNqHAgCGnDNmzAgYqaqTeyDU62K9MWH8BHrs8cdFdpZRo9+ytS4/degFGj/hS0Eyh/LZG9F0z8CW4nfExydy3O/n3TgbC4Awikzzh9+ld4RTbyf5LOCnlWeUWV2zjWwzMG52sRkAfzzrJPWafFh427Rvfyn9Pnu249sjDICtVRbyABhTdGSlstAJyBrwoYerTmFbKlcsbEfz/vQls0aRrrpqrKo8V9jWSgnU3AJgWIAHPDVAMBIX9saCav1V9aqX6L7no8MKNdWUjAEOFgB4etAgkfPYbVm0aJG9XVxlgKZNmvjJcn67ryJd3YoXynDlk5nQjNyO9ay+2g+UdmFnZq2VHy4rK68VSFbltbPzHMhdaL0PrFH/RnXNPvKq/nyZ6/zAAu+d7znms1OnTpa3DxY/cUxwhtQebsr9vXrSBx9+5KZpuE0haUAFwP7nGgBY3l9OrLhmVkr1udXe03nEVyo5kxNiKleqUngNZIyxHRIsu2PJXMIyRVKr5ov9ISQFyMasOjXaRDQCvbI/vXYMgFVLlFcA/MD9vejDjz62msFZPV+7Zg3638xfqX79+mdVjlAdHAakO++8k0R6yaFD7U2DPcfGvvuaHwD7nzFuXTNpAaVxmqD0+S0od0s2FYtlIqw0Jp/awZ4f2zn04UTeR8sMFDvZvJbvHqNvplFf6kyN1ijaOnpWZNRhAPzuLzmCBAvFrQX4if79xCZEuBhr4JwAwIFkgUYM8AP9/i0YHwvTUikZitVLpQaty1hVeb4wrcD4QD8w8ICwVLoFwMgB+Pyg/iKOqjABsJ5e9WOrfZotbCuwBMDBAgBeU084BcB79+yhxGrV/LexcGdqyn+qliIrUKcCPLO6VkBT7yNmx3JitCNsZZE1AuN6oFk7R22skdWOtlGfRh9uo2+Ath9eT7Qfl+HPQfju2LG20iChey8fXLfcAuGPe+FpQKYqKeACbbWws2MlsXq25Biw/nKaIEl8hTCLbetb6ro+yyb5XI3VxakN1QkLMKdRqnXxakFSZQSA3bhA6w7PYFumXML5u5uXoc8fZKIklRDLTN/a599ow072YfYeYgD8zV+n/OlYnMYiaufn5f1g41IFpAoslzN//S0gfZ2PnUi2708/+YR63HuvLRWc2N+N/m/wbL/nw9d3VKCuXzcRRHal4xaLPnKy24qfS3/bRx9MTKMHusdyjHw5KraRSaskIMYmO0oWMzzLUCuj76refW/nO63OSLsxrrduMFoToB+jcxoX6M9GDqJ7+g+xpUu1Uig8b44nFeAGIQ+AA71j98ILL9CIESOFJeNsAzWVBVoLgHEf3NpzBFWqCKaA4BcJ1Nzmq4UlcuTIEYXuAq21/kJT0rJulLC+MK3AkgQrGAAAMcCwLE//6WfXN8jKlSttuTHJAbQAeG3/CtSoKsdSSbZYvRc/julZheVx2Ub9Ww5otIAzOq+OZda/dqfXyLKi/SBqNW21ANXOzQoYy/7tuG2Z6Ujv44tjnAf41g8z6cd1WczgWZ7++GM2tWyZl8rK4i7y4nLlZMHk+mYON/SkAckCjU7yPdd2Fnl6I+s9U1abT5rF4Yyv6lDHLokF4n49TVRtzIAUi+5W124S7oijB9eihwdWdewCbQcgC0swp1JBHLNMjWTIuG22sNd7T+q9l6w23TQA2GsMcCiQYFWrkkRLly+iSgmc6ipcHGkA64133nmXnnvuOUcu0JR5Ew17bZHgQkER4RWfNRYAuHi5BT4ukZ2cYYJLROm5Yg2pHpPpzvzPzyK2DKt8I9rNZLPnQ8/Ca7RpbgZ4jTSnt67QAml+7q4dk0EzN3NKJS5uLcDDhw2jAWyJDxdjDYQ8AAYJ1lRe4AfKZQWWyuFDB4jd3sK0AMsUPeqlUtmKVbIm8SIoEUHxiasKLWbVKwBGjODwwTfQV5MPFKpruZ5e1Y2F1x/4SFD2q6XJBXPp0g7TC+W9cfUdG4W3gduNBSshvbqdOQXAkEfGANeJ5RjghxWyHJzULpb1JmDkGmT0cdLbiTWyDtvZ+ZUyGVlhtVYkow+h1YdWnrcC8XY+ptq+jOYv+zLSAwNgaV3Dgt+JBditu70Y5122NPfpY3U7h8+fRQ1IAJzPAow1mt7zamb11d6DVptNsr4m9je5SSQtWXlhvpRHdoCm/ivHgMSKAfDGeTnUoP0C0Uxlgdb243Rs3bzDrEuZGinpwg1isS+swD3YCixzLmsHNrJq6y381XeS1TtCkwbpfHCBhnr+/usvas8kTuHiTAM7tu2k0W+NEG63WJe/zelJO3bsaNkJWKDHvz+jgAu0CoCll8ejD6yjz746xOSeiSIdmQC/IL7jn2J5kcEMeRs45RAAsMw4obfmsAoJsJRap4Le82T1jKnPrpSJAbAaA/zJ4zfSXcOnOJYoDICtVRbyABiLJ1i47Dxo1uogggv0EwNeK9R0PdrYXymndNXF33pADccLKxZYAmC3lsrTh9bSY09eTu9+fJA2/HMx1a8FKs/gFiu96sVWS4kKS6/SAhwMAIxNh7u73UnrN/nIJdwUpy7QGEMCYOh3wQNx1LJtWXYj5F1Z34amryBJPLsy5it54TyiHs7jJ46hnnpObyJqf3p1tf0ZyaCVC38zKMwnO/qXMqIfOQ85rpRPyq/OG3XgDo6f6BeLWtm/Vm75N+qgD/4wiiL7xe84p8qgpxtVLikL5qW2k3LwsbqvH6Itac5IsNCVl82WC5o3o2UrVupJHz5WRDSgWoDzxaZCPrM4e638RgtSs3ronwHZum2nqPGoQ6JmoGN/jQAs3KBliiIjFuiAXyIl7hh9b+sfr592CiftLLL1eAyk0EZWd00solcADOMCCJKKenHzzSvqcyoM+ZB2EdcYWSfaXHIxvcObmrZYoDPG0bDXX/ZbgCXRHAjtildfms/ai3kc35FCZUoxKRZuff6WithgxATj25YG1nQdF2ipAD2PLO3zY7UhpwWt8hlU34PaDWb1WdNrrz7HzL6+fe8ZhnsneYDV6+x2Q7ow7pWiMkbIA2C4rPwy8ydHbppmysdD/OLzz9PylasKLQ+wnpVSfPT2baA3JvYjI1dd1CksoCbTILkBaqDO/23WLHri8cdo1dp1JNzWLsufZD4YD4SRXjHWQyNvJD0SLClHYelVWoCDEQMMQoqePXu5JiaCLpwuBnJPZVFUuTNkSHCV3HOoGK3df5K6NC9NhzjRfCSzcUeWKi5+zzrmY+aOY4y8+ZAPlCVWyKWkSA7j4TQrYCXeydh53pZcKstAs0WS7wrJdokxvvYJpU/R9iPF6DBzMC3bd4qO5pymmxuVEn+jtKzB/wGosis26h2n02KMjalnxodMCTF8nr+laFem7GmqUKokbeKPaoWoU0JulPk7T1MDztWHsVF/XV58HmSMZ5mP5fjmUZ3TP2VlM6tyBR9w3X3U97NdPc7nyPl2V6WcoqtrFqNZ23PFnKWekpMixHj4+xhvZl9VK1foYtrqXDrI+mhTp5g4tyPtNN3YsBRFlTwp5gF5pYwYq16sb7zZW076ZamQZ0UT+uD0Ksv2F/PNI94HypetyaXk8b7UMih2WaBR10vMkduNNb+g4V+CrgFDEizVlVZrDbbj3aDnCq03G8U9v12rKPpnYbLPAgSrT4CLP26Ywe/+LZn+PMCFCYCHPbvBDwo+uiWOel7N8ch6rNtGbpVSJ3oLfJwzC6NAGw0Jltc8wF42yAJ8eXW7w4Ztp06dmfhvUmEMd86NgbXz8GHDBYGskzRIiAHuP+g3YRxBUePsI2oup2YNImjxjEZEC7OoWHoeI/pu/kDjV4BdLRGWHWZoI4Aqr4rRO019bvTeW3phBXpjmXF8KCzQGM6tC3QYAFs/YiEPgPGgzfx1JpUuXcZ6tjZqwAL87Ov9hKtuYcQAH0iNox8+RoqegkV1gTayAKNVYcSsSguw23y1f07+hPo921ewWxYGANYjv5Iali7QZgC4sEjGgmkBRkxOLwbAk374wcadr1/FqQt0bu4pata0uZ8FGm7Q0pqIBQZc+lAQ2wZCNKMCN8soDh0+yCDNrB76RKnAYFam7pF9yvHwM4k3jOtWLEmbU0/65cEYahtZb+cR/qbakBNziGdAKeenNxcpn+wPddpVj6DN6afE2FoZ9PqQutAbBzJEMrDXzl3q+PjJYv65qH23SChJKcdzRTvI2JhB+hEG7toxnBDfdOxwjeuc08OYqfypAQNc36fhhsHXgGoB9qdBwuaPEcCCSEax/VJcszhUdUpsFcGmUfWRqWd4JD7gRfE+d6zjtrXFltiUVal+ACzCooI8rsw/DEtX7RZbxDOK53zPE7Fnci/LCRi5mltZmbQK0Avr4IX4i99n0eA/M0VtrxZgr4SMtq+Zh4rYiJsyZaphDmAPXZ/zTWfOnElvjR4lPDKdAuDZvy+km+7ZLp5tNQ3SuqfWiM3ulsgMmqnkBS+neI8B8KrPg9mGHOrZ8ZjQXi2rzSKjMBCtLHJ8+W7UypO38aSSzw166kkawhsLTgv4jF599VWnzc6r+iEPgFu3Sqaffv4lYKQFf3/6Ir343mgRl1kYaZDMrJQqANYjwZJ3apvLf6IWF80J6o0rLcBDH7mOBr7zi6OxYAH+e9rn9Mwrj9CcJUcLxbJuV6/a2Gp1YoVhBW7fab3QSbBcQL1Y5aALpwAYbd5/nxOw9wlMAnYVNDu66cKVA6IBJxbg22+7zdVmC65xmzZt6U+OvQuXoqsBGdoACQukQZILOr2YNr0YfaMFqzyuXTgyGJu15DRd80mqqOHV/dkJMzRcoGUeYLMYYC9XTiuPBMGqFViXUFC7gNb7Wz1mZQ1Wrx9bgB/+NJPGLWYrGxcvABhp0ho3bEhbt+/woqagt4VH4Zr1K5kAkPMvh4sjDbglwYIFeNXyxX6iudeerEgDXm/gI7b7fpfP6wFOHnpAVxtOYcbbYWZ1NZqp3gaTkcu0XW1pPTa070J+1+VL8/ZkJ1cxwK+//rogJAsXYw2EPACGe/DU6ZMDRloAJtM3Xn9NvKiDbQE2s1KKS3b6ND00+mbCS/nF7uMNr2JhWCsffW6HcFFx4wINwZFCY8jQN4U7brDJxYxif6UCzcjFVCUXhl69uJZbvdgCwQLtlhAEIPgpzvvcKjmZ9u/3sTs2atyI1rELfAIzbFaoWIEOpfpi+XAex7T1rOYnz+/avZuqc+ol+RN9oVx11VW0fMVy8TvGwpgov3KaC9SX9eS4V1xxBVWpUoWQVk32hWMof/zxRwFxVJnlnGTfqCz7lw2XLF0qfr27e3dau3atkKdyQmXdvuX4si3kSNmfIvSnzhv6lTrU6kPKJHUuz2O+8lpIORs3biz6hzxynH6cR7B3b/vEVJjXxC+/tHvZ8tXDRubCxUtctQ03KhwNqAA4X0yqlYufFE8v/k4VXc8KKftWCJlgDd0wvyFVbsZmoQBZgM3if7MOHvZbYrvdUom+nNRQd1wrEiyr8wWuIlufZ367h67ttkWcEulhLoNbjLHnjLBuoVhZnqxc03GeXc6nLTtNnSb6Nh2ceINo54JN8CuvvFK4xxblgvfQ/AULwxZgFxcJmxxvj3lbMA/37ftvGjJkiL2NBM4D/Pyzz/jTIOVLNfYxb5ik5sX06slk5ukgnwM7IFmvHyPwqz5f+N3IC0P7bjMjy1T71MTeu40B9mr8cHELhFyTkAfAgY6dVGOAgw3U9FL0qHeQJMGqn9icnupmnlQ82FZgaal0G6sH9xgZAxxsvU4c35+OHIHPjH6RABiWp6G9v6CoyPKGdYNtBZYbC8EAAIEAwE5jgKUi4Qo9+JVXKblVK9q3b684XKVKVfE7fiYlVaeFCxeK43v37M1X76KLLhLncLxqYlX/T1kXx9SirSfHufmmm2kRE4HJgjF37txFS5csEf2iHoqUD+Ne0Lwx/ffDT/1jog8AQimr3o0i5cc52becr1of51B69+7tlwsyTZk8Rcgj28h66jwhG4oqh1ZvciypD1XPcq5yvlLHckzIW/M82gAAIABJREFUoRaM8+CDD/C33edibqd4cXGEy1zYAmxHy2enDtKbNeJNkoyMDCGAbhokVTQjgGV13GjRyfHp13J6LqQGCaQbshUohfUXMcY1L1olMkPccHUc/TSTE5t7BN5W4/peBvkB8AuXl6NXbudQL72c6qivXWCbbTgYWbHU4xoyHq9pkEJhQQ724r/+mRMwj8Kz87SenVEP8MbqmLffFm63WCeCDdpWdpZT6fTwo0/TuPfeE4KLePdbmfUcxJnae90OiDQLC7DaGDJTnVNrsJONQdWFWhN77xYAe/ken507qPBHDXkAjDynX0ycGDDNAQA/9/TTgqxJ7PaOzWPdCdgIvo7MYn/VofqNu4NOnsimdx6baipBsK2VXvPVgpDp6YEDhGU9mK7ltvSaZ1mPjCxLo/t+Z6rXxKQNQU019fwbu8XOp1vLupnwSEtwT4/unnbd3VqAA/y4hLsLAQ14cbnCwnP5qlUB43IIAXWFlIgAwDVr1vDHk//TpxK1YxxoaY3UA2VGQE2rEbkoZPALMrzEkWmCD0C6PwsXSa3VWNOHLaApsKN+GiQAYNUCHCwX6IJT9+UERrn0itUiTCZf+inmRvAXs5hGK0svOtHTIXTP/AbQe92300UcshcLML5FNWuDea9olzAAdn99cI3HjnuHhjKfA7hiRo18i2rUsrd+hofgSy+/LAZ/sm00Db8ZGz06bM5697ORS7GcihEQdWM9ln1quQ30xpLPltE7UE9uHNOEHrgFwKGw4eT+bgtMy5AHwM3YrXL6TzNsP2hWapvGu1aPjR4pgFowLZVW1l/IuTd1O738SV8hslmsqpxTMK2VXgEwFsdDB78gFjDBdC03i/2VekpNT6FnP+gl/nzs1sHUtPaFprdFMPUqLcBuycXMBIdLUve7uruKy5T9zpgxI2ApxqyevfD50NaA2xhgzBoLzwVsrQ/H3hXNe0Alt8uX31vmATYT22qBqm2rXZgyENufXpwqv+kLpdi3vDEl1ClXgP3ZEMQq4NYuIPavcxkAo9x0y0b6edZhR+A7IFeSrcBdb1xC3/7PR/blj71WyceMFvJ6ejVauKOu1mLMLtAq8ZgXAAxvJHjTFHUXaHiiTJs+LfwecnHzfvbppzTmrdG0aMlS6nDN1cIC3KxZM1s9qQDYz3guXf2t3JPtbvJoY4D9D3neZpLeRpL23WX0t+xLe/6okgMReYl9r5P8RcuRwM/dnE1E7SccEOR37z1yk6sY4DAAtr71iiwAluyp6hRUJlV5PNAvLDCnjRgxMqixqjnZMfTxO2B+9qVVMSpT//6Cpi34Qpy2A4CDaQWWQE2kgfhip/WdpamBl+Ooof8WLNDB2liwjKnOk0kFwGbkYnIKTS6YS5d2mO54znYayI2FYLhAY3yvL0G3LtB25h6uc25poG2bS2je/AWuJvU8p54bPHiwq7bhRoWjAckCXcASabVwhHh2XA+N+mGLyMezTlKvyYcFY/nOxQ38AFgFtFbg1uq8nha1ZFRLZtSj5Guq+F2g3fRpdrUKkHMxAH7+8Y3++EhdACw7tGsJVuurwmgX4qz3d3/JoUd/The1vJBgob0XjoDCucM5Ux7fX3PnzbeXv7awhAqRceDlN2rkCPENAAAeO+49ey7QPD81xVqvllH0YS/Oiwj3Z1n02OTNXP7Rzuh50Ho8GJH0WYFdvedOtknjk6UY/FZk0MuAlo7wXPbxPxyL5mNG70Mc5xhglQXarQV4+LBhIh47XIw1UKQAsBb0lizFvk95BW7AapFgONAAGCzQfV4eQmu3ngiaq64d6y/mKtP12IlVlboJlrXyyylHqHvfDeSGBRqyqemlggWA7en1NOdX3mSZXzn/I3OaU02NoIjSvoVAIIuMrQ5WDKTX3IthABzIq31u99Wofj1av2mzq0kGOpTFlRDhRqYaUEmw/GmQZIyeXkwpejNLD2Jm2VHbaoAYLMCBIMCyA17hAo0iWaDffaMuPTyQ4/U9xgDbvtU0ccD5ALBRJ2YWdyN3Z72+eCE+dGo2Pf2rL+7bax7gt8eMoccef9z21M9GxUBzypyNOZytMf9hgrORI0cKjzMQt44d/zZ17nyLLXHUzBHv3BBDj1wfoR//a8edWX13WDE/O9m805uJVh6wVSNd04VRRMlMusnPkHiHpJ+gYnhX/m83L4Y533E8n1M9LtC37EtD+Nfqksvo99mzbelRrRQKz5vjSQW4QZEAwCrwVUGvOtcypcpQ1gkfHb8EwwDBcJ2bynnHbAXb21AeAPBjQ4f7LZW3XF+e/vj7KMVE5VL60WKUWC2a/pqXQemZuNOJ6tTwkcSg3rKlR2h7ymmqWdln2a1eK5Z2bUvzH0P7Ky6Not+nPEZHj2dS5vE0OnBoHx3LPkJlS0dT6pF9vg9Ny06079BOWrdjGc1d85vYlWzd4EqqGF2F2jXvQFPnfi7qXXfRHbRm21KqUiFJ9IX6tS9IoJY1fvOP2TKZE6By2bi1GMVxTlYpj5wXzmFO6rn2l/jYcv+Zf4iaNPSlA3hnwg6xKeDWVffTNx+lF956XxCJwIp8V+cIIdOe3Uco7YgvNyz0Bp1h3NjoEtS0qW/s1avTRR3I0vbCYjR3sW9nEG1RJz7upOjr5x/aiOModao1Ejo8mJZCzeq0Fr+jNKmVTD/8/Qkt3zxP6LVWQhMqGxlFreq3F9ckKrKcuCYouB4XNbySVm1ZRBkldlCvLhlCTxhPvdZRseU4dYIPHENuXGOUg4d9iyfoHNf+9s7l6OCh0+L44bRTQv7PJh0WOgkGAAYpxe233+7J7Wzy5B9tf8T8yg//cl5qwIsLtFtyvfNS0Wdp0tJNEe/Njf+Jo5pVefmQqWEk1nNH1LOkYA5m7rhyjnkxcdISmdwkkpasNA9ZUdWTeyyHipXlxbRFMauHc1UTF4s4WLF5++FlLPsBqy4Dc75YJco9uptiK/E3iMOHDFMhqfqykwrGbOGPvnCeLVfLNudS8nhesHPxSoIFL7B777svMHoJUi9hAOxesSoJVptLLqZ33h1r25I+depUXmd0FoMbejnoAUb5HpH3rJ6bs5H1WOvyb2ZlNrMGq88SLL8Avz188e7ivcIkeoJMD+8hbJx9x2vR7UzwFXXGwCcqy36YfA7P3cUfHBacCwPv7UBDP5np+MKELcDWKisyAFgFvgC7KBGlzzjM52T7AKcEwfgdQLgJM1NOmfJTwGKAVQBsrT6fy4yeazbaqudUkG9UX7ZRxzWrq5VPK4ub8c3mjP5uateQfvhjtR3V5KsDADzw1ffEIkItUi/aeWpld6IHJ8LpXT83uWeNrq/dvoKVB9gLEyBkRzgASitmc06qXpPWb1wnwgPS03yAvzTHtTRp0kQ8h4idmvzjjyKna1ZWFtWsVVOkvtixYyf9PmuW/7LExsaK39PS0qgM4mK44Cfa4F/mkSMcOwSGHV9J2ZcixtiyZQulpKRQjZo1acf27eLnEo4brcYpjQ4fPsz9Habk5FbUpGlTqlQxgXbu2k4xPNaaNWtYXnyZiCpXqUwgP1u+bBmlM6Nt7wf6UMaRdMHeHBMbQ9u3bafdnFapKfdRp04d2s3kP9USE6n1Ra1p1arV9CPP70RODl3ToYNgZL7uuuuoRlISbdiwQYyzdNlSSm6ZTP/6178Ekyh2xSG37Ktr167MpJtOK1espGPHjwtdYkzoqmKFirSE5di6dQtvXNwh2kEfkLkt63TZ8uWcBmmtX2fp6enUtm1b0c+2rVtFPVwXtIG+5PHrrr1B6ALyQR/ZfB5l6dIl1LhxE7qS00VlZ/s8bKZMmSJ0j3lhvnP++Yfu63mfiIkDk3vZyEhq3qK5+Bsx5qiD+WOHGtfebRqkMAB28tY6O3UNXaDtiKPndoh2RkAM5+SClIHYrcwA/eO6LAIAfrBHIh1NyxSbpSjYkERp0bg0rVibLTYnUZasy6XRr8TTnpQT9OtvGYTN4PgKxen7KZm051ApapyUI47VSoqn8tGZ9Cmn+8EG9rGcMtS6eWmxqYlNWWxegqgQpct1Zal3rypiwxWlfu1csaGJTU7ZP8ZauzOCOl5WNt9mLuTEZjo2bVEf8lWMyxVj4PdTWUepQf1y/o1SdYwevbeLb6ewvLfkDXZsPOhZerWLeqlHs2ukBRayLlui5vCnHrGIKF4B8NODBgmCpKJcwgDY/dVZxSSGcIH+8KOPyQsA9rOdq3Hu8l2h3s9GHiRGTNF2AK7R9LVjqc+ebHOYDTP12OJ7f23fEVh9uZ4a1iCJ7YqN4dRmIPlS3aFlPwyA1dj7E+P6U8l/+9ZhTkrYAmytrbMOgLHIluBXBb4lS5RmAJyX047nkZOdSydPZfPPM0AYAPhBTikyduw465narIGbZtDTz4iFaY3ECOpxW5yw/soP47at6bzwO82LvrLi4zVnwVGK5ED1ho3i6PNv9lKzBhHUsH40A4UjdFencqLd0hXHeeHp24UuXqYNHd8dQfGxlemf9T/TsWNHKT66mrBCli0dRZGlfBZblJ0HttDGPSvF73ApqVGhASVVqkszl35HjaonC+vkz/O/EW0rRldmi6XvI10qJps2rFlO111RRnxQUWBpRGnaKIoXyTl0Vbto+n3OESFXjy6VaOZfx2jZslRODVOGYsqVpMvalBeW7rpJxcUHe9jbO4VV3C1bMRbPg/rd4resw5r738/2iPEgD+TAz+O8yw39zVmYThXZ2qr9HTrfsuOUsLyvWZ/NeUvLUKtGxeiD78vR6WNl6djpNIqPqkZJFevS+l0rxJyTKtURP9enLKGGlVvR0q1/0eGMQ34LsNoG9RB3DX0n17hc6FZepxtuuo5qV5wlFk+4D9LSTwr5InknD7rLOn5SzKdJw9KUeriYWNBs2plL7S6OEouqshFZ4njK/ixOvZNFZSJL0qoNOWIDxa1erW5rlVzCqq7ReTsg3mjDwk5bt3KJe53fH2oJ5EaJ2SaM0bzUDR0AbbxH1IK85djE0x63qwPtRoseV4Lsy4sutPMD2SCY8WWB582WbdsMN//szkfWC4YHhFMZwvXNNdCUN1XW8AYMiiNLpBH4lcMZuTXiPBNgoVzwVhqt2O/79pu9p3DO6X2v9w6x2tjWk8HpuOjD6Pk16mtIh/I0qBNbjrSu52bWLD23ZwyudU/XAmqNC7TXGGCvfBSF8XyGQzHcaxkZVIYPGy48zvA+HztunCsSLMN810ZWWDPrrN47Rp2i0eaPVR3txt2pPKxyZ3XKrcNrfQa/KLos9RzWkDsllYrNYlI/3x5e/o1Afu5mLTlN13ziy7/92chBdE//IY4vTCg8b44nFeAGRQYAA/zC4iuBb0SpUlSK/8ly4sQJysE/BQhjIfnkk08ElDwFbMUvv/Si+IjqsRWbMU3u5x2dBA56V3d91Ou1YmE7mvfnjSaXEO5kZ4ixZL5aNHj9gY+oYkxl25f/1p4j2ArmA70oKQePs9XmJEVGlBM7UoYPZ1597TyHjdlFA4fudw3U8HIc+OSTIkZQjQEuQPrB40v5sk4cEfJaFWu9ooczujWOrfbVQf7l0iUjeWPGd/+d5PuuZAkGWnxpbu05Kp9epaxSRu0LT+9+UY9dfcdG+n1uJrM1BzadF+QJRBokK92Hz4c1EAgNhAFwILQY3D7UGOClD8VTy7p55C4Y1kmsnZ7V98wL1PebCs4UC7A6Q2xQpx06ScdPFqOqCSVo7/5T4qc8Flkyl+rWKU17duYI6ykYVWMrlBT1JMAEAK0QSVSBF52H2OKk9VDCGNncVj0OEjCU4ydyRX/iXcthLDiOfjbtPC36x99qOwmqIQcKXJrxO+RX5cEmOjZTEXKEooJx/8YDSHVk0Yuz1rsVjCzGehYztOe5vPh9Fg3+M1P05oUFGu1DwSUTG99Lly8K5wF28SqBBXjs2HdpHJNf4X0+avRo2y7Q6ka9LgDW82xQ73+tvGaeJer7xc57S/s+0hJYYSy5N5cHgOH2bFSEO/SWHKKvd/mqlNCkNGPOg2nzT1Mn9khBcUuCFQbA1jfxWQXAcvcTFmAA4LJlo4TVN6psWSpRsmQBAHzq5Ek6euwYW02zhCUYAPjpQQPpxZdesp6pzRqL2aXy1SfupR//XOM6XY8RSLaTokcVU02DZIetWG0baObi+wfsp48m7nINgDdu3EgDH/yX0KtVHmArUKnO0y6jttrGDbmYbN/m8p+oxUVzdO8mO6Qq2oYyD3AwADDu5S633yZSerktkKtMGV+sCtxlly5dSvv3p3C+1tIiZyvcYNu1v5Tq1atH8+bOYRdlX6oStMnKyqYkdo8tFRFBWzZvFq65cHWW/cGdOWXfPoqNixMutTiXnp4m3HGliy36iomJFW127NhBCQmV/b9nZ+dQpUqVhOsv3HpxHgWyoQ36qly5spADMqPPWHZzxt/CRZvzmkZFl6M/8ggmOrBb8wl+x+zZvUu4WqMPuEWvWrmKevTowf2l09y5c/1zXrxokeivJbs8Q+Yt7LoMF+Q6desKORrUry/cjOEejb5Q4BKOMm/eXCGvNu0PuAwyMjOE2zcK9KvOH3OGTqUu8fuBA/vZ/TtduFaj1KhRg9vEUESE77rFx8cXuG579uymxMRqgjth1Sqfl8mVV15FOI52cAHfuWsXbd60UcwP1+abb74W9a66+hq66KKLhAv4al70XH/99cycOpf+Yj2qVmJR2WYBa+jMX3+zWTtc7WxoQJcES5uqRF0cQki7cb5GIExjAQYg/e/I6sKVOblpebGxi1I5PpKO52RSmfg42r/FB9jE8WYV6fiOFFq3MZcSK5cS7NE4D7do8DHAbRptia0yKat8C86MI+Vo286DYoyWbSuI+g0uWS8Aa7dbKtHEz9nFkS08coMW46L/lk14s5Zz927yOR5R/VrMTbGtJB05eoiioyoIN2uMCzlQ4K6N8XEMRdaBjCjoR7ZpdS3nReEi4iOb5rlAqzeBmTu0vA74aWRt1wMMDIDVhbhXABwIbyR1ysH4PQyA3WtVdYGGKzkAsN20dqYxwPL+1bP0SnG17x21jfb+155Tp2w3fl4rk8YC7BUAq+RzbgGwl/A393dBaLU86wBYuj+Xj45mAMxWYLa6lStfXljfSpU6Q15x4gS7xzL4zeJ4N1iCAYIzOFawfbs2HHs4XSzGA1FUFmjB+Hivj4jJa7GboufMOKfpt8VT6Js/JohDTi3AaBNIRuixn6bTI89sDggLdCD1as/6m//qwcL7xLhu4qCd9FL5WweWEfrGHltFfslguEAHIg/wypUrbbsxaZ+R06dOUXFYzh0Wt+0cDuO4elGVy/FEgtTg5ptu5JzsP7vqHTFj//wzx9X94mrAcCPHGlABcIFcnbI3u7G+WtdDoxi7PADcflwGzdmVQ41rl6I1my4Ro4FgBgXkMvJ3vxh5x1QCGrW+rOc/BosNg2BtkeRY9/fYJjaAJ45rQHf1STAcr8D4CgGX7Esl3NKSbxWQh0mwvhy/WmRgQMmndzNAIBSkk9/UzN1cC4I1McBeWaDfnzCB+jz0kOP7rrAawCBzxRVX0P/+NyP8HnKhdKw33h7ztki907/f4zR8+AjbelRZoIV3SROGJnJzTTzk/LeVy76s53+4NZZVvc04vVhe9dlR32t6BFvyvE0LsEyrRn/yZvWkPWdcoNU5Ks8d7smZ41+iK+5/wfEV8ZoBxPGAIdigSABg6f4MAAzrbzQDYIDfR//zH2pzcVv634yf6bPPPmMAfFQAYNUKXK1aAk2aPCVgLNAqW7GeC7Tba+zU+otxJFCrn9icnuo21PHQgbQCL12dQdiFdpsGSdUrdtG/HJvkeD56DdzoFf30G3eHiMN89z+T/a7OdgUyswLb7UPWq3nRKuE+55Zd22w8WN27d7tTJKZ3W8JpkNxq7vxr52XHGTHGi9i7IFAbmeef9oM749xTWezuW5m9DHwpcfK5KZpZH40su1qwZfY3LwglCzRchjfMb+jPA2w0azXMR+uZYxQCpOd5BHfFrIOHqVH77eI97TQNktqnbjxg3gQMQ2WqRtHYN/eKzWcUPwCWMcBy4YyfdnWtVZrR9WNXTDUW0UsMMMDRzTfdxGRkZ8gQg3vHuusdG3HIAxwuzjWgAmCnMcC6aZBUACzvc6OcvVJc7QaPFejVPjNGMcFmYRtSNibByr06gYp1rki5e4/qx/+iLjbaPmNvtcVHCwJgnFfynuNPtxbgMAC2voeLHAAuz+A3kkEw3PO+nzTJPwOk2IB7HqzA+AhLN+h+TzwWUBdoNVY1UADYufX3zIUDUMMGwZAHfamP7JaIEhEUEbmXd6tHGj+Idjvjel7zACNJ+oD+PcQiIlB6tZf3V3+SD428kdxuLERHp1L3h0Y50J5x1VYd13oiFzMTAvdyt27dXRMuoW+47wYqxVhAFBbupMhqwEsapLALdJG9rEKwvcyG3oiZ3iUA9ucB1i5SraZhx+KiraOJiVsyox4lX1NFpBRxE3ZiJWK+87xY3Tgvh5pesVjE6V7VthzN+vsCyzzAAZOLx3/0gXX07se+VETb+sefST9l5faMBmZ5mHHeYuMhUDHAAEdxceyOriEFdHQtCqFy2AXavZKRBmnEiBGC6dspC7TqHl+ABVoVSb2f5f2tFdmKY0AP9NoN1VCfKW0/RzmTAlidb/cRYQnvE64jOYEQHiFSIcH6O3Ur4sR88b867zvpAg0LcP/uV7lKgwQ+o+eee879BT0PWhZZABzNLtETJ34pyAhgyYJLRWpqagEA3OffD9KQoc6to0bXFlT9Y95+R7yozzZQk7GqkNVpDLCcX6CswDJW1W2aABBgDB/8zJlciq/58qR5KW6tvzK2Gh+7F7uPdyVCoKzAdz28k76afIBat0qmhYuXuJLFqBFS8Nx+2+2UwjGibksYALvV3PnXzgsA7tv33wFl8z//tB/8GctFKsidNv8nhqKiOBY1K28Bpx1ejyjGyEIp2+qBMZzTAOAZX9Whjl0Sgw5ChfUWi1ZeyDa5dKUgpRLeS5MaWo4diKsB6zNijWtdvFpsHLdIKEnLH2cuAWQs09OvHNRqga/nToq2WkDNlvePZ52kXpN9ZJpeXKARPtKkUUNBglmUSxgAu786agww0tqNGv2W7c1zNQb4nRti6JHrGSjquUDbFc8oFEOvvV5YgPosqVZhvU0n9f11hFMbnWDujQfZw7GZL6OLGvpAv2ZSsb84DzDAL/jz9GKONSzQbi3AoZB2zO7lDFa9IgeA4QJdhnNNRjIhFghuQFSDOESQv+i5QMfGRdO330+yzTZnpUi46g55b4L42AUCAHux/qos0M5jVc/MtOejw5hczEeQ46ZgIfDCkD0iF+Igju9wuuGAj9/f0z6nZ155hOYsOXrW9ZqankLPftCLkJLGqWVd6g9W4Dt6fuhJr+grmCRY+CDd0/0uWs4kTm6Llxhgt2OG24WmBry4QHvNMRqaGgstqWUeYFgldj1RkRLiGSAiHy2Knuuh2fT0LMFa90axeuQxNLGoTt2QvWgZIFQlwRJrgrfq+wFwwCy9GiFV8O33EmpUhn7oywRZcH+WutGzdlm5l6tjGV03HOeNh2Vrcil5vM/67AUAo30ouGSG85G7f1pgqBrHLNAAvvDowc9mzZrZ6lC1APe9sAyNvTfvPjfazJHvHPkcaEfRcgoY3fPyuB0XZ1nXbIMJdQCCUVpUIKoZQ7lpJ6lYLKPdhfs4tym/L8vxs6WCXy2o5jzA2/fmUq1RvufOLQD28j22ddHOgUpFAgBDj5IFOjo6QgBgpECSRFggwEIqGqRCQgzwkSM5In8uWKArxFSkydN+CBgA/uzTT+nx//QXeWIDAYC9uOlizo+8fYsnoAbdBsJaKS2Vbj8QSMnz+H3Xe2LXVp+3ieP7831Q0dUjKAFw5UoJ9EqPj131ESi9SnbtYFjAsPHQpUsXmvTDD67nuJ/ZkOGFES5hDVhp4IUXXqBXX33Vqpru+WCwoLsSJNzIUAO6LNASjOm1MotJRX2t26F2Iaj+zamQrh2fQTM3Z1Ov7tXpw89qubbCWqWmKzAVdkO+67b1wlNHZDB4vYHjse0CZbWeSJfCLpPtL1oqNo4N3c719Cb1i596YEAb66hnBWMAPGc1UfsJB0QqpvbM9v97HmO+m8ckFNKyALiFSbDcXF1fxoIJ4yfQY48/Tk4twAixqFuvvvC8FBbg1owQ01gOPbAoxTNjfjaKFTaL8VWfGVUFZs+KnqpQH6RYmXkbVScPMeBlMFyKXTei2Dps5Okix9ewr7vdeAoDYOv7+KwCYIiHF6tMg4Q8wJIJGgAYqZBkQQokmQtYTYN0w/XX5YsVtp6yeY0/J3/ChBNDRDoPq3Q9dsbyAtQCBYAhp1crcPtO68VH2C1b8cyZM2lQv1tEvKuaB9iODrV1DqTG0Q8fP+mmqWgjATB+d8OujXYyxtprLPCjz+0Q8V1u9WqmBFiA7+raxXVqGvQdJsFyfZuddw3d5vmU7KvhNEhF+5Z5uG9fGvfeeyK/bT4XaCm2njVRb8FpJ0ZPW4cXhfd/kUUfLcgUuXNBhIUUR6ZkMwbqtAtG/c0VAGzX+ux4DI2ski125rd76NpuW8Q6SVjdY9iCZOYCrcf8rKcHrYuoXHyrdVnn3/x1iu78jhfwXNwuxGWXobAgB3CbMmWqbfbiov3EFq50Whfose+Opxq1bJCdZs2ilD3bKalhbxFnv2NmOUoqWYtoO3stpnOasxQGkjJWVr1P9VyT1SkbuUHrbfbobdbptdd6rhi1MyLfkvLpebvIuSku0OEY4ODew0UGAGOakg26ZInSIh8wUiLJgtRHOdm5dPJUtj8HMM61vrAVff/99wGzUgEA93u2rwBqXtP1eLH+Ym6qC7TbGGCpP69WYK8xwG+PGUOvPf9EQGKA3cb+Sl14S4OU/4H0mmpKurcFg30yECzQkyf/SJ073xLct1C493NCA3cB3UriAAAgAElEQVR3704Tv/zS1VyCwYLuSpBwI0MNNG3ShNasXSvOFyBj0i5MtdYZLXmN0UJQLyYOdXlRqObGdOKKbMT6bPtSMwC+seNqka5OpkECAZdajFin3QBh6f6M/i+9YrXYeK4Ti00Hjv9FWigVABtNwsgFVA80GG1SsAU4UCRYENNLmjTb18pjxWB4YnkUKWSag3PkjTdeF6nw4NEzmvMA2/Eeyz3iS2sWW2mRyLW97LtydMGtTDSHArbkDXnPGkCwLHpW2fwPZEFyKaN3jnx3GVlm7TJJG20A6hF3GYUe5L3r1Nh7ty7QWHPDGh8uxhooEgAY4sl8wBIES5EBhgF6UXKyfcm24PqMcvJENlWvVo2mTJtuO9bA7GaAy+icL/6PHhs6XABgLxZgr1ZKyClJsLALNLT3FxQVWd7FvXyarZVlKD5xFd3c9VMX7X1NJAu02w+EmgbpbOsV8wELtFcXaPSTmLTBk14lAA4GAAArY3eOAXabegL33e+/z6b2l17q+r4JNzx/NNCyRXPX8ebBuP/PH80XzkxVF2iRq7MuLx/UGGCIYUZ0ZWT5NQJr6rQ4Lm7/wWJUf8xBsUiWbtBuLMBOtCXckBUSLLsWYCdj6NWV6ZeqNN4s5tuxbmma8RB//48oIMDMioRO7VjIjMjK0JYBsGoB7vtvJqobN8711ELBBTociuH68jJDfDqNHjWaXnr5ZUcxwKdSH6YS2fMppu4yca+v7V+BGg1vIgR58arlVJnJ9oRLNFiWUSSBlBRVBZhGbM5mgFP2ow0lkM+QkTu12k5Vm5n7tRmYln3wZp/ceIK3y7+7Xu2KBToMgK3v5bMOgCEiFtooEgSLe5xT/2iLBL44DvCL8uijj9JIfugCVXKPf0UPPDjgTNL7zj4mN6dlxcJ2NO/PG502y1dfuupCP6P7TnKcr/ZMZyAqKU639hxBlSr6GB2dFmkBFguPL5jFzmFR3Z+8uEB7tapD7EBa1olOs3v5CNdkWNK1PFgAwKvb2d9//RUGwA7v9fO1uheSm/MlDRLYTpcuWUIvPD+IivHGZCgVSYKFRdmeJ2LPsEDLSZhZF2UdOwtU1NUDy4oVOLlJJC2e0cjP0hwsPWoBsNbyrI5rx9prp47ok63Oav7f3+6rSFe3YtZtyYyrt1iXessvVEF2Z62yjCxXmnykXvIAY0gvHiLBur7afi9o3oyWLF0WdoF2oXCkuhw1cgTNm7/AEQCmzI9o2GtP08ChvmwV/k0m/r1m0gLKzjxFez9tQMV2+EihRNnOrtFgW0ZBbK1MKaQ+A0YcA7IPo2dIPY/fzbgMzDb8jHSo3fDTWrMDFHoQZoG2vomLBAAW93AeCMbvKhDWTkECX3m8R48e9MGHH1nP1EYNWIC3L/6aY4AfFe5OXoCal9hfv6inT9NDo2/2TIKF/hCz6sUKLAHw0Eeuo4Hv/GJDm/mrqEDMLblYTnYMfffx/a7Jr3wSnaa9qTvp5U/6invOvWX9zPy8pJqSADgYLtCQ0CsADqdBcnyrn7cNvHxw3XqWhJqyAYB//uknAmFY1URO5RMiBSQ1iextJcs/fSpRu6b8lxaQaedjFUdnZoHULi55Ybh92xl2VLspiYxAp10wChB8zbVr6fe5mT5iTIUFOmiXjwHw1ZcuF2Pm23Cwcn+2im80swprF+JsdV+2+QwLtFcA3Kh+vSKfBgnf4dl//EGlS4fW5lTQ7kMHHS9evJhGch5ghMFcxl5j8BawwwJ96tAL9NJL74ssIyifvRFN9wxsKdIHVU1cTIcY6+ZktxV/Iy3YinmbqEWJ6lQs/agvRhjPRBoY6fO8IwCIkY9Xj60ZA5jF5+pZk9U2Uh/aUA1ZR57Xgms78chom+d5IcnncGjgvR1cWYC9rv0cXPqQrVpkALDUoAqEjbSKQHm1fPrJJ9Tj3nsDchHefPR6en78ryIY3y1QC4T1F5PZtm8DvTGxH0VGlqXhD37pwQJ8RjVurcDDxuwSO3RuAbC6+3u29SpjgHGvvfPoZDaO8866h+IlJVKw0yB5JcEKA2APN8Z51tQLCzQWnv/8M+ect7xIN+IJE8ZT7959QuYOWbZsKSUnt/LL63eBhkuuXryvXMypC0O7MXZ6RDNyAamwQeP9vfqPC6l+mwjHZFhm4DffOQaikogKUxGb4h+w5VkTAxyoCynJr76cwOErfTeIbgukhTFy5zRyMVcX5fJ3Pfdp7aKedS0BcCBYoENhQd6/3+MB9SgM1H0RCv0g5GoEA+Chb75JeJ+/8+5Ye9lZMm+ijSsPUoP2C8Q0xbtlbCMBeIuXWyA2gNIOtBaM6HJTyB8CwXUQoiA24g7l4YIVnG4IFmKAYPn+MYvPle8qI+8U9bzRhdCLoze7aEbyoA17Xtz/0TH6aBkDfC5uAXAoeFyc7fu6yAFgNwp57bXX6Nlnn3XTtECbKVMm0+ghPcTOq9tY1UBZf1dvX0pjfnhByOiVBAt9eLECS7ZitwAY8QjDhw6gHXtyXFnWA2P9hRZ87uD9xt0hUmi92H18QO4bt1ZgmQbJrV7NhIdLUs+evURqAbclUCzQ8K4oXsIX6mBVUBfFbn2r/orSeaQDQ7HFjlmUBLchixcADIvBn+xufy4XgMgrrriSY+UyKBTzHqskWCJOryo/zzIGGBfOCODKi2qHMVXPcqIuTNkKrBLEXNW2HM36mwlzbAJSK2twgfMMgDfOy/Evzu1Yne1alrX3ugS/WPjXarhMfCsF+dWAOF/VLN5sMAO5eq6VevGIRtYorUBMuHX06GlKHJkmYjO9skB78RApjPcCQH6XLl3pi4kTC2O4c24MrJ2HDxtOfzEZVutWyfTehPdtAeAT+7tR/0G/iWwYKDLVmATAjWuXojWbfERZcInGc1EjMYK277zYZxXGq4fBsb/8yezRk/b4UihJ4iyj58buppzsXPuM6b33tMf0xjazEDMAvue/mfTFSh/XkVsSLC8hSefczWkwoZAHwHHlK9DU6ZMDFqe4dcFEGvzWIBED7IYFesfWxvTLpLsDcv9IEix0FggALIVyw1wsyZrcpusBGBvyfz1ds2sHUq/QAwBw9bi69FS3oQG5Vm5jgZtcupLWbj0RlDRIYGW8/bbbKeWAL7bGTXn++edp8ODBguDil1/+R9lZWbR06RLR1cqVKzn3Xw4147ipMqVLE6zFDRo0oMTEarRl6xYqX648lYqIoNTUgzSHZUFBrr+2bdtyHu9jtH79ekpPR7I/TrFx5VW0Z89u8fuiRYspg48j5zfSod3UqTM1bdqUVq9eLfqLKV+ewAq/mtM81albl2okJdG8eXMpKyubrVTJYuzGjRqLvvBRLs2yteMclpXi4+nAQd9Htlx0NK1dt1bInZKyn2JiY2jVylV0nPOLX3b55SxXOqWlpVMsH2/ZMpn2HzhAWzZvFvLWqFmTKlaMpzUszwUX+NgqFyyYT5UrV6bSHIuEcydyfB/mLl270px//qGtLFNsbByNHjmGU71F0T333iXOYz7op2bNGlS7dh2/TLC2zZ79O8uWQhdf7Pv4ly1bVugIsjVu3ISvw1IeM4Giosuxl0ikmNPhw4eFblFycrJp+/YddIBlxzWS1+Nynt/cOXOE/pNYd3VZh7Vq12bX3Omib18+Rt5B54Jrh2uD675h40ZKqFSJGjVuLDZVtm/bLur857HHxE8vH9xmjRvRIp7Puex6OOWHaXTLbZ2ErkLNApybe4qaNW3uZ4HOR4JlBcr0mJ31FpJQjNaSonXZRdhfqTM5gdFkyYx6lHxNFcdWYHEhDIpkdaaYUrR/SyYlXbjhjFeYRxdoU4DMgPv+HtvE+gPlybbRNLxbJD+IGku7nnunEYO21KsdAh5V33mM03XHHKYtaac837Ovv/46Pffcc2ZqP+vnEAM8f+HCc/o9FCwlqwC4Yb269CZbg+1kkIAL9ONPvucHwCLf9WeNxfNcvPpSAXa3rW8pQG7KqlT6dGIq/atzLeH5ITa+8qy/uWknfW7Ru/kYjKdq6iRM2g4bs6ynKskMwNpRplF72Vb7XPIm37u/5NCjPzOQ5+IWAHvZkLYzrXOhTsgDYOzagXa9Y8eOAbkeSIP0zCuPiNQDbmKAvaboUSehAmC3+WrzK8XHCF2v2R90aYfpjvTlhQRLxlY/0O/fwrIuUkk4JBcLll4DubHgJtWUV8u62UWEtfGeHt3FjqzbIl3C4N6UwAAvXMIaUDWAvJnTpv8kDnlxuQIj+/ad28/Zhedf366iv/+3iAZPfERsHkyeNJU633pzSN1MkgTLn5M2nkGZ1gXaCIRZuedKTRhZRtR+eYGoxsgJQqz5zX09cIwgSrE8IOfWGutfm3L8L0rTFkvFRqUaA+y1b/XiS+uvam1ukVCSlj/F1t8TrGdp/dW7Y7Rx1No6Vu6fWt37FMgupMXyMW9PmTKFOnXybeC4KaHASgsyym+//fac9D5yc82ctMEaYczbb9Orr75KgwYOJGx42PHiAgv0iiUzqdW1m8RwM76qQx27JNLxHSlUtvbGM9ZeBsR4rhGTT79m+kixEP+7TyHEQgew/PoeW+Ni5u4s73837zKrDTxtjLEcCz/lObYAy5RvXvIAhwGw9d0b8gA40BZgpOt58Ln3XMUAB9pKKdmKAxkDDEtldPRh6v7QKOu7Q6lx18M76avJB3zpJ1ywQGNj4d/9e59ZRDxzhlDFSpBAxVTLcVR27UCQYMl+EQvsVK+SBMutZd1Md8gD3OX221ynpkHf+JANGTpUWIBjYjgPZbiENaBoAMB1334feQks227d7c9lFugVs7fQjr+P0cwlP9K4qS+Lb8tjtw6mJ1/tTTWahM6mkpoG6es7KlDXy9gFGtYXrZXWLA2IXOjJe0gLzuRxPXIszSLx/i+y6KMFmaJFMMipZD5eNQ1Su1ZR9PcfTX1xhwbFKTBW8/5Ksi10nU/Hqr70dKTqxso6rMpttGBHnTwAXH1kqrhnvbrtX37ZZZ42YwvjxRuOAXavZViAscmBtIvQ4xtDhtja0IQL9Krli/0AWHWBHv7qNqq07gT1vJoRLTbbYNllbyRdBmjt5pn2mTEixdK+k/C3USiGPKc+g0bxv3bcrtVxZJ8MgG8dl0k/rvO5QLsln/PikeX+LgitliEPgFULhFfVS0vlPX37CAuwU7KmQKToUecgyZpwbGTfr1zmAdZqxV1eYC9ADXr9e9rnfgDs1LIeSOsvtBG49FL5dYsYayfWdSx8al28WsS0BAMA44PUrVt316AEs5PsvHCnvpQXMOES1oBWA3ALL18+JgyAdW6NHWtSaNp786l+tWb05eyx9NEvIwT7/HN3v0P1ajegmx+5hGLio0Lipnq4b18a9957QtYCLtB6i0h1VnpWSHUxabY41eubrcDrtp2ixqMO+UfZt7wxVW5WMaCu0KJzdku+seNqkRlCLs7txhzbubACMCfWorFDV3AGis2iiYj9fYytv3D5zkt/qpuORbuA1ts4sHJB1+pX9qmknRLfAo95gENhQV6tShJ9/e3EgIXU2bn+50odhLkNGzqEFi1ZKligR40e7SoGuMt1Zembn5hwD+7NM9nKu4V/Hmbwq013pKc4IxBsVFc9bvacGL2f9HgNtGNpNwj1njd5DHUZAMs8wPhWfPL4jXTX8CmOb5NQeN4cTyrADUIeAMNyMG36dFs7TXZ099mnn9KApwaIuEknAPhAahz98PGTdoawXUcCNViAR/f9znY764o+IignscBeXKAhD16OA/r3cEyCFWirOmTJr9dvhC4CWZzo9eo7Ngq38O533RVw8o3hw4bRALbgeinDmNHxqQFMXsbu1DVr1/DSVbjtOagBxHqt2+hzXWvb5hKRA9JNCcb970aOQLZJP3iUfvtkKR3ck0mJcUk06rvnadZyZp3n8kx3XhzWb0cJTSPpsi7NAjls0PpSAbCfBEu6QJtZEiGRdnEppTRz31XjhGUf6jiaWLkbro6jn2YiNxMPl+cuqacMuxZa6ZaMuMMLLt1AKZyPVAXAVv1YnfdNicFv1SgR2yjHqFyuBK3oW5ES4GKO9C5w5zRbaFu5l5tZs1QFaRfqiismqp0PABjzDGRWkaA9jEWwY6wRRr81goHvW44AMFygRw773p8HWKy7x7Qj2sscE+N3EMHZQsbzal2Izay+Rm7O6nvFaMNIzzNFL4bY6DroyaXnKYP22rH4uVPTvWW/ei9FPPeJ4yv+RP9+4lqEi7EGQh4AAxzOnPG/gO3YqUyFTgBwoK2/uGQSqMHNe8iDnwf8PnbCXDzzrzS6ttsW12mQVjFh0cg3bhDkHk7YtQNt/YUSA50GSXthnMQCS9dyxB59P2lSQK+xUcyVVaoxNc3YmLfe8pMcybi6gAoZ7iykNQDyqpVr1oo5eGF5PdfyAPvB7650iihVhsqVLU8jvn2G5q75TegKLtCXt7iO01geog73tSzyrtAgwYqNrSAYrFF08wBr72TtAtTICqy2M1ucavsHSRO76cp4OZz2s0Lz7yoItgNGdR9ETRokmX4lEBZglfX5wktWCoJIP/itxsBXuperi3Q9IbUu57KOXryhPKe3YaEdR0mDhGZuXTHlkLffdhtN+uGHIvu+w3fxwd69aezYcUVWxqIsmJoGCe/zUaNG2TNMndhMG9b8l5q1HiZc7cXmWudqJEit1hzwuT2rMb1G4RHa+94sztfIcwJ9mFmR9TblrNqoz5yd2GMGwA9/mknjFvtcoN2mQQoF0rmzfT+HPACGAidP/tEW25wdZQM0vPbqa44swIFL0ZNfQpkHGEcDQ4KVv38nMavSAuw2XQ/iUd94+WoBgO1uLATDqi418NDIGwnuToFKg6RqNjFpA93c9VM7txtJABwMCxjclnvcczdtZSZgFAl8S5aCX51+OXlC+ttxmA1/jGSIATYwmjfPI5qxNbNwpfNBA+rGjRcALGPNzwWd5Z7Kol8+WEk71/rY1/UAMMj3GrBbdOaxdIqvHkO39uM8l0xQWFSLlgXaD4AlO7FeHJyeZdKsnt6iVNuHWgeWIXiPVytLT40/RCPmHhHqgwvl198186VGsZkeyVDvGgAsMkMMrOq9XwzIfcPye/ENm4VnFIpgwL2WJ7WZV/3azQA7+kEnZnrHeSNrvFYJvBBXU055TYPkhSSvsJ6LYHyHC0v2sz2OSoLlCADnCR4TEyM22FIGJlBCSfZSzORNIC2hld69a+VdIhWj9y5RlSbDDaz6M9qkU/vSsxbruULL51GVTRN64JYFOhAegGf7ngr2+CEPgLGo/+777wMGgKexy8BT775N6zdttp0GKdAkTfKi/7b4R/rmjwniz0CyFfv6d8YILdMguSXBen/CBHr1//4jPvR2AXAwrOqYudxYCJZlHbHArdr/SC0ummP5/N7YY6uILQuGBXjx4sV0d7c7xb2M50QFvmXYKqUtWSd8O44oEgjLHfEwC7TlpTwvKyDf48LFvrRYHTtcIwhQ3BTpau+mbVFrA9KreZN9VvGTzH9QtkwUxZev7HeBxnvn1fs+Esdz8p65xu1qFnlXaNUF+rf7KtLVrTh0BAAYxcjaa+ZK6MSSY3aRYQnm8tS0LD8IhiX1s/drCjZZgGAzC7BMeaTr4aIBwH43aw2wdmJhlpbfmd/uEV5VshSwqqtz1lqepM61dfSsvnY3IrQ65oW4jEXEKa8WYC/vh8J6xvE+m79goS324sKSKVTGAVHm6FGj6aWXXxYu0GPHjaNmzeyFd+zds0ek1wMA3tY/nmpeUJYZ3X2p+EQMvN6evdFxJwpDCAenVRMFbOv43dg+YN2ztB946SMmkqbNOEqdON0TilsLsJcNaeuJnhs1Qh4A4zIEMmYDbMWjRr5JP/65xhYAhvX343cQ+6sXR+qLtTUu5uclCzTaO7cAm/V95pxda6WMVXULgBFb/cbLDwoWaDsu0MG0/kq9OgfAUm/4iWJ0bU9TYtImW1bgrvevo2//d8xvaQ3kawUW4Du7dOdUFnv84FcC34jS+nkCcrJPkgTCAMGDnn5G5AEGmG7dunUgxQv3dQ5ooDbnL96Slw/YC+lGIMkMz6ZaQXr1y/uL8okACzAA8Otf9hMu0NLzBBtlEgCXjChZ5F2hZRokTM4wBhgn9Vxy9WJ99SwpaG/HDVoFdad4GRPL/xIi6drBKTRz8xkvlg3/XEz127I75VHOMc4pkpyEcajxuTIPsBcXaD+rdFQ1WvrrSj/rLab80S1xPqZbbb5fqU+pFz2iHvWckZu5ka7N+tXEWHsFwF7eD4X1TIPTYDl7O53L+ciDpUt4+Y0aNZLGjXtPkGcOYRZokCPaKa/83/8J4IzSsW5palMtgo4xIC3LgHTL4RPUoU4kLdh1nJomlKaacSVp9f4T9NvWbGqRUIqa8b/4qOJ08OhprntS1C/Pzh/xUb5zB46eoqiI4qKvshHFaDa3Q6nEbSauOEZ1KpQkrkorU06K3+ty/yioDxlQL5p/rxRVQvwNOWrGRdD2wz6vjRsbRomxV7FMc3fmUEJ0cepQuzQd4bqyjtQBZIpiGdYfPEVlSpwS/aDvFG4vxzqak0u/bcmmhftOCS88t54X4Rhg6zsv5AFwIGOAJVtxz8dfFG6j2EW+4/Y4Sj3MN+zGIxRZpjg92rsarV7tS1C9eedpStmfRVGnOlPZSB+T58G0FIqPrUzrd62gDXtWUMvabcXxHYc2UNnivjQyqHuQP8jHjh2lf7XrRQcO7aNKFaqIn0t3/MkPbjUqW5rrpO2njXtWijb1E5v7x8DfSRXr0rHsI2KsnQc2i7rJ9duK8denLGHLQzZVKV9H1Es9so+2HFhJN17Yg+NfM2nqgs+FXEmV6go5T0WkUbMGqVQxzreb3/6SCnSYE9/v2e1zKUusFk3//WyPiFFyy1YMAPz8M72FBbhx7VL0aJ8adDQtk5asy6UdO49Rw0Zx1Dgph7annBb63rSzOpXKqiDGjywVzXPwpVqpGF2Zjp/wySXLseyjYp7QIcqSjf/QseMIHCHKOJFC5UtVpmOn08Tf17bsSuUiY2nMDy8QAHDH5DvEcegBOkdBf2ifVKkOH4umnambxd/oA9cQP6HfkiVKU8PKzFbIZeeBLeL6SH3jelSqsoWSW0SK800axoj5/vzncSoT6XvB1qlRguYsOCr0GgzXKy0AVsFv2bI+C3BEqVK8CPflzszJzhXzUkHw0CFviBjgsAXYf7uFf1E0oMYAe4nxa3PJxTR33vyQ1q0a9ysnAgtwXDnfe+yljx8W7/ML6rahQXcOo2zeYJIAGOeLuhVYLlLxXdz8nxiK4oVhPoZirYsuJmVFcuXkvNofftfG6pUrzu/YU9Tuvxm0Yr8vTVF5/ma/N6oedbsnVrhEm5Fj6d58bAFWc/O6YYH2W4e5r9xjOfTr9IP0+DM7xWYwyjs3xNAjdzJQANutEROtVeygFN4sRlGrP3XCeq7pAQbAWAPce999RfoZv79XT2G5DANg55dp5syZ9NboUTT9p58dkWBhJHVzzfnI7lvAM07lPHHfU2BayjA1KRP+vrRZDZq19IyniN2RHn6YWft5M8JN0fLEFCUduZmPUZuQB8BwtZg2fZrtnSYr5eEhHvDkE/7cqdob0qq9kwfKad9ybPXmtHNjSpmcyKYdS47jNgZYZddG31ZzMJLV7Dj6VV8cer9bXT/teTc60xvDqh+3ejWbj3SB3rF7r6gGAIxcrRGliwngW4r/lSjpA+OnTp6kEwyEAYaPHcvyg2AJgLOzs6hMGR+YD5ewBqQG1I2bm2+6USx+3JTXXnuNnn32WTdNi0QbxMj+8v4Sf9yvFAoAuHKFqhzrm0HPf9aLdu/bSW2bXEP/+dfLBQAw2lzfu3WRJMRSXRQhp98CnJnnDaNHqoSKWmuwETGTGSmN1RWWbaUlmN0P1dhVvHsr8Ktr+d8NqHLzRratwXp5gN3kG84tX1KA7y8n7OdUgJsoI8unM6Q6euvGWLr5kjxXcjOmZ6kDK/IeVVd2+tPqVu1fSceCal4twKHgkvn8888Lj6dwca4B1QJ8QfNm9C6TibXn9bmdsmzZUrq7+920Zq0vdMRJwfMdyesaSdDnpK1RXaP1Wvny5QM6jt742rHd5t924nGhBbxanhiVGwYy28EdgbgOwe4j5AEwLAdTpkylSgkJAdMVQPCbnM8sqfIGDkO4iPbs2U1HODahQaPGDALK0Ap+WMtERlJsXBzvFJam1NRUio6Opho1alBKSor4u1SpCAbl5YRMGRmZ4melSpXowIEDDDRyKDGxmjhWv3592rlzJ/dbmtLS0mnzpo3iePWkJMrOPuPKhWNwJ9m8Yi9FxrOLLbcHKKlcubKov2L5crrs8sspPT1d/F6jZi1xPmXfPnG+JIOdOnXqinFwHrKjP9SBfEk83rHdy0XdstUuoJjYGNq7+k/xd1z1DDq8qzzVbtWRXmZXFbtuLeoFgXV97ty59Mwzz9CpY0vZTaQmHSlVhaJP+OQrXrEhnU5dL34/wedkgS4rVqzo35GF/qBXzBv6QsGxZvzCrV49Sfy9ml2YkJsU5fjuCDpRLpXbR9CRI0eEDq688kpBnAb94vrhZ9rhw6J+5SpV/H+rOsI5eR1x/XC9oQeMfZwt+eq9cPzYMXE/JiSwdZ6vbb0a26hRXFNafqgCy+az6NeOOy30iuPTlh+1nTNP1anV79B5jx496IcfJwvwC7dnWH4BfnH/AgDjvkA5ycAXADjr+HHWU46wBGewvp4eNJBefOklwsetQYMGVkOGz59nGlBdl724XIV67J0a96veAo4AcPHiFJ9Yjq65L7nI5QY2JMFSmYr1rIhSGVprrdlxs7qynRnDMWKCmRhr2dxjlDye84jmFViun3y4Iv2rcy2q34atwWyNLZbhsxQbFYDX/Vv4+3jhBrHo08YA68X+qhZf9Itxut+zlb6azIy2eaVXyyj6sBfHOaLouT2r88nq6CwAACAASURBVNQKZ6UfI+Br5B6t9m9CxuMVAIcCCRaA25Kly8IxwC6+Y1OmTKbhw4bTXxx6hfSkSMFjNwZYDjd16lRei1YXf+7cuUv83LdvL1100UW0cOFC8VNbKvM6q0rlCmy0Wivq3HzTzeyZmSJ+r1KlqmiPn+hX9in7VftS67a+8ELRx5TJU6hqIpPeccHYF1zQgpYvXyH63rtnLyW3akWoCyMciuwDdeVY8jzqd76ls6gnZcPvqlz4HfNRx+7du4+Lq0Fk1wJsRI4qPQZVbhgIIsHwuQCCQx4A44IEkgXa1Z3mshEASvESJVy2LvxmoSJvqMgZ7CsI5uZe991Lq9eu91t/o6Mj/OAXu6bt2rVjEL+f1qxZI0AwAPBRBvDSCjx02BvUu08fsVEStgAH+4qFXv9qDLCXBW4oLzzh+jzt3fnsfptH2qJcRgDgGgl1aPGmv2noN0/S8ePH6OoLbqGH//WcsAqrLtCyWVG1Al/FG4ez//hDiLn0oXhqWZeXD7AA6xFdyclYxazKembu03qPhR6xk7Yeu/DOWU007M9M+nHdGYK/GokR9N+R1anDTfE+pmguEgwXALQaF+hHesbTOx80KsAC7bcW5/UndPTbPvpgYhpNnZHhZ3kGCH/h0mh65HoeF/vb0oKulV3LGGtGGKaXJskuW65RbDaOs0v5rNWn6ZpPfGQ8bi1Rcmogwuzz0ENF+iWH99myFStcbfIX6YkVgnAIuRo5cqRIdQXPoNGjRwfUMFUIUzinhrBjAdaCXyOOGITFoaj8MPg71EFwyANgLJymTPmJatTyWf/CJayBsAZ8GoAnQ4+77xGWXOn+LAFwZNmy1J1djhDfiwLwsmH9ugIA+Nnnn6anBgwQdZwQyISvwfmhAZDGrNu4SUz28ssuE7v/bgpCWWbPnh1SG4Jynn99u4rWztmuO20A4Pqc7mjO2hl+ANzr+ifptvY9ac/hnUzGLwn1zjRPapzArtCt+HkrOpujcIGuyeBALnjyAWDfy0Gf/ArntADNiDFa7UfVpllcq5WbL4NglGVrcumR6Rk0Z5ePuAYLv3pJzOnBXBQdL69I9WvxAo/Brix+QMwWYJRLr1hNc5YcJRUAC9dmaUHOi+9dNvcQzV2cS3/Ny6Dvpx/Kt0BskVCSptwd62O4Rbwv1pQl8li05cBaYK9ntdVzg9YDzNpj8loYkYyp10peC84FfMHwwyKmeunSJdSyZbKbx1u0McpL77rDADfEPdGlS1f6YuLEAPd8/nT3zTff0J133knnEqt/qF49OxZgNTuI9BIEtw3C5NSi8sPgOIDwuWAJDnkADNe5337/PbxjF6pPaVjuoGkAxFXdu99F/8yZpwuAH374Eepx771ifLwsF86fL9ygEUsjLcD/N/glAZJ3bNtJNWvXCJisIK+rHleXGlZvIfoEoZssIDwDgRysZYVR8BGILhsjXMSbJvpI60B+BvI4kNeBrA7nsAt6OONQUEWCXlAqxFQUP0GIB2I1SbIHsjYQ6CGWtDAKiOIaVU8WhHkg2Ju7Yaa4LjJOCcD1z7/+EqJ4IcGqXCmBNmzaEHLvcbA+//rJMjqZo+9Ke5Tv6/qJTelgRoo/BrjrFX2o65UPUmomu+fqAGDosihagZs2aSJi9AxJsLQ3pJ5l2IzkSbY3su6axRmjrRng43hWlG/+OkVvzTviB8JySFiFmzaKoh5dKtHV7UpQQp1yfuswFatEd936t3BhnjiuAd31UFMG9Qd8VmNp8eW0SO07rRcgWa/400bB6pvGoFcCXyO3cTMd2LEGS33YSU9lVJddyY8yO23iyDQRtzxlyhTq1KmT69eOHYuU684D1BCuu9OmTw+TYLnUpyQ6C1uAXSowgM2snjc98CtD5BAehwKOGJUfBkAY6yHVEhzKVuCQB8BwWZkybbrjWIMA3mfhrlgDIDFAmTB+AsdBVPHHRlRN5DyM4VLoGpAx10iDdCg9VRcAI069S5cudJjjn3/99VcRy6x1gZYAOJAu0GDBlazdzWtfRFk5xynn5BkXxUMZB2nL7nUCgKpM6IFWogTh8bEJzC5eRYDMJrV8Fo6IkmUo83g67Tu0UzCno4AJHCztwQKf0AtYzgG+IUtUZDmqUiGJWctjKKZsBco+eZwOpO+jzbvXCNbyHQc2BA2QS+ALvTSvdxFVimGWeh579A/P+gEwdNKmTVs/APYSAxyKaZByT2XRD6MX0cFdPi4C3cJxvYlxSTTpn4/po19GiCqwAN90yZ3GAJjbJDWMp+sfaE7FShTM1x3o58BufypTq8hZW49b6rnw6gFRDKLG7aqDaq24elZQ2V62M7J4Grn0Yn8Cxtw8ILx9Wy51/iLNzxaNbqU7YGTJXKpWtQTVqh1NMeV8FuA5C9OFGzNigKtUieK4wqOUnpbDQKk4paWfpFUbcgq4A75weTm6rXFpSowpTgnVGPQi52iWgcVXa5W1E6+r6kIbE21mSTa64FowztZzlUzMSwwwvkfg3nDrIWL3HvVa71xgo/eqA7ftVRZotzHAbscOtyuoASvWdQmArfhh0LNeeNy5YAUOeQDcv9/jNJKTb4fL2dPA++9PEAnQUSSLH9jyqlerRldccQXdcOONnnaOz97MQntkmQZJAmBJghXF7s/Y2bNDgiVZoKEJty7QeNEmxCdSco3LBZiqVQUrZ3vl6PEjtG3fRgGI/1n3c0AAH/Kwtm94A7Ws15YqxlRiQeAmqbqiav9WZOVq2/Zvou9mf+BPUWZvJvq1AMIbJLagVvXbU5smVznoilO+HM+geWtm+VOfeQXmkAXp0RrVaEnYmIiKjM4nT2r6ARo88REBgFEXPxGCsmyFj9jt9ddfp+eee87BHM5UhSfP33PmhJTlxYj4Ss4K7s9ly0TlywGMc4/dOpgub3GdqQUYeYFvH3BpkSLDkhZgzEEAYDaECgInWfRS9RjFB+u5LmtdnbX96o1jByjqgUEAYbbG7j9YjL5dmU0TVx4vYBV2ciMj3dLtjSJpV+ZJuqVBGbq5USmqWZXHYEbqArG+ei7ddizBRnHBvpezT1yzmF6tm7rRBGW9AAJgr+8HJ9fCS13krx3L7MXh4lwDiPEeMexNWr9ps8h1PvKt4dS1a1fnHYVbBEQDVqkrVQCM7CBqeByMIyCOlSU7O0cYSDLZO1BmCkFoHQpcoUPVChzyABh52z748KOA3DDhTpxpAHFhHTp0sEVdj2TeozhHnJcYImfShWtnZKQLMopZv/uIa9Q0SBIESy1ZpUHyrbHyx4XY0TDyV99wSVdqWtt97JgcBwBs4+5V9PeKGa7Ap8z73KbJ1QXAnZ25qHVOnjhF3//5oci57QZ44uPTusGVdN1Fd1DVit75C6Cbr2ePpzXbFzr+GAHMdrr4HmVDgGeK/QBf+KS/YDNi8BcPi00ICYDxc9++PcJ1uW2bS2je/AVOVSnqwwV6+87tIQOAzYiv8ikgzwI8fuoQmrbgC3HK0gKc10FRyguMd30ib2jK4gfAkgVanbSe2y3O6xEzyXZGrtF67cwsxkauw6p8KhDkGFcJUpdtzqVJa7M5xOAE1YyLoAPs/rti/wmav/sExbM7cN2KJSkl8xRtyzjNuemLUeXIYtTnwijqmVyCjp4s6bPyygJXZ1h8peXZbHNA772qR2wldaEHZI2OqW2srpFWrwyA4TJ+53e+sA8vFmC0t7JIuXpxBLgRLJczf/0twL2eH93J7Cm//jYrDICLwCVHGszWrVsbSiLDrbAujI2LFtlByrHhCuSoyFjzxBNPcDaYWPrwg//SypUrRRYVZDhRQ+SkFTgMgM/SBQ90HuCzNI2QG1abF9JqAjJXG9I0hUvhaACpi7p3u5OWM6sl8rppSQ7wwpMFu3ooag5g/D3+vXH+OOGIUiVNwZV0IZTW3koVqlCbRmzV1AApr7OXYM9unDBe9L2vf4Ytz/U9A1+t7ADCizb+Sdv3bvLHx1rND67Ot156X0CAr3Ys6GbOyl9NreUy5hmxvbD21qxcz5YsegD4tltvpe8nTRJiWMUcmelFjSW20l9ROG9GfJVPvjwA/Nmvb9M3f0wQGwcvdH+XarHOM4+Zvwvjq8cUqZRI0gUa1s49T8RSVBQ/2GqmPjNyK6kUFajhmNrGKGbYiLRJDwjLcazcqvXkyXOPznf9GMQiDjaqJM8VYPmE728UMX8cgw74uK4urG5WI2Cs1Y2evHpt1fHsukFrr4kcm1mgt+/NpfpvHxbv/QkTxpPblCzoMhTyAIddoK1uWOPzKgu00zzA7kcNtzTSAK7HpUxMqVfU+N/ynNITsb8wikQzAEaKz4GDnqaOHTv6m4IkFSk9Mzi9aBgAF6F7Dq4Wv8z8KRwDXIjXBLna7rmH2YXZHcJpgSX4d2Z7DZfgawB5+bp16y5cVGRic5XmHmx/siDvLwqInlSCgxEjRgoSLMRwRZcr7yemwgv0ulbdRCxqUqU6Im4V7s2lGWhXKp/I4wWbwbY4paancIzuLo7VTRMAFEXGzyJ2FsfLRcZyHG31PFfn4OkcQDj92CEhD9y1UUDsBXmEXBzTC5kqlI+3BTa9Sgp5cG2gAxQZxyxlKF82zvlmAK/7X/mqr7B4SwuwajHxkgYplGKArYivzjxTpyiuXAXeWS9Ngz9/jJZvnicsI6/28Hks6aVA0l73okSG9QrngH/p5ZcJAHjjY/Ec1sCgT40BNorLxaSMgK6csBH4xXkzN2cjkGfkUqztT/1bDwjivHxN4hV55pXpk1xuAFixUWsvrNFYUleqXvT0J8+bgWA7rtZ6+pN9M7iHi3j1kakCAHtNg1SYAFhuxjq1TIVD6tx/eQC43njjdZr+08+EDc1RnAbpQs6RGy5nRwN2LcB6ABhrvs6dbxGCw5OwV89enC7zQBgAn51LaTxqmLWvcK+IdIWTLLBuRu/7b46zGReOs3GjOydtkJKgJ7+4JF29BMHoQwJhbX/aPG8SAKMe4kQkM7O0ZPliaM9WMYnVPVsimYwLUBr8jYHgTRzyv/7to/kAMFyX9+1PEYM2b9KYVq31gX+nBWSGmzZvCYk0SHatv4gB1gPAL3YbR+WYddzKAgwdwgp8a7/WRYIMS80D7Gc1hgs0itYF18yaa2WdtQq10BI+6Y0vj+GnXlysto22nryBjWTVs2Tr3fR2rLBWbtt68b3qWHru41pZ9DYEjK6ZQQyw181rLxwBZu8TCXZlHfU7h2Py+yfPm4HiMW+95U8N6PQddr7XX7VqFY0aOYI+/Ohjwobm2HfHh9OTnsWbAtejefPmhhLoxQBLF+jy5cuJnN3VqlWnLz7/LOwCfRavo+nQr732Gj377LNFVbxzTi4QXvXp4z2ZvdecguecYoMwIewAdrn9Ntq6fYef4RTDaBcI2qHV/G6ffvKJ3wW66AHgICgt3KWxBhjrvPjF/ZRyYL+uBdhLGiRYXoYPH1GkAXBu7inKSM2i74f9bZj2SFWeHgBGTPyzd48S1exYgIsSGZZKglUgD7A6cbsxqioI1fvdDsjTA9poZwaS7TzjdizSRpZpMzdvs7H1LOhGerGyOJtZmLUyGAFoDQlWk8aNafWaNXa0p1snGBZgCX71vmnY5JUbulIgq9ylgwYOpCFDhxrKHx8fzzwFpWnturVUvToz9LO7aHZ2tji2desWiogozaChGpUpU4YQ7rVnz25KSdkv+ktOTva3Lc/eVOVjYsTxZs2a0vZt22n37t1UKiKC362R4vhBfs9u52838m/Xrl2HYjkeE+um2Ng4iouLo8qcbQM/kcUhZd8+MWZWVpb4iZzqMbExlMx5m3EMf1+oxIMeP36cYtjdFQWyy7FxDDLfcONNtG3rVtq8eTPl5GRTFs+xDstQuXJlnk8Kh0od43VEKbruuuvyWXlhBX6EUypef8ON+fQIQqavvvqKMjmONIP1UrduXaEfhF5BFswZxzEWdAg9JHAcKnSKgjnvS9knZEAbhG9BhqpVqzJbe22aywSKKPgb84Wu0tLSRHvErwIIQof72Yp5IieHN/PLin9yfBzDdUP9qOhydPSIL/NDYmI1Wrt2DZVmnWZzvyiVeNNXtt/C9dPT0lkvCUJuyA9ZcR7nUvalUP369Qn3DcaS9wv6adCwAa1atVocg15QoIs1q1eLNtBBjaQkMR+cx/0AedDP5k0bhRyt2MJ+x+23i+8mvPRQ8DsKYrKvvfZa8btesUuCBQIsIVuYBMtQl2ftBGLQvv322yK9cDprygnCwKoVwEv3Xt2pvIx9vrTFDuAdt/5LsDLKordbrt0hR125Sy6vE/IAN2rSKJ8L9HN3v1Mo7rzny/UKhXm+MjG/C7TKAu0FAJstPIuSXuxafyGzHgBG/PegO4dRNocl2AHA6KfNLY2pxZV1zroaTC3AkM7McmtGcoW2RoBVztoOw7QRs7Re31Jeo3PqeVXzZtZaPZdjvbZm4Fo7rhPrsJGVV9WvHrmW1kKuWIBnLTlN13ySKmbh1QL89pgx9NjjjwfkPtYDvpLjQjsAwnpQVDBsxFyLfg+mphbIR440gFUTqgUkC4HWe86tu3ZAFGnQiZlMqvxai7kEXVpSQ6xFWiW3dEzQCPHkeHpeh3Z1Z+SxaMeT0U6dYF4Ls77NuDPAyg0rrlGxmwYJKZBO8D8QpR7lTQeVJ8ZqQ+ls6cXuuCHPAt2scSOaNfsPqpSQYHfO4XouNYBcv8nJrVy2zt8s7AYdEDVaduIlLhOdD3vzTXpqwAAxjmoBxt/PdB/tKKWRpbDhCkVaA3ou0CoA9nKvFfUYYGn9nfbufDqadtzWddIDwG2bXEP/+dfLjgBwUXGDVgGwYR5gPesvtGXkMmzmSmzHbVftW3tV9KygKuCV9bWg0AgQyvpOgKYqk147tU8jcKoHgvVcq9GXlTu03iaFkTWZLcCBBMAyhtzWw2NRSSXx0ZI76jXFoh1Fy3GhdYdGv5s2bhWuu7CoSWsaCCUbNGgQCNHPqT4mjGditD59/HOScadaABzWX3AuOzglduzaqmsAtNpw0nuGQIYF6zpSZKIgXaaaISQnO5cB8NF8PDFO4+yDowl3vYY8AFZZSN2pINzKrgZAftW5c2e71U3red1NDogQ50EnXhcdRgAYKYVeuHuscyKl80Dn5+oU9QBwoEiwkK7ri4kTi7TqrPL+aoXXA8Bdr+hDXa98kON/kU/Rtyi3KkXFDdoQABsBOyOQhgmbxdZqzxu585pZb9GHERiXCjdzVdZzR9bO0woIq+MYzUm9+FbWXm1/8m8r67o6tp05y/oMgIdOzaanf/WRXXr9Znv9FsnpWi3csWhXi1zAHzmSw14Z7HmRR/SoZ70yYoEGEVCDeg1E+EdRKAgZ6fvwI+wSvZSqJSYKkVIPpVKdOnVp7969dOcd3QJirbaaq5Y0TFqAsTG6ZOkyPzCD/mol1SkUmaxkPpfOwwC4iO+B0qXLFJiWlQUYDexuJAH4qs8O2oa69Vd8Ivifkrwu9G6NMGtf4V4zrRXQy+h7OOalat7L20s/4bb6GoDb1v297qeJX37pWkWqa6p67QGAX73vo5AmdXKtlPO0IQDw6O+fFzmYJQu06oLlxQW6qOffzD2VRb98sJJ2rrW/AAYArlyhKgPdbHrp44eF3twAYOJUSm06NTzrbtBqDHCBPMB6RFN2gLGVJdPKairBmtat2Ij4Sn123YytB6qdAH2x6lLyqRtZX+3OW/Zn5v7tZM6qfJwW6qmvjtOIub74RK95gK0sUnZfq2aum5Ece1mqVAQDggiOzfXFLp44kSPyl2ZxfKUeCFYtWGYGlepVa7jK+W53Xk7qmXnMAGxWqZLoD1dy0q/Tuvf36kkffOhjtUeRAFhLaogY4ObNmheZDQSn8yyK9fEcdOnS1XDj2E7ebW0ogZolRJ2zNozgXAC/4lXH/0IaADesV5emMu06gsbDJbgaCKQFGJLmWhF5BHc653zv+BAClCAxvdsiATDAdFxcxXwf1ZfvGxeOAXar2BBtN/yrZ/IBYLhg7dq7Q8zGCwDWuswVNfUg9dEv7y9yJBYAcI2EOrRy2yIaPPER8ey4AsA8Ktygb3vyUkfjB7Iy2P9BxiPBQj4SLD3waeYK7Xv5509vZCSskdVV9iFWMXmAUs+9Wa2njmHmXm2lOO18ZX11TlYWZC0INgLFWpdlrdXbyGpsBrLtXhtOgzSHs8u1n3BAzNArb0cgALDWYoVN2ejoCFLZayGrtIjhuwWSKoBh5DCVIFi6cWpjgbWATl7aQMYAW91eds5bbRi2bXMJzZu/wE5XnuqoHmLoSAJgrMvXbfSlJkQBAG5Yv3HYAuxJ2wUbt26VTAsXL9Ht1Q4ARkMzIjm9js8V8Cs+HfwvpAEwJjF58o/+nFUBvr/O6e4Q07tz5y5KSqpOFzRvTMtXrqWFCxfy7mFVMe/WeTncUvLSnPTv159m//FHQHRSntkGhw8fJsbC+JBj3769/rFxDEU9DnnCFmNn6h8+bBgNYGZLt0UluSimWYyFAbBbrYZmO1iAX/mqd75dfHgCHDy0X7i6NapfLx/hmpNZwqK8b9+eAuQzTvrQ1gVow7sL77ZiJQq6iDnp26n7M/qWAHjH/i1+vbkFwFGxkXTzI5dQTHyUE7EDVlfL/5DPAixH0QNrqgR6YM3M0qn2awVutaDOzNVXrHx46aMFrFpXYtQzc9U2A6NOLdJa3emNradnI8uv2t4IJEs9qNdInRNbgNUYYC8AGACyY4eO9BezBHspetZfrCXKx8Tyu6OcAL4whlzToYPYcJr9+++CSRnjpzK51ZGMDD+RT0Ye864Kgo1IhUACWbN2DS+iB7Stleejl3exE0G1McCqC/SyFSv9XQEAV6uW6IoEy4k851tdMwBsxwVa1ZcKhPFMmKUTC+W433yfJLziQ/mmCecBdnf1pDXXiFkv2De4HSZEtQ5+j+Td3iefeIJefOkld5M+D1s90b8fJ6R/y/XM1R3eCjEV8zFp9rv19TAJlmvNhlrD4nT0eAaN+GEAHUpPFXmkD2ccEvkep03/SUzGCwkWXObWrl+vG8vkVlOjRoymJ57qTxMmMFFL7zNELU77Sz94lJyQX8n+JQDek7rdnz7KLQBGHHCH+1pSjSaVnYofkPqmFmAJpOwAQi0w1YIvFZTp9acCO3Vc2Y+e5VWrATuA0IgIy8h6qtWBmXeTETg206N23mbjGW00mFnd9fTGMcDv/pJDj/6cLjToBQCDUKpJo4auN8jkJdRL3QLrbyynAypfPoauvPLKfHl8AXyfefppAYLhEZXGKYMyGQSnpWfmiwWW6x0jF+iiFsNqZKmWerrowla0aMnSgDz7Zp18/fXX1LVrV38VSXalla+obSAEXTGFNIBRzDqGt2sBNhJVzRgSbDxQSOoqMEzIW4CxYzdt+rSAWg7O1sUozHFv5/ywkyb9UJhDeh4LO71YZI8dN85zX+dDB/jo3NntDk+uUHKnWbI7qnrrdf2T1IZZbcPl/NDAtn0b6I2J/fJNVgXAXjZbAs0CDYvtvQ/eTcs3zyNYqWdPXkjNr6jJhj9fjkQnxY37M/qXAHjxpr9p6DdPenKBLgpxwGoM8G/3VaSrWxXnZKWcHBrl/9m7DjApqqx7hzQwMAwwMOQkoCCgICguxhV1TZgFBFFA0R/Mrooi5rzmsLKKCq4LhlVcEcUlqatiJAgIKCAgOYchh5n/ntd9m9ePV6GrekJjv++D6a56uarr1Xnn3nPdTHhtTKuXCbIbgyoXzw876wXKUZdfsKqP08YWm3W5sdtuJtC2m9NL3VnKeIFrfe7czKfRnhEHOGzkhmSIYOkAuFr1KlSZfX6r8HtBbm4uNWrcmF566cB3A4Tgufeee+IAMHyBbWbQTs+hVAPAJcUAIw7w8SecQKY4Exjg9kd2LDU+1Ik8/0tzXjcAPGbMh3TeeeeX5u6XeN9SHgBDbW7MmE+UbH06+Z+BYcM4RtjVzjHC/NdUfDkPb9WKbmJGMwybU3y9LR0tDeSg9EOH/iNwZwYM+D/1UoGXCAST11OLem3p1h6PB647XTC1ZmAlM5n3vTEgrtN40Zk1Z646FuZec4tnmOgsgbFdMDmf/j78SRr+6VOqOJjX2wfeT81PyU7YjDiI+bNqlMWr6lVvSG9OfIHe/eIVdQibRmd36p6QCrSMv6T9gHUV6Lk316CWdXkzYSsDJZvvKzqts6j6dxmQH7YWeW2sqxO4NI+bIM+NwZW2zL47scG2/PrYnBhXr3F7mU97bR6YPxjbnEgeJ9NynGcTaJ0Bxvr785w5if4cY/kTNcm0NeQGgDsfdzwNHjzY2j9snK9hdwhhgJ0AsJNJKZjkxg0blxoRJ9P3Vh80wHpN3hAoDtbOyQTajKeMPh1+WNs0AA7867EXBAD++usp1jBIaQDsPdkpD4DTJtDeF9kpB0DwyhUr2fduFc2dO5da8QKHVKdOHfa1rUuffvopHXnEkfTTzJ9o3Lj/KgYDu8Dwq8up+ANlVdhJ1aqUpRUbylOrhrtpyeoC2r67Iu3YtosqVc48oFkcR6pe9yKlXLeFTZGwqLbkl+jaeRHTPml7uma+Iz7Iffr0VX7JaT9g/9c87K77P994g3pffrmKidioQdO4BSzNAPu/DgdDThsDrMchvLJfX3p9+IhAQ00mAwzGdubotXHiU9isub/PS1StcSZ1vvBw3yAY8X8/HTYtIfVnTADY36yKlalm1dr08keP0djvR6p5gd98myYdaP1m/2rSMqEl7Qc8cABvpv3jH0o0Zf711alxXX59yDcYYBP0OYEvJ39bN/Nk/c7y8uE170InH1s3llbqcAKstj6gjNOGgJzDXy/G3JbHqYzkNTcc9L7IWJw2JWwbBQyAB/4zn4ZOjYTrCqsCHcZCRLpvmkBXr84iWFEGuHbt2so6zAwJA7PcOwYN8sUAu4VjO6RJY1rEptQlnTAHvXv3jlNfNvtUXIrVskEu7TuJmR4VXwAAIABJREFUYKVNoIvmrsH6u3Dxr1bXoTQA9p7zlAfAGKL5I/QedjqH0wzghS+ynu43FZQXH7UAvjuc9qy/hsrvnW+tAsrOEEuyKTzHRJRqPEFU8RQSk7oxY8ZQ165d0xclyTMAs6OePS8NpQItAnM2Fcw7ez7LPsCHJrnX6epK6wz8vGgqPf/B3XHd05nbMAxwMp/hX/57Ni2bsYmyK1WjR966ib6ZM0mFbbq759/p0AatVf+P7tbIlz8t2OR3Hv480CWpwH7SOgDGy8pDvYdTZvlM2pi/gcqxcFgiqaQBsM4AH2ACHVk04llfkzk185iD91NeyjixoDjvx9dVz+f02cnE2umieYF3J9Duddw2T3LMNPHW58c2/7bzev36GNgEWhfBChsH+Jyzz6KPOWJHmOTlA3zkkUfGaYTAJHfkqJG0etVqWrt2bUwJ2skH2IlZLW0MsFu4Jsxv28Nb0ey588JMta+yephEFNDDIP22eEmsDmygH9W+HQutzvZVbzqTvxlws5wSc3R/Nf0xc6UB8B/zuvsetYhlxRa/nRxSZ8NtvsoLCBZAHAPA2Wx6nX01s88rqF79+qqu6dOnUbt27X3Vm87kfwbCsHJoRRhgfDZ3wM85phd1Pb6X/86kc6b0DEAEa9CwXnGmdboPEliWx//2t0BjTBYAFn9dMLAt6rehsd+NioF23K99zrxRsa8Qlep4ZgvP2Lph/H+rZ9egCgx2n/r3nQqEI91wwYN04hF/ofX564gKouypzxkraSEsHQDHwiDpJtAYhxv4xHk302UnX1wbsNRBo7Qr8+jHPNpkdfVrYPNZlr7b+ugEfP2y1ImYROv9dAPcNubdZu7sNuccBmnNugxq8fw62rKzoNQxwBUyy1FWVkXWf4lXgT68dWs6+uiOtIQB2Lfffks7d+5U7O9WVn32UoF2ApalCQBjE+Cq/v2t/s64PWwhC30+YhLOpkeJQGEBXaYpeRoAJzy1vgq4hcMKK4LlqwMpnumgAMDjx4+n0047LcUvRenrPtjgypWrKtPnGED1AMDCADuNRp3P+StRlQhwimOX3x9d+iYhxXsUBpRg6OLjYzOBjoRBapziM5Tuvt8ZsAFgqDfLTn8Y4RU3nza//UM+HQAjBu+KjUvpgVHXKNN9mEEP7vWMqm73nohZ57HntXIFwWCT507Zz2Qk0hdhgJ95bwhN/ulDQqzjQRc/T3Wq12cf4IiybiJJQHtQMa9E2rLllWc1zsV8gHUTaD8Ayw3smYARDbkBXf28rcM2s17k8wu0bf0x2zFZaznvJdAlfbfl9zJ1to0hEdBvjsHJdLpiBm3bVkDNXthMq/P3hVKBRpPJNIFGfVCiN+MAZ2ZWYHPQTGUSCiCIhDjAAL87tm9Xble7dxVaBbCQ1w0AtzrssFJhAo1+msyrfkmLEwDrG+TogwBgaPN8xyE1xRy9tImIhX0WlpbybpYAyYi7XVrGWVT9SHkAjJeKj8d9Qh2iMWuLaqL+aPUi7uNJJ52sFow4E+V9m+NMoL0Ar3Xecu4kqnyxOgWQfcqfu6j4wmCZJ382KZBS6x/t+vgZLxbCnpf2pNEfBFf7lh3etA+wnxk/uPN4iWCdyOqfQeN8JoMBhrnypDem07plUXDJIlRN8w6jx966RQFQqEE/dtW/qELZCjEA7KaujGfTB09/s7++RC+vIYIFn/lLTx5Iy9cvou07tyVsAo3mW3VuTEf8ualvH+ZEu+yWX48cEGOABQCjYKKmvHpjNvNnG7i0CVJFFpL4rjuBVze2VupxM8XW8+jtuoHlIOdsDLXT2L36bV5UL0Zd2jHCIIU1gU4GAMZQbLGAK5QvTxUrVeJQiVlUvnyF2Ij37NlNe/fsoT38b+eOHQyE96s/I5MeAxjf3USwmjU5tNSIOLn5KtvclZL5HNDrevjhh+OEx8QE2hTBSvsAF80VcDOBTjPA3nOe8gAYN8CEiROSGj/Se9oO/hzin2sqP+KlsGDjfVR2ZyT2Z6JJAeZa/ySq0CZWNG0Knegs+s8f1gRaV3k0TaChrNulQ1pm3//VSO2c6zevpsGv9Y0bhP7CGOZeA2MwY+aswBOE59JX782NY2u37drKrG9rmr/iZ3pw5EAVtzhmgqyLUDFQbXhYzQPEsQCo33/iK9q7e2/C/dJFsIQBxu+l96nX07otq/cD8ARrhhI0TLdLIh6wMMC1s8vSwutz2DqIwyDtZODpZYprM4t2Yzmd5sTL7NlkoP0wvUH6Lv3zAu22cTiZJtvqdGpHr9dtjMhnio05zZGNLWcRrBGT91LfDzeqFksbAEafwALDFLpc2UyqUqUCg9/yVLZcudgM7du7V4Hf3fjHzO/efbvi4v8io66W7MaohbFwSfBn7pndrZ/FyQCbljsCgKF3sGxlvGBYuyPapn2APa9sYhmcNmxQS1oEy3suUx4AwwdtzJiPqFZenvdo0zl8zYD4/TqGPUjAD9hsUPkF15lCGWUrxp1Cm5dddhkLJbSnUawQnVZ69nWpXDOBtYVa5Ki33gpc2ZAhQ+jBBx8k2w5uWgQr8LSmZMFv2Y9VwgrJAPQFOAwD7CXq4jVhAKtj//4dbdu0I5ZVB6EihnVks2Pp7sueP1CFOQqCz7iybezZdACj7NUJ7Tzarl2jLr9476J7RwxkED4rZoINEawgJtCoHkJYbU9q4um7nEBXfWcVBtgVALsBSreWdECMfH6Ams3s1wmUSp16H2ygzxSVsgFWvS4TlOv1J+IvjHJu7LSbIFcipt5e45F+4C/7AC9ZWUhNnmF/dU5hVKCxFh13XOdQMenN2wfCdkgCgvEZQLhCJl5r9ycT+OIMmF8kHfyCtTz99NNp7McHbu7bLKB8/3CSnBH9vOWWv9Jjj9tDEEL1+tBDi0ec0vQBnjp1KnXs2FEx6d99/0MsPA/eH9od2U5tQqZT8mYgHQc43FymPABOhulcuCk8uErD9Ll9+6PUoNyEqfas6WFVgtaFr8yZUexv9QeIss6xTpqE7Akbb/DguiLBRwO/G5hKhVHelAUOitKNmzRV/uCS0gxw8GuTiiUnTf1PLJ6t9F8HrmEYYNOULtH5cRKrAgvcpvHR9NnMj+jJd1l7gNNdvV5UoYhWb1h5gBkyGNYuV7TncG4RM+oFX28I5AMMAKx8kDl28j0j+6n4oRKKCfWmIgA+QATrcH59WG/EAXa7cE6mxSjjZj7tVqcXMERZJzVkv6bANhNmNzZaH0+iN7Lk96rfVq9TP/W8JiOsz49Zp6ECHQYAF4WIlJhCS7cBhJHACOtp966IBcfOqN+/DfzanmfmdJx2apdQERWC3gq2cm4m0Fj369SpF7dWJ7NtvS7z/VsAsCnOVJygvKjGWhrrTYtghbsqKQ+A77/vvjjZ+3DTkS4tps9eqswwOcxYeYyaMCc/4AOOV7vfEfyqevbtpDZtj6I5HJMY8YYR0y+dgs/A7Nmz6eILzqdfFiwMXImIXNgAcFoFOvC0pmRBWxgkaDAsWbpEuaCEYYDDAGCb+bNMsDCxv6/5LWYGLabIOKaHIkJeKDcjVvDfRt2m4qKf2rxXIB9gAcBo44G3+ysA/KfDu9BfL3lUscJBAbBf9eqiuMFkbUDdX19dizojotQ6LQ6wm3pyZKGIdCtRoGYbjBso1fMnwo5KOSefXdNs2w9j6wf0m+2a43VimZ1My91Mzp0Er+S6SNvIl11GMcAtXtiomNIwABjV9urZM5Q1ku02AAhGKsdWFX6SG/hFeTcf4E5HH11qTHjd4qaDra5ZI69Y2FYJkyhzLybQ0FtYvPQ3VujOiV2WMOuDn2v7R8xz80030tPPPGsdetoE2vuOSHkADN+xMWM+oUZNGnqPNp3DdQaGDXuFbrzxZupzxeX+wOeu72jX2psos8xuz5ndl9mJylZ7lKjs/geiWQgvsqtWrqaW/OJ5gPiWZwvpDOYMAABf2u2SUPEAhQG27SrDn7J10w7pif+DzIBNBAsvOivXLFcAOEycz359+9Brrw8PNJPYOBv10JQ482ezotycPHrpPw8rMSw9Hq8JRKHcDBPlx9+5jeYs+YEuOO5K6tL+3IT7ZQPApxx5Hg08/y4Gv6xEG2WjEq24pEyg8Wxu07qt2pxE+qhnLp3TiX2AAYCdAKM+OCcTZ5upswk0pR6/5tVO7KnN/NepfTem1A3A23xuzf7r/bB9Rn4n1lqvSz7bAC/OOc25rZxtzpkBHvtdAXUdtV6VCAuAkyWCZf5mBATLcYBhAF35q+fXTZ5tvz0nZhXrX83c3DiT6UR/u8nM76YCjXaKi63WNULQrqhA4xm7cPGvcdo8aQCczDsgUlcaAIeb05QHwNix+2Tcp2kf4HD3AXn6/TrVz6rQ+zY/SQV751tNolUxD+bXrFoXxSoo2JtWhQ54bd999126rFfPUIu2WFjYfIDTJtABL0yKFrMxwLoJVpiQW26Mhtd0zfz8N/r2wwgwsyUBoxOm/UfFBMYLM8ygOzQ/npxY4I35G+jZ94fQ4jVzAoFgGwCWOMRhAHBJimDpDPA7F9egbicw+wYTaCQThNlYSy9QKRfPZtasX1gnplnP4xekooybKbR53g1Em/7DTnV73dBO/ZF5to3Taez6tbGVlz7a5pdFsKb8THTcK2vV2bAAuCgYYK+pTPS8aF6Y5cCqNm92SKkJg+TUT+l3g7qNikWx2ty4FABs803907GdkuoDnui1PRjzu6lApxlg7yue8gDYbQfEe/jpHJgB+P127nw8KyiWo3/961/UtWvXhCcGLEzGzrFE+9bSvj2s5pqRS2Wz/swxC1ox61s34frEHzjsoptwwwdRgSefeIJuu/32UCPSRbCat2gaB6bTJtChpjblCi9e9Ss9OuqmuH7r6s1hfIDdfNrcJgrM5KfDptHSuWscs4kZ9K/LWA161LXKN07Y2PX5LPBTEDXjjdYg+QFUHxl5swLBl516Ex3bkp9nPpPUgfolDnEqM8AYth4HePHNNalxXX59QBgkm5mvDSiiEiefXRtra2Mw9fk32dNEAaibqbPNXFvvvxNLbbs/3Bhp0yTZzUzc7d4z51vyOs2r2yaDzCNbFetxgMO6JT3yyCN01113+fwFlUw2J0ABH+Yj27QJ5U6UzBG5vfcWhb+1U9/NfggAtpmSp1Wgk3kHROpy2zhOA2Dv+U55ABxWPdR7ig7+HDk5OcrkuLT5U0u/XnnlZerf/+qD/0IkeYQQnujZozv9OG164Jr1MAdmGAi80Hfvck3gutMFU2sGbCrQbVq1pFlzIuxrGBPooADYb6gimDYj9u6QN/oq3ziYbt/d6yUlVGUTwxIGFyGU7hrRT42v/xl3UuvG7X1dNCk/dcFXdN8bAxTr/JejelCfM29MSRNoDFpngCddkUunHMUm0CYDbIJEGyjVZ9DNfNqP/6zJljqBTbTpxN469cc2FlteOeYH9NuAqg1Mu20qSHtOINYviHYyKZfj7AO8bdM+qvf0JtqysyC0LkcqAGAnVV24E7Vt29bXb7+oM+FZ8tRTT9P1N9zg2FRxsa0mAyw+wIc1b0bz5i+I9Q/zd8wxnYpFmKuo57801e/mOpQGwN5XKuUBcNoE2vsiu+WQ0BalDfxG3j320Sl/7kKff/GFqyJ1uBk4eEtDkbEXA+AwIljiawQfqCYND4kT1kgzwAfvvWMbmc0EWt+AvOjCC2n0Bx8EmhQvkz6nSr/892zfKs26HzAA8ENXDFcA2DSDlrYExE6ZO0kx3yjTu8vN/kAwh1WqV70hvTnxhZhydt8z/kpnd+oeCgA3bJV3QLziQBMeoJCuAh0DwOIDrIMym/mzgEk/ptFO7KsOSN367+T7agJGJzDrZD7txNYKuHarXwfJbiy4DdyaTLc51/o4vMaoXwcnIC3HDRXosNEZBg4cQEOH/iPAnVd8RZwIFax/x3ToEGotTeYozPi7et1ggOvm1S8WESwRyYSJeJmyZUkAsLmRkAbAybz6++vSLbDMFtIA2HvOUx4AQ4X043GfUAd+OKVTYjMgfr9Vq1alzZsjYT9KW5KwTNj13LVz6wHxg0tbf0tTf5IBgEXkwmZWlRbBKk1Xu+j7YhPB0l90wgDgoAxwIgA4OyuHVm1cTk99cBtt2LyeBnV7ijq3Op3mL599QDgkmU0wx/Vzm9Jbn7+kYiAjlNGA8+6iyplV3Cc8CoBHfz0iFjsZv5cTj/gL2cyu/Vw9KEDXbVajxACwbgJtFcEyB+HG7trymuDMBjgTrdMmJmWyq3q7XoJSTuf18biBfJvZtpT1Mul2YrDdWG/U7dQfp3mQ/lTMSKoJdDJccvz8ToLmwTvGVf3700sv2aNPFJewlJ/+u4X/LE7BrnfeeYe6detGAoAlDBI2C/GMlVScoZn8zN/BkgdM+5x5v8TiLevjks2Ig2WsRTGOlAfAuAHGT/gsrQKd4N0hQlMAv1988Tm1a+fPtC/BZkJnBws8duwndO6554YW4QjdmRSrAIsOQMnESZMD91xXgTYZ4LQIVuBpTcmCNgCs+3qF8QE2Teb8TlAiABh1Nq3TKg7MDu71DGVnVbWaQSM/WOCsipUVCH5+9D009vuRyn+4+5/7u3YRwBn1jhj3nCpTqVIWPdzndcU4r9/s7K/sNW4wwK2Pb0SNDq/tlTXp53UAPPfmGtSyLotgwQdYT25spa1Hfs2SUdYPu6nns5n4Opkg2+r2Y5ps9stPGTelaNTnZJrs54qa7LdexiZUJv23tckAmHYR1XlmI63ODx8GKcwGmQwDv702h3Sk35bPo6XrF9K6bcupfaMT1en1W1fR0YedTJUrZdPC5XNo+45tlFWpMi1dGwkD2LBWM1q3aTXnWx35nttMnZdj+H5Kh6500gUdqWaLClStRlXedN9FS3/KV/lffHoord2wKjaj2znGeBZvhOFv47rNKbtSNZr924+q/qzMylSpfBV1Hm3oCe3h+CH1W9KqDUtV/3Kr1Inlw/npi76kRrUOpcMaHKHGgbFKQt1/Ofpi6nTC0ZTXqJrq67r5u2nN75ti3/uef73qh4wRZVHvjj1b1TxIwrGa1Wqrc0vX/kbrti6nlg3aq/7UqlEnNiaUwzH0GWNEGczzqce0o5bH/0lVl92kgPIXl6F7h9yrxvLEiCG0i9Xuq7GL3Y7tuwh9kvZRdsnKiIk05g6f8Rdp2vyv1bjr1GhIP/zyueov8m/bka+O5e/YpPKhDOYJ/W3ZqF3smIwbBzBvUhe+y30j9wbmEmVRN67Duk2RZzP6j3JIyIuE+wtzIAnzgz5Ie/o1Qh6Ze9SLMUg9ct2lD3J9Jb/kQx3Tf/+fag73eNvmR6v7BfODlFultroOg+46UOcF98LG33bQf75+M24MGBfmct7vM/i+3ab6iGTrk9y30n+ZC+TFdZmx6Bs6tN4R9NPCb2NzkmofUh4AY6fpo48/pOOOPz7V5r5E+yv+XGPGjAkkelXcnRfzu7BCHMXd75JsD4IUvS/rFUq5UuKzys6uPh7ENe3DZp3p9MeYAZsPsG6Cdffdd9NDDz0UaDISZYCxMbZl/U4a+/fvXMMfmZ2pl9uYhJUFKBUWeDaHPHJidcUUGi9et73eU6mr3tnzWWqSF3lhM5PEE67A4Vie+ved9M2cSSpLWAYYdRx7Xitqe0K9ErGEEQBcO7ssLbw+hypXZh/gnUZsX3TSCXjq/sD6pHmpOttAq5R3O2e7OF7g0qs+m3m1PmY/oNtkXm0stdl3P2bdZtu2dmx5zLakP0YYpJNPOok++/zzQL9vFAqrAr1/wzW66YI/bGmxP6kDLt9xyszjcAzCeKib/+L3rOKFu7blNi2ySaT3ze802saEspG69u7ZE+tbhbIVaPc+75CU8S3b5sOpb/o49peLtStigto8OffJZ7vqOuiXTeZQyvusRw3JKa+fOuxjt8+Uvinods2D1Gne35Fh4R5FKle+LFUoW5Hvg53Rrvm554LMJQvk7djCYLoqwTVq2KePpqR/d8oDYFxlMxi330fLHzVfqiosZ0RfAqZPn1ZqGevSdE/BbLnnpT0D+2ViLGJqZTOnSfsAl6arXfR9sfkA66qpYcIgBYkDnCj7ixmCGfSsxVNjata4h6/peget2Lj0ADVomVF5uWhRvw0BKA8a1kvFGAV4rst+vmbSAbDEHkaesD7AMIHueGYLantS4xIJDaeLYH19dS3q3JoHBR9gJDdg6QS6EjEn1tswWVY3wO31s/AyA7YxqmEAu4wDf21MsBeI9Srnt7xpFm2KleE8h0EaMXkv9f1wo5rFsJvPYZ4PME9+8YaPvK5mSp+Hyv4/xj6gGM3LutzAz5jyKT0eP52fNPU/1Kz+4dSkzqF+sqfz+JoBP4DeV0W+M41g9yDZ6PVdqBRkTHkA7OYLUQrmt9R1YdiwV+jqq6+h0uz36zRpet83bVhdIixIqbugLh2CCTSYtY8/GRe42xLmYO2aNdS4SdO4XT680B/LLHA6/TFmwBYGSfcBDvOCGyScnVf83wOuCjMTYCR0NWj49N7f5yUCW2tTg5Y6dFPoV8c9roStYI550Yn9rP7DMIGuWbU2PfPeEJr804ex2MNtmnQIbAJduVolOufaTpRTM96ksjjuPoS5q1ajtooWgDT9mprUrlk0DJJ0wAZMBbA5sZ44r4MxJ/NgL6Bqq8cG8vxOlhdA1MfsZtLsNm69z0712fK45bWd85oHk/WW/IYIVlgAHEYES1wIwDiVVALj9e8vhilz1i4dzk96N3QQ8fSAtxW7dvCmAmYOp6u47PXrNKR7er588A7VMjJsJrduCrdDPwxt6Z4a/C6gqwHLqFRLKQ+AEzWdS7ULlMz+it8vTJlGjRpFdevVS2b1xVKXCHeFNccqls6WcCNgbXv3uoxWrw3ucyhqkxC5qFe3Xlxd6TBIJXyBi7l5mw+wHgYpjEiMqIkmMqTRT31F65YlJt4HYJrJYPfxd25TvksSDqlFvdaOatDSJ4ntu3vPLrp3xECav2KWYnXN+MA2BhhA+9H+r6mq3IC22/hrNsihC/9acq4+4oYCNm7+9dUjcYC3sgm0U6gjJ1bYBMpeIA/nncyEnRhaNyBotmerQ8r7iZfrpursdE7vg9cYzLG4Md4mmDVvKHOzwXYtpG9VMmjNugxq8PR6Ff/9wgsvoPffH53ITzQub5gNMvx+bu3xeOC2k1FQNgDxzHjsqn8lo8q4Oj76aqTSC0D6+/UfHvQMsLjUlIZrm/SL6VIhWG9soDoRCADHNarWpLrsrpMKCWb4j/z7ujQALomLBQbiv+PHM6OZUxLNp0ybYE9vvfU2tYOPheyMM86g8eM/pdp5+8VUVq9Zrb7PmzePqteoHnfOHKjkVS900XKSp1yZQtpbkKHqadmypTpcu3ZtWr16ddwxW7ndezNo7bqISAX6gjxItWrWpjp1IgIE9953n/pbGkM3laYbAgC4+8U9QoVDkDm2+QCnGeDSdLWLvi82E+izzzqTxn78iWo8jMgNRLB+4liRmZkVfQ0kYfY3WquIU737+atx4YkuPK4PrVi/xLNtgFuYQi9aNZfueP1y2rp9M93V68U4U2ibDzD85f96yaME8Lwxf4Oj6rRbB0oaAFtVoBEH2ClskVecWn2wTiykE6Dza/bsBsL9hC3yuiP0/tnGIOWd2rKNz4sRt7HKiY7Taf7QX80HeMrPRMe9slaNImwYpDDPhxIHSeyLunjNglg4tMf6/dPwCfa6UbzPg0lDzPEaObl0Tw9Woo7zOfYun2o5XvrwAbUJ+UdjgN+Z9LKyCrIRCLrORqpsggAAP/B2/1BES0nduynPAGPi0j7A3reP/vKC3JUrlVOFdu2J+HBVqVSetu7YE/ubWb6MMtvDMXwuKMygMhmFKj++4y/OS8IxySt16uckP3aSnZLUa56X43v3RtqslFVZAflUNOP2vlLJy4E4cH169wsFgCU+6++Ll1LzFk0VEyAprQKdvGuVCjXZRLB0E+hzzj4rsLl9ogA4iP+vzDH8gBevXkAPjrpWmfQDnA6+9FmlLuoFTnVTaAmNhBe4v17wRExES2eKhWlGnsGXvEi1a9QNbAINAawjTj6kxG4V3Qc4LgyS9MjGLtqUh73i4DoxymjHiS11A6JOM2aCQCc2VNq1hWXS67b1Qc47qUwnyjB7AVe3jQQ3pWtbP5gBnsJCvQKAw1pdtTuiLf00a3ag+zdZIAmbeFDBDeJzun7zahr8Wl/V/5dvGcv/J998FSA4s1ylg579xRzKenJks2Np4Hn3BLovUrGQAH/b+5PMCUz+n7zqrYTvA9yjz40ZpKZl0MXPJ82MHvfl4++xX3rZzMhaZ5jnp32AS+hOxI0CAHzaaaeVUA9So1mYPw8bNkx1dsO6lYqRrVC+gJYuW0u5teoQWNvlK9eo40jr165Sn/fsK8PvHIW8KZzBJtN1aeWKlbRq1SrFxuL7qpUrFLMrDC/+oi4k1Fe/bl6s3gb1a3P+VSo/EvKCKUZCXSuWr6LyZVl1kY+hPfQTjDDaqle/Ds2YPgOijHTmWWfR9GnTVJn+/a9OjQtQAr1Mhg+whEFC9/UXGGxEdDz05LQKdAlc15JqUky39PYRh31V1EoDzMXGLRsCdW/Q7bfTY4/7N3EMYv4sHRMWWBSaMYZ7egxTIYp+X/ObJzsrDC/CngwZ0V+xGBDTOrNTN1VWADBMnWVnHAyWV8glt4mD/2/PIZ0ddQ+giv3qq6/REYc1p04nnhLoGrgVknjskucAESy9sAkETdEoyWsCShy3gV83YCllpE4bO4pztj55lTHPezGzTvmlfTcQ7DZnev+dxmsD8zbVbTeTbLOdTFZ63VZAzV7YnJQwSGFVoO+7Ymgos1AdwAa1XsKLPkLhdD2+V9J/Y3/ECmFWXiunTtKAWirMIUDuVzPHU98zb6HcHD2cXQFNmjpGWSZFzOzZyiDBTRZ9kzrs70W9bEetEPS1/5Erhxv9JhKtN6MjAAAgAElEQVRQnwrzH7dUYclJtU7r/YUK6diPx6ZNoP1exH1Rn7mybDIe/VxImZSBgH9akmPmOXxX66SRn7g+vIRRwZ5YLRksxw7xFCpTXqmW4jPKFZapEsnHx1VdBVvVXzmeQRHVyVjaxwHVMypxhh1EZXP5X12/o/1D57MBYJ21d5scYXrFBxiK0nXz6scBnLQP8B/r9rKJYGEDcmv+FirDwC+LLTPAqAZJiWg5bF63jSa9MT1h/1/pl80MGmGNOrfq4gsAox4BuQDMEADJKlONBpx3l2KB5Rzi/T7w9gDlGyVq0+u2rGYzaAlR4X+mvMyf8ex98IGH6C9/PoGOOeGkIlGJFh9g9HrSFbl0ylHMgEEF2gl06sPz8k018/pRWraZXvtRVlaLTmTj9YDYwk6mxNI/L3Dvx6zaq2238/o82QDuXs6wk++vPbxOl+c1vXJkvbYmNzNynGMGeMbCQmr/8jpVPKzLURiNALQfFLTK2HUAnF67/D97UiUn1qfvfv6MTmx3RqiNkpIcr5hHY119dsB7CXdFd1MKLqRWQE++faeKCX3bJbzhwyBd1/+wmWY/MOqatA9wwlcrCQVgGvPphE+oTZs2SajtD1DFHg6ovo993cqyg335aEB0AOEogFVANQpkFRAt4BfaMjUjE1MQWQjV931RxTcAU3UsK5qH8wOo4jiOobyULeSA4mgX7Wewkqn6x/nwfe9Kzs+gvFwTLsOiTShXthbXxWX0vOhDuUZpEOzzVr2yX196ffiImLk6wrfoqSKLAu00Xsj3sp+ipN69e9Nrrw8nAODGDRvH+Xmk4wD7vAgHSTYbAL7wAhbGGR0RxpF7LchwdVNqr/IAwInG/9XrFAZ3F9/nQ97sqxZuvFxfevJAWrTmF8dwSGa/xB947HejlJqp+j2cfnMMACP/ncOuVGJZArD9+Bnbxt+wVR6defXRsVPqGc0Jz2skaDxcO3AgHXfc8TR50qdJV8iHBVHLVq2cVaC9gGOks/uHZmOF3cCjW/1+2tYn1TSj9tuurZwXc2u268cU2g2YSn3mpgOAbz5zGdk8x9X4Hx7zeIyv4rUYYBgJ5+D55GXKLdeKwyBNnlZAXd7gDWhOYUWwwsQJR/thXW5gxokQZtjcDVuX7TeaPlayMyBmuKn7XlLA7jFr6Z3PX6ajWhwXOMIG2NiszMpsnXczX5DEzfR1sIvY9a2bduB6Cuiap89R75EvXvfhAf7paQa4BO993UyzBLtR+pvexyATwFKALIAlAKakfSx2AdCJ42BawbzuXcyLKX4AnISJFbC793deUCFyxXXqLC3yolz5VpFyaA91ox6UEeCLcwDL6i/3A3mQUD+AMs4BDJfJ29/PvYjXyWaWWd0VaE8n5xmA3273HhcTBKyQBPwC9EqqkFmOdu/C21Mk6WAYQLhr13MVwJnNAkVt27aNayx1F5r0XRNkBmwq0Hoc4DAiN4mEswsqgCVj1k2YJUwRNlIf6j2c4wRX9a3SLPXk78wn7IBv2LyebrrgEWqQ2zTi65u/Th0XgK2EtlziDbtdk1adG9MJl0Q2ecWd5dzzzqUj27aiae9voisHX6BMsfGCsuCn5dTocN20LsjVPrCM+ADXzi5LC6/PocqV+eVqp8WAzI8vrc2c2AR1ehfCsL1Sj41ZtfXVDajbfJpRfzIEv/xcJn3ekF8Hvofyutm+BhGHLyqsykh38x7KYJGywt92UcbvvAav5msFkFyNy3mNG3UbDHBYAPzII4/QXXfd5WeUB+SBSehDVwxP2CdSr0hnx/5ofqeJTDrUqH9ZNpMuPvnKQL7SibSVzLwCgGFtAxN1bHhs2b4xRdng4o/lK9cC83bL0B7qq5g765vfNgY47QOczDs5gboQhmP0h2OoRYsWCZTylxW77GPHRhROV61aSUcfHdmBX7p0WexYnTp1GSR0VS8lPzLQaNiwAf3www/st1qXOnboEFMxlmM4L+XlM+pGfr0dUWeG3277o45SdaF++L7ec++9qj2Yfks5lEV90j/kx3n47OJFqd3h5Wn172Np5uxFlJPbhjZu3MDKypUpJ2st1ax9BOWzGeP8hcupds0KDIKyOOZrR14jd1BZ2kCz522lcoXzqX6DZvTzvDVUJbsOVcrMp3qMS8tnRfLlb1lJOazEvTV/De0rzKTMshs4hMJuriubDm1ej6pV4fiRFQ6n/A3TuXxtyiiXQ9N4LJUzt1BOTlVawTi3XJndLLDF8SZzsigvj+cjowxt37qafmbwlVW5csw/GT7E6zbsphPPeJbH86uaT4y9Xbv2ir1etXJ1bG7k2shcYa6RMG/nnHNWXF7MGUJDwVT7p1lzVT5cB8y7zK9+7cbwfYeE+dXvC1wjuWY4LtdN8qFOuTbIhz5d1e/ypLM2iN3bt28fVvseHwd+AXohZoBUITPCyuzexcrd+yLMLwCxAOEhQ+6iwYMHkxkHGC/al516U+BdStVQOqXUDOgMinRcB8C33HwTPfPsc4HGlAgADiOAJZ2zmUFjt/u0o873pQYt9ZgsMF6srz7rzpjYFZSi4RcdqzsAAC5XoRx1PLOFEsDCc//UU09VzY977zNaO7uQpn4zle4Z2U9ZZ6D9R29/ns7of1TSzaAfuP9+pcAfB4B1zxkTpKKTbqbPToyqmwiW1OkEROXC+PU7djKZRj1mG+adbY7Nz3jc+mdrz8YwyxxsjZo6d6hMhafmUkZd/rt9t2ohY8veCAjWEwDxRN7UnsqbzTY22ATxDKTHfldAXUdFGOAwJtAIo9fpmKPpx2nTAz0fkgFY9Zf44mKA8cwc+uHDlFWpMl1x+k2l3tcVir7XvnCeukapZiYO4P7faW/Trd2eUsBdQFlwU+BAt+pBUeimoRcTCBBhe7H5Pey/jyhXn5sueuiAjag0AC6hy56oeIrfbuJF47rrr6N5c+fRsuXLac+evdS0SSQuF74jiRIxxB3mzp1L06ZPp6Pat6fPv/hCKRTjM9IaBiJz+DyONahfP1Ye51FG6pE6obZYI7cGbVi/IVbXqad2oYkTJ6m8CEiP8EAfjRmjFJEloW7pH/KPG/df5ZN32/Ud6Mwuh9CCBUvp14WrqHXLOrRy1Xpa+PteqlGjBrVqUY3FsDbThM8XUN06VemY9nWoUYMqbPQQMWteu2YxleXN/vLlq/A8bKV9vDlVvlwZqlKlClWvXp12sc/R9h07+CEfMYfGZyg279y5nf3oC6hx48YMtmsqELtkyRJVPrtKFv3yC5sbcsqrVYvWrI2yv/xd6sU51C3zjb4ibdgQEdqpWKU5PffKQnUec9mKTfQwL5i3777/gftbjuTayDXZsX2bMoHCtTDP6XXguqu+5eWpa4S5xWepF99xTZEQHkIS+iLXE9cAfZFrLPmkHlwb9EOu6d9fejHpL60wO3vqqacj88XML8BvVhb/LR/xvy4f/buHF77d+BcFwgKCn3v2Gep/dURorO3hrWh2dF7wPRkvJbGJS38o9TNgM4HueFR7+mHqNNX3MAwwyi9Z9Ds1atLQcx7GvfIDLZ0bPLY1GtCFqm599VL1nAzipyuq0GCOYe68bONC6n/GnXTiEX9RTLLUjZ30tryp6Edky5wA+P92uaI9/e+byYRYqnjGjH31a9r5W+T5/Pzoe2LxQ2HKDab5hP9rSjm8wZnMdNFFF9Lo0R+oKt+5uAZ1O4HNrxEGSZIJXJ3Am+Q3GV8vkSgnFtjJZFgfvJNPsY2JRjkv/1h9zHo7tjGZdTmZbLuBXROoA/xWZEue03ij+ETW32Dgq0BvNF+GCca5jwKIM95fZQfBB9x4ZWjE5L3U98OIJkdYBjh8HOBHuReJm3Tqw8IzbNuO/KhZZzJ/Hfa6dNZ5vzlp0bcbtAV9k9P0uYZ/6i+rp1lVgIO2l8xy4j8LdxMAYN365lh2T0kn/zMAwFuhXMUDxK6carjj1csCC2D671Xyc6Z8GKRExFP8Th9YxC5HtaDPZiyyFgH7ZQvnox/3ymPmlYbcwgRJGREyQl4nUSOp5/hjqtElXeuwmFsGg9F4c7VNm/exGVuGArOJJNSFZNbnVoeUkXLSH/2vXh51m+3YxvDd9E00ajQv6NHkNO84rc+bra/meX1u3a6LWZdbH9zyTp8+TbHYyUzwy3zr7XcPAL8VebMC4Lcc/8OuL9JO3rgAEN66dbdig7ds3UoP3H8f3XrbbcoH2BTBSgPgZF6p0l+XLQ6w7rs7cOAAGjr0H4EH8uOPP1IHtsJwS3g2f/D0N4EFsKRuPVTRvSMGKj9d3M+Duj+hsniFQ9L7iLqgID1h2n9ivsAIqzT66xE0nFVjkcL4ACP80XfzJ6o47gjh9Pytoyh7bz3asmO9iissoZbETLR6dg1qfVq9pIdMEgCM59v866tT47q8DuRHRbAwSCcAq59zYoSdwLAbuPXDmErbJriUC2gCS3McJkC2sbwo4wfkum0IOLHJNqYbxzZxmxfWU+CXVvkTngM4VsC4ThYVjllPGZN5E8nJLxhjYh/gxz/aRXdMZOstTmHDIL3w/PN0w403Bno+lHgc4EC95kJMAFzz7DmqtE09N2i1XuVkTcf6nmgS4KgDdt0sNqwYWaL98ZtfALD0zzSJ9ltPOt+BM4CNo89nfOQY9SMtglVCdw3iR46f8Jkv5sBvF/GSdUefM+hv/5xIVSuWoZoVM2hbNPxpZd70xucdewqpSdUydEiNclSZnzHbGEN8s3wPndqkPC3aWEALAS6jeeXvEXnlaOH6vbSURY9rMFmKOiqVz4jVtXhLAe3gsD84h9QsJyJwUjlqpro6f58yP8vLyqBvlu6h3zZFvuM4UucGFeiHVftUedXW3jJ041WNFZBsUb0Mhxdi821uY/e+CBDO4XqzOH5vFvd/0eaCGKDF8ZpZZQghgrfvLqTtnD+rLANl/rdy6z6qWakMbeHjCAPM3ec+81rJx7YjNjC3lcPzJfWh7dpcF9rAP6TtUaFo5MlWx8vQ+h0c/oi7BeAr7QOXo88rORRDTgWOS8ztoT97OA/ayWMTrxUbd9P749bQugVbKa9KGfptw15qW7sczVq9V81Ng2z2ceUX1ImL96h5wrxU4bpwfXCtZB7Rr0OqlaVmueWoOUREOK3U3KO38bWasHCXAtGY3z/VL8/XPHIM6fyWFWnmqj20jn3icF8gbeW+4l5Bm2gb13fLzkgsYxugTjYAFhXoyZ+xRQKz9TB7rlKlAgH8VsrKYgBcgTIzKzC4jZjNgR0HCN62fTtt375TmUIPHnJHDACbIlildSH0+ztP50tsBmwA+NQup9AEtkxBCuPj59eSB+4JHzz7Y2gAjP7CDLpm1dr08kePKQZVACT8d8HeIqSR3wRgClGtO0b0pKrla9Oj/V+jj797JzQAhvnzxwteVsyr+CnXZx/j2Ut+oBb1WhNUpdEmzJ9h1nnVmYOUkFflqpmuYZP8jkvPpzPA06+pSe2a8XNya3RT1QtIoiIvH1zkcTM7toFRNzEtJz9XJ+BsG4P0Sfrvp6xMmhvTaxOiMv179bb1+dvIcw6z54vqKNY3UGIQTG+yHgfMoeETbOuzYQIdlgEe9sordPU11wTqLlRxH+7zuqcJMZirWlXrhfIVDtRBl0IAYr9v+JWuPfsB34xamD5gDp774C5l7fVAr9cPECxyqxvAWbeIkXBPOD7kjb6K5ROGNUwfk1EWoOyfk5+i09t1U65YAOmLV82PsftPvj1IbWym31PCz7aIXDlde9l8CN9S8daQ8gwwYjh+PO4TT+YgkWktWPYLXXXR0TT8+3wFKr8eUDWiqBhd/LYxKtu2txzl5TA6Y6EIlfj8NgaklRlEEQMjxM+rrBAcnxPlxWz+zjvma3YxiM3cx+BoPyMLQZE1myPAKa8c11uWzzGQVAkok+tUfUB7cN/k8BMz1mRQO9Y6mcFhdavzeoYd+SUrCxmgsvFy9fK0uUke7SnHAJ3zZ3HkIWIwtp11pWCCvJNBaC1Y0OEdrwIfZ1C+jesvV76QqqM9PqYSY6M9PO7y5SJ9WZvP5bI5PwM9tjBWaQ/H7c0CaAeO0urbzPXloO0ooFfnkIDXAWa5zSwcw5Qx+kU9yjwaQFnKIC/GjbaQN4LVIinaJsqW/5knYR9PNuYJcwTTPJkrzrpt9T6av74MtWMBacynula1y6rjP60rS/UrF1JjHpdeRrWBtqOKmggJUS+nTOT61OY2+Bzme/m2DOrcOtJG7L6Qsrj+ANTRewJ9QB0rGPxXzCqg7iO30Mw1exUo/p59x5PNAMME+u/PvxQzfa7MwLcKm13DzDyPfZG79+iu4it/+eX/FBAGCM5nM3uwwNv58+NPPKpMoOHD1ahB05jUPfr7l6N6pOMharfjwf7RZgKt+wCHYYBRz4SJE3hDZr9Am20+f5+zmr7898/8+42K54Wc9Hq5jWnqgq/ovjcGqJqCMrXCAk+ZO4mefPevNKDrffyynk2PjrpJ1YuYjB2aH5+Qf/G2XVvpq1Xv0OgPPmCw25Z92x4l9FfMqJvWaUWvjntcxY2UNto06cBKomt4HapE51zbKWlm0KYKdFwYJP0aeDG2ktcNDNvAYZDr7MfEGvW6sbdOoFvK4a9NAMvmW2xry5w7+e7E/O7jtQRhjq5oToWH8CINv17uY4zd9TtPAMCzeQF+Y0HElBrvG2ZiAKyrQMOF5+c5c/y2cEC+MBoB2Pz56wVPuAJgEelD3sGXvFiqQHDgSUu44P5YsihqEyxyqxJAV2KX68ARz/5nPxisXEVKC6CUmLdOvsrYeJi3bDrdeMHDxSKEhfvvg6/eoAuOv6JY2kv41ghRwGszIe0DHGJywxTFi/jHn4yj0047LUw1cWUL5nxJZVufqI6BAd58W3WlrBjb7dZz6yIgEnoA523h9wRMCaC19Vg/p4EvlVXqx+IIcCx58RcJu/EAfQCBzTlUUR4jRAlmDeBYCGDNfwHMQe/iHwNkggpwCw4PUKEllV/3Edv//RAFqVyXToIAjGZGaVkB78wKq/pQfxko13FiP1KqwMd57ogZT/WPWVeIWqm2kJj1Ved3Ral11CN1glrewhVm8l8cV8CX65S2ZN6QH8eQeFOi8LtVLK7F9enzJi8SmDt9IwHfoWCKecScoYxsMui+bPo1ks0OyYdzcgxz7xRyUfqjxh3tbzTvkQ9vVAAYKdkM8Pz58zk0TT+aPXNODADD57hqTjX2Pc6mUW+9FYuf/e6779KwV16mTRs3xrHADz70oALApggW+ptqIhn6pUx/TnwGbAD47LPOZEG3iFAgfOpxTwVNa1jcrhb72bulsArQet0CWhGaSESkgvgBq8cPbxBlVaysGOUhI/rTum3L6aI/Xa1MopESBcDr89fS8HFPx0yzb7rwIVU3wC8STK7nr/iZHhw5ULEyAMj393lJnRPzbZhOQzgrGQkAuF5UYwL1fX11LbXpd0AcYGnMCeDa/IRtABL1mEBYjrmZUUv7bmyuzRTZj2mzDSibk+uHCUcZE1jb5s0G4GH63JxVnvs1Dc7+RttSoPkNjqqwngE1dslNBppNoHURrLAm0OF9gB93vZUFECFTaWEpk/HbS7SOSVP/ozbFsBFwT8+hXDwxFzeberJu/VNcAmJe44boFSx3RPXZml/ef70qS8J5mXfT1xvsKdaDe3q+nIRWSqYKMXF2uvYCkEumd8FbTXkGGMwBFHWrsgJxshIW+8aNG0XEkhikrbilWiTkg4BdL7MrfeG27eTqHbXldVrEnV4ezIWrDoufNGPBKPz4YW/MpjAKcMIHeHeU/gU1i7Qd4PcyojZ37O/V11eyj9GPDKh5wJV4l1nAKcDvJl4s2SxPqWLl8+ds7B5r4BWfdzMIBSgGgIVt+G5uI5vbwyYzQOsWZm9yGJyjT/gOUAxbZ/RpF//dweAX36ty3ej7Hq4PfUd5nEOfFKDm7+oYl6/Mx9Bf0OF+dv6dfLucdu71a+b08uJ2A9raY/B8+stblBk1gOmmTRuSKoI1YcIE6t3rMmXKLOJXAoBrsfCYxG9Ft8eM+ZDgo2UC4P7XXE0PPvggff3VV3T8CSfEjTANgJP1xEmNemxhkHQAHOYFtx+rlSPetFcqagAMi6J7egwj+NHmb+f46ImkMmzdUb0hvTnxBfUCirpgmoyUCLO8eM0CZdqH8EnwS777suf5MVhJscc60BbTbdSPF5Pep16vTKJ3R+N6J5sF1k2gP+qZS+d04mcwWyI5gjl0zA1sJrr2udXnBHj1tdRmYozzXgDcdg84mVc71Weu3VKnE2PuxILDTKtrUyrsWCk0AI7zBTbNoNE/wwc4rAl00DjAIDnyatbzBBBpABy5qQSswqXjsav+yUcSA8AH3u6R+LSDX+urTiU7/OH6zasDxb4V1rG0aJGYIlyYK1tIoUSWlNKSV0Jj9TptoJXdTvsAu1wpJ6Ems0giQkNSFj5oYz/+2NN0zu+NJGF0dAA8/4aaEXNnMYN2qsxtV9fLd8hcnG355QXAbTGF/fARdSJsL8AhgCOca4UphSPtTgaMAK9sJkfVOhId91rciCB4lPnFn1i+mk2kAHZFJKsif97I4DWLwWYl/gxwjfqQNvPxqlwfbxoo52CAXCTYZsN8ukpU3GYrhxQCCEffAGIBgHEex3ZwfdUY9KINtIsEoK1Y4Chzuo59ltA+EtpGHbC1rsTjBuBGn39l1Uo3EOzGIDjNu98bSM/n1Q5bFdz69g566putCgBv3sA+WUmMbQwf4L59+tJnk76IA8Dw/4UJ9Lnnnkc9evRg5ew1rC57O6tR5x9gAt2jVzd66aWhKpZwx458r2gpDYCD3BSpW8YGgAHyVqxcQWXYX/Y0KNVPmhxogH4BcDJCIEkHJY4vvouQFD6DrRVT4oQGwwA4N7smTZ0/JWb6rB6B/CJ6d6+XlM+ulwo0zJ6f+uA2BX7B6iLkBNhegF8kPYbxI2/dRN/MifhfA2B3aNFZmT9LAgA+4ZLWSYsJrAPgGAMMVxO3TUMbAHZ6RprPSy9wiHpseZwump/6pawTI+x1Q9jeAfww1qjXa+0R82cPAKybQzuZRqvjHDaJ/sebPKNXxMcGluuZZB/gMCbQrixf9JrozycnM12ArSmzJtIh9VsWmxK01y1TFOevefos9dxJDgDmHjKZ8s5nw2g9h6U86Yizkzp3snEBP+8nr3rLt+m6CDOd3K5rqYhXLCyo/l6kA+CD2SohDYAtv2Id+JYr72QfGimImFOSEgHC+JFPmDw+qT7AYICPb91IiUwhxZl76QukuXMsC7JtMTMBmZ5HPjuV9wJS0T4VsjlzRns2IRSwCOAKE2MASwBEsKoArgCd25hJrcjHcjm2sQ0A//eYiLMwEhhcpCpgaKOf0SfUBYCN9sD04hh2qAGEURblqvPn+hxUu/Ug5UdaZt6TRAtHRphcsMIA41DHQp/A4ALcAhyDbcZfgGwAb+QDsEa9GBfiHaI9FnVSAF+Ad0XOs5AB8EoGwm4vR07MhNM1ddp0MO+HRNpkBviC1/PpP/N4M4LTvqXzqEyDwyy/pGCHYAJ9ee/L6KeZs5UIloQ/ymawjfBZEMCSBP/fPXvgA7xdmUCLD3Cffr3p6WeeVQzxeeedH9cRPy8lwXqeLlUaZ8AmgoVn/Lr165UFziEcJm7REt7ECZD8xhhNJgCWboof8MMjr1NWP3h5PrtTd2aAt8TYVL9DkvjCT/37zhg49SuuBXD7yieP0k8Lv40pUmdXqhYHmkW9Gv1B2CWIvICR+esljypFaFO9Oplm0H8++WQVlg/XfNktuczK8XMXKtDmM1D/Lp+dQHIi4BB1+QGmfoCzfkFtazPO2yyu5Lj0xcsqy7xxnN4DnG4wfX4AgJG6N1D+v04CWH79gREWKeNH3mwWAGz2gTVLoHvR/uV16kxYE2hEJHh9+Ai/P6W4fN6sI+uy7NhKtwzldw1OTiGHdFNNPT6sxOs9rMERdGanbr5BWKDBFHmhAmaBpysNAoQDKu1JNi4UYO/HjDVvJPpLePb4zeuvxjC5sD6+/80ryvWlddMI4aOLimFjtS5rOByMSUSyUm1sRWYCLeBXB76IQyoJJpkwzZS0M2q2JUDYLwi+8IIL4kw5k3EBwAJXq1ZDxWeFkvDC63P2m0DbTJO82FvbzjM66uWnZJqIeQ2uNfv9gnEFWAQoxfyibbCoYEphKow6xSQaPsAMOvcc9TiVbxEJfq5A6lwOBTKDWeEaYG8ZUAKY4i8S7hiYJCsTZQawAqYBSpEHwBZtAlwj7yG9FPiNSzCx3sB+xgC4AK7C5KIciy+p+mHmDDALk2sxb0abYK1hOr0TfYj6D0u7aASAGw3PYlNoMMNuGw+2+XViCcxrLAPyYzKt5i368iLXXYH3DDru+c00ZdluxQDP47jCdetxaIskJbC2vVjk6vflK1UYpCwGvRVY4RtCWFCC1kMk4EGNEEgAv4gHLCrQz73wDPW+/HL6ffFSat6iaZx6dRoAJ+lCpUg1uomhdFmPAxzGB3jAgP+jF194UTHJbinZANgWDslmTuz7EkXNoCUkEsqByR3c6xkOYVTVUV0azO+/vximQDMYhJsvfkg1aWOMIX41Ze74OOGuPx/RlRatisQl11PDVnl05tW8yZmEJAAYVcVMoG1xgP2AXROkmsyp3+8yLq/8buP3s8HslEee7X43Tp02SG0bsvq6gfoNAazACtDRuVBxgSfmR8IhiQm0Po+8PkHksckzEQA84P/+j14aCp/SYOmcs89Sei1BUsSf1duHEs8oJKe4r/qLug6AxX8TZVMhXq/3HMrGVOkBiE59Fm0JMMB39/x7sShle89fcnLgveraFyLv1gczAE6LYGn3iwl+8fINwIuEUCx4CUfaDbEkTog5KmAYQDgREIwXsE/GfeopnpLQ7bxvMx3HCsoAJqc1y6Tx17AKNESOdBMlrwVcGrTlwzmzLsnvBMr0nWazPL7XZZln8TeQjncAACAASURBVPsVMSkAYIBL8bUFKAboBZBE7CawtytY1hnguN2VtCezFZVfM4Zo9bcREAozZLC8mxmEgv0FEEbKiW5kSDwj1AfAC6YW5TZyXEKIajADrINrGeKe+R9S+bksDgMAi/sC/cVnsLno3+9sllWD2wCYF/9gjB91gyHGOIQ5Rt/0PsGUGuPhv4XTV1MGA/q4ZL4o4aSNVXDa1JC5d7uhbGWlHf06so9Vv+HbafiMbRRWYdPWHTGBHvfpf2NxgOX3V4HjAyIOcFmIoHHat5evFT+sdfCL3+Jzzz6jRLCQGtRtFFOBxvc0AE7oqZLymb3CIIVhePCC+/uyRZ4AeNwrP9DSufvNfMNOqu5TKybFAKBXnX2rCmsk/rSJtIOQSKs2Lo8TqEJYJBtDi3pN5veJ/iO57e1K5KpyJuT7I0k3f4bQFphiCY3kBK6TaQatA+BYGCRhgM0NPnPC3J6Jktfmi+sFpvXnsbnZaZoU2579Xv00z9s2rW2b4vq6Ylvrg1qPafF/CzlOn4rrGzApBvj9VQeGQpL62AQ6mXGAg/oAozsKAPdg8O2bHbRPiryoR8yD/xXLJJt7f2wF6YA3Ushiuul6oqrVIZsuluL3vNlHaUHoGy7F0nAxNpIGwNpkAwAL8yvgV8wvkQ0v3pLkpRtgWIBwIiC4KYtV/XfCRGrRokXyLjcD4Mva16GRs3buD4OE2nUfYBujpy/GsgC6Lep+FmR9IbW9KKAO5ffL8ZDQFvYUAALhVxvZX4gkrJMcO1eZFKOMAGB8V4CYgSWAKOIjAczC1BjMsTC+MFMGYAbwRBKzahxHe2J2jfxgcVGf+P4aJtYEBng9M8BIMHWG+TSSMmcGK83lMRaAbiQxjcY59EmYX2lbvseYYxV3StVTOHMtZah54X+2F6TY/GC+onn0efa78297AXS7vjjHAPiyV/PVfYaUbBVo+HL3vLQnffTRGPV7FAsMEcTaf3NEPpm/QRwbMuQuGjx4sDpvmriWFjVIcxzp70UzAzYGWI8DHIYB1utx632yGWC0JfGArT61+cx+QUwwwQSzamGBwQA7AWCA2vf/9zpN/ulD5bP39DXvksT51cGvaj7qY/y/mf+NqUsLW5y/Y9MB5s/S5WSZQesAeO7NNahlXd5c1U2gzTlyYzXdNnqdnsk20Gi7LrYNTT2f2yaoWxvm+oE6TRNos+/47gbMvebI3ECHi1FjtnK6uGGCd+T+7DCRppzyERPqkawCvYrNoKtEN7X1dZIB8D3v76QH/8eb5JzCimCFiRPuNw6w16QIAwztggd6j4hll809b1NrowV+NqzcuLTUxR72mofSdh4CUjWr1aYuHeLdrEpbP4P0B37nSLk5/I5+ECaM78FR16oQWamWkm4C7QR+YXYJtgng1zS9hNklgLD4Herm0F6m0DCdg0hPMpNuAh2nAo2wOeZCKoug2QEnBtGPyazTbrml7UJ+Kcr4E5vNApyKvyyALsAs2F+IYSEJKwx/2WhMXwVaJTQRhoa7Ab61YFlFfVlYZNSJ/PgL82MAZZhAo00BnigPISqcV+GSuFIoQrPKdEGr29h8dg9lLniOaBmHShGgjjrFjxjH0DeMH77LMt0A4xWiTDZAMM4BCCMv+oNdYQBzAGEAeyhJK0aZ+wc2es76yBz4eYFyejkyX3ScwG0iTIimsgn/qsmfTUqqCjQY4J6XXkrjx4+PbUhhGnSLDP2W0q0wcByWGIPuuFOpQANMN27YOKZqi/NpAJzMp05pr6uAFq9aECfuhB7rcYDDmDjiPh05apTrJOC5/NV7c2nulCVJnywdsKJymEGeeMRfaH0AACzhlcDgwicRL+/PDnhPCWSt3rCSraD2m3lPmj5GKUbLC36bxkfT/OWz1fj0fDr7+8x7QxRgln6e06mn1fxZJikZZtBmGKR3Lq5B3U7gcYgKtPl8dXsO+nlG6vXZWE6nZ7nbJqd515jg0zaGMCyytOd3PffDJKNOsMBXNXT1A3b7gcQEsCQOMKy19L7KPBgMcMmbQCce0secB/j6jp3yFnVq/ef9/rEMYu94/XIVTgzJv1jR/pi7Kk53D/cwTUl/aCWlwgIa8ekz1LBWsxIGn6ljsp2UaT+IKrGFR0yV4RUZANaZX/E5FOGdzMz9D9xdu3Yx8N16gPiOsMBeAHjQ7bfTY48n98GDxb4lB32HDzDS4ptrUuO6PFXY7fa7m6vfASaL6PUCYC6ctoVbFubDcyN+rwCGAIwwd8Y5AF4BwrjKAJoxkAtBKc4XNUtXDAdMj5EfCaAX53TAK32AXy7yIgGAAmzGznEZsLUYn4ht4RzqyY4qCG/l8EoCxqU9AGCAWgmdhDISsknF/uV/YIkBbpFQP/qAPEgA3fgu/cVnDEX8lpfyG8MSvpZOL0fmLrs539Kmjc3HObcXF7dzDIBlhz2swIity/DnvuSSS2j0Bx8o4Rp1yTQxOt0nXzadpB5xQ3jqqafp+htuUIdNE+jSEn7ANvb0seTPgM0EWg+DFEbl9dhOx9DXX09xNYHezArwk96YTuuWJRieyGMqBLCCRb3t9Z7KzB9CWBce14dWMLsThAHOzclT/rt3jeinWodv26ENWscB4J+XTI8xuQDcAmTRHx38orwA4Ar8+xXxK2GxEHrJTV26ZoMc6nJFe8qpyaq/AZO5Jk66IpdOOcoIgyR1uzGlTs9D/Rnr9Dz22pz0Y0ItfbSZMtvmxg8otTHOfkCv07ritv6g3o2FVHhKHmWcy2v/qgjr4lf4KjZ8J/NnfSy8Pr375T7q/l4EGPoVqnO6xcJskBVpxAF+/3ng7QEx955Hrhzum60Tq5hk9Q9s2nNjBlHren+i7l2uCfhr9V9MVIpNk3D/NaRzFucM4H6bNv9rglhbaWLL/apAu0UE8sJ6RTHPRQqAIbpThc1aRXW2atVsFa7oyCOPpOrVq9Pnn3+uxgSmCiB4KwPObaxCCwGeLfxdLfzMQrlNTFGIYKHdQVecRn/750Q6v2VFGtG7CuWI+bMJZvWrYlu4beDX9Akyd5ltddoW/8bsm9wQ8Y+jwFWCfoP11Rlf+MQiAXACKIMtBZgE+ys0K8AkyihWmA+LLy3aNc+ZxyTUEnyAoS4NQAowK+UAypEwTrDCOI48+CuMMsSzEAJJ7xM6AiZXsbzRvktIJpxT7DTXHecXZNp9R1H/Ql7ETWVop2uDvjpdZ3Pzwmlzw4uhQDnNBLoofIBnz55Nl3a7hGbPnaem36bKjt+XgGJdiR358bt74m9/o1tvu42gKH3oofGKkmkf4KJ4JJfeOr1EsMIA4CPbtqFp02e4AmAwwJ8Om5ZUH2C1xjDgrF2jrvLRvXfEQKWsLMJVOJ+oH7AOVh/81w3KV1dCKwkDDPD75qRnFOsEsH3pyQMVi2sDv5FndyTEUqLmzyiaDACMeiQMUkwYshoEEg33EpNVtQFIc5001zY3FteWV34yZluy5ngBattPzgSwel3yWdYJ2/rttFHuVta2xtv6polhURv2EY+CYN9PjjpZVDhm/X7xK6f5T7IJNOLM33Djjb67qWcsaoYVLNY/xj5A7ZuekBDwlGeiU9ilRAeri3H5Z6ITbWV/ft33+Z6e4Rn24D1Jl/QzA2LCX9o2LNx8gP1GAwoaCcjPvDnlKTIALGFXwP5WYYXb3NxcBX7/b8AAOu2001R/oCz77HNP0a+//qpikG7ZvEmxrqJA64cFLgoAjBetO/qcEQPAH/TL3r/Q64uezKrTwuUEiE3/Jy/gbFtMa7JAVEveAQYQFDNn9fIBwAo2FwA0ys4CPMZMeKNgWfVdwGK0DoBTNT7+pxjD6HcTAAMo53SkfS1vp4IN86j8wnsj5QCaYfqM8wLAFUAFWIWoFn8GYyxdwHFl8hz16xXzbAHPqA8AGCbWMOeGz69ijaPgV8yy0T90VQA12hbQj2PCBIsytHkNbbv1bi8jtnNeGyNqumV+oxPAKpunv7yFJiyMiIsl2wf466++ot6X9bKGpnHaiTM3m8Q0FXUdf8IJcc+RtAl0mEdv6pW1McDQYPht8RI1mD8d24m+/e77QAOTjRavwskWwUJ7IoQFISk9fBFeQNs26cDhkBJnnMWvePTXI2j4p08pd4Hzj+sd89MVxgnHrzpzEK3bssLRhxd9lPps5s8wmTYZY30ey7GY4alXtAsdD3ggr91D//GP+MgIcAvys36ZF9bmUiLPSH2T0VZOP+b0LA6yyex287kBb9uz3XbMtilqjtVmcm2rayuEKXnD+KIGBBBcCNelzXscRbFifr9wb5LYv9lYf6Prkm0NZACsM8BhrZTCiORhvbqr14tFGkYGir26e57Xswjn5cU/Yd9hW+WGKXZxqFHrm5oHowCVn2uYSnk++mokjf1+pAqTN/C8e0pN120A2Mvq0Oy8GQkI54uaFU4qANb9fwUAI7xL1ZxqHOYlm7p376FCqugJzNIdgwYpFnjTxo2UzwBY9wX2YoDhgzb247EqDmUykwh+HJFXjn66MRojQPcBdgO9+oIlnXLahcZ5px1x85zkg0hVxzooGA9yVVtRMOv4EhFlVXWQCdYXQFUAJOoA6BRfYd2cGnlqcIzg416NhExifzb1dyLHPYOZMkDqejbLQv2I8ysJrDN8csEQy4sAWGhgQjGpBmhF2COAXYBWgF+MA/6/6APuVuQRFhn9xmfEMkbazObVaMcsg7FJG7NZ1Ab+y04+vfr10q+jPp9eGxh+WIqKERB85HObaOaavUUSBgn147f1OLO4QRJ+z9ddd52KAww2uW3btnHVJMvsK0jf0mWKfwZsvj66D/CJvEHyJW+UBEluJtDYkNyyfidtXrOVvvz3z7RtE4v2JDkBBLeo34bGfjcqzixZ+QFvTlx1Wsyqpy74SoUrAoM14Ly7lKrzt/M+o39NfJb+clQPuqbrHeQmYCXDBADOZPNnYajxAjSoO4er42TG/j1gangz9Niuh9ERJx8SatZaH344zeFQbUhfX12LOrfmDxIGyWZS7Mb+mhuGtg1Et41JcyRuLK+e1wmEOrm3mGuA07rh9T4g9Zib2Xr9tjHp5czzbApN5XnztGtTKuxYiTIY3AII6+GRVKgjTjinmOIJvP5N3cZrswZ+9Xr1dY4tlCZPK6Aub0Q0NML6AIcBwGg/WSxrqB+BUVgY22QDYGgCPHnVWwkD8iBju+PVy+i4lmdS1+M5ZGWKpSCbFik2xLjuJvV+45qxptfKqcMxo9maNETCPSQ+9KjGFgkIxyHAikgkZjIjAeF8ItGAgna9SACw7v8rALhWrVp0/wMPUJs2bQ7oK9RD16xZHQgAo7J33nmHunXrFnQOIuV2fccgaQFfoSMZHG2jU469lD6bsSg+DJK0YO4u47jTC4C+sLuxhFK37cXA3BXuVD8CElW7zJKCKUUSJWb9M0Ap6hTRqHxeMKGyrGL8RtlZAaUSexciVjBJxqIJk2koTyIkEmLwMijd0+KBWNzg2KT/zH7Yy9+OfOUXVdUmwChMnVEPEvyKAaDX8gIM8Iv20GcIVWEMtaI+agDFaB9jhFk1+imiWADAEvqIz+9p+0isL/vW/0Jlp1wSqRPjlPGgTfYfpBzu/2Z+eZ4PFZFo8jJVtt1V5jX1qsOJIeHnwHFDt8TiAG/atCGpIliwsLisd8/AoARDFwZ4woQJdPrpp8fNRmnbhbRdqvSx5M2AzQRat8AZOJAZwqH/CNwgLIGc1Pzh/1vUABhm0BC9krAVMPHvc+aNgYWwUF/+9i30yMiblVk16mvb/GhlaokXgWf6v6/myhPAch74FM9ePDUW+xebT3dc+jQtWvOLLx/lVp0b0wmXHLj2+r1Y8AFu1ryFUvrEy82yW3IpryY/V2ECjWTbFDSP69/9NGwCYFs7Uo/fZ7Ke34/PsBsjG2Q991pPzPO2cenzgqAM+XwNGpahwhY1iY5mVpgVnpEAhJVvMG9SFP62izLmrGUQzHkF/LrNJ84lWQRrzJgP6bzzgqn84p67tdtT+4Wr/Nw/xZGHWVu4MzSp0yI0iEB3heHD5+JggItjioqqDaxH/5kynM7v3Ncx7nNRtV1S9cJne9aiH6ht06ND32+yoZ2M9zioeIswo1MYXD0EJ+YPgsgQP0ZC+E1bFBIvAjTsdUgqAEZnsHOFZGOA8fCTmKLScTwU3xjxRmAGGPWEFWdAHfs23E1ld34S6Rb7yBzVdipNn7Mj3txLD4Okz7ybGZNtFxtlnXaM5Rz+GrvNhcy2ZjRgkFiHTbLBagKo5jNjmstzDoYT7yISEggmUVUZ8G1hwIe2lCI0ZwAY3cJlhCmtzT5EEK4CUIYPLlhaiMwAcDZl5htsLhLKCRN7SE82u7oj/t7739NcJ8fVW8MhE1C2Ae8ogc2V2L3oTz63UZ+Po8/oC0A1EhhtAF4l5MXHIdYCdWmUgUIlQipByApgGCBZWOK8TowgX1MMNBLYaBVjeNH9DLIZhKPPANoA/OgHxMJAI6OPAMGJ+KfFjzbyzdzNN18Cbdc5xuJHGODTX89XJtDwAZ7986ykAmCYLXe/JCLqEzT169uHXnt9uCreskVz+mXBwlhVaQY46KymZjkbAG7TqiXNmhNhBcMwwBB0+v77H6lRE+fwLoX7dtIHz/6YdBEs9F38dvFZ9wO+v89L/Lji50WAUEhitvzyR48pszUA4F+WzVRgOCaytT5iPu6amMGF0JXUA/+v2y55is2zO7qKX+l1JsMPWHyAD2Hf34XX89oAKxabCbTThp8Ty2qyqvLcxF+3Z6oM0C/4ta3T5nPcVqfTxXFjrfUybv3zy3I7gW0pj03qHbzJ24DdoupH3sHUZi82KPiwAslgiyXckd4/pw3cJPsAhwmTVtQ+wF4/QefzEOPksyHjE0v9iIn78Mjr6HBWg7/i9JtCg5zg4yr9JQV0ld57w2kOI+rh6zatpu5/7p+0eyfRKyabLSrGds+XEy0el183gXYLg1uxUiVrJCAAYUQDAhA2XWDRUFGZQicdAMvgnXyAr+hzBZ177nlq8mBW+egjj9Bm5fsbzAe441Ht6ZNxn1KtvLxQF5C2jmTAFGUvMmrRVed8Tq99spHiwiDpQlg2HyN9MU3kJcAGxPSFWM5XZUB3SPX9jC7yADgKyITZMMx78R1lAETRDwA/ZdIcFaOSUEcAkoi9C3CMBRQJLCkAMo6B8QXwrMUgGerPyA9mlYHovjM+orK5h6kiinn9tGukfpRD/WB0UTfAKxhe9EWYahSqzUAWfUJqcBz/x/1c/Q3n5UUbptOoC+d1AA1AizqXsaIzA/c9h0aYaDHFjvVlHpv8Lp8SAdZI8EuW0EjoH1jppQzyf+cXW6/rKNdUroeTCR3Om1YAXiaAhgjW7FnTKKNsNB5juLs5VjqMMBEqef6555QK9No1a6hxk6Zxsd7SADhJFylFqilKH+AhQ4aocFtuCQD409dmJV0ES28T4ZDEbxdA86ErhlNWxcoJC2GhTjGDlnjA+L18+fNYZk7r0RP9RtEuFt3yI7AFII005M2+ajNL2N/l6xfR9p3bXP1/ZWyV+Vl+zrWdqGpuxcCbbLoJ9AEq0Obzz3YhbWuimc/MY7OIkracNiD1Z7bJ4JrnvNqX/F6m026b4LY2vdhj2zw4AVW9fvgG74maGALwIlXk+8fm6+u09smcMAAe+10BdR2VHBPoMBYiqQdygj/UwfKFNUkN3nrqlBQAbMZ0Lu0jgNL34Nf6qm5CHLEurzklkWT+kmFuLybQOvubSCSgXbt2cySgbcoF1gaCUw4AY/BOKtCNWTilJu/4T/3xRxVfFKGQ4P+LHYBEVKAx2V27nkvvjx4d/v5hADz9m/to3sIyVLP6Xnr0ubX02Tf5SgX6gwHMuOq+Tk6Lst4L2662nLexv7Y6dQAF8NuA+4F8u2H3xAlgDowtTHxhdgygK3UDrG5lMFybd4PB7sJ0GGwqAOUq7BRzXciDNpAvm+uvAzaYwSvAJ8A04u9uYPCKOuUczqMMgGjrPnye//78fKQ/iPlbhUEn2F+0uZSBKgA7ADHaZT8+lWpyP2VsTU+iXR1fVAJpir398pbIOYDlbK6rOvcfABqsMPyAofwMkAw2uMmJyhcZSUCwquO7W/ebb2OuME+oB2WxK57HY0eauSrCSpvAFee8NiUkj+0lzA8jYfgA4yG0cMF8qluPYzonKeG31fPSnioMUtAk7gWoq25e/Tg/jzQADjqrqVnOiwEO6uOn+5q7zUxRqUBLm3r8XoQvgrkvhLA6tOgcyg941uIf6d43rqIqWTnq94MwKwiJ5Ne3WAfl6KuoRnuJX+lzmQwALLoYYIBnDsyhypVhhWQI+zmteyZA1J+f0lHzmas/hyWPGyBGHvN5bNat12MDgHo/beBZ2vBaI/TJ9wPUnebAjTU329C/O22+mnPqtlHPAFj3AQ4rghXUBBrPh46Hnkx9WC09nVJjBgDycnNqF2lnZT1KhglvkXbUqBx+y0Pe6KvWgqcHvF1Cmx0F9M6kYTGz5bACaKJOLQSoCX4hhFylShV+z89U7/oVsSkXTTt3AgNy5B8mQQUEJ6IDFebaFRkD7Af9A/gC+e/ZA/S/PWEFaAw8WSJY+u62PqEQwZpyVdUDF3snti/U1YCAlaGqKQuyivcLMMtgEoASIBUmw/iL42IiDJZUmFWAVbCdSML+wi8WLDHOgZVFEsVkfBZGGCATZWGmLCBS6kM55EP7MElG3g0MbgFYAVxhSg0xrEXMHteI3ujoE+pCHdIeTLTPnam6EAdg/3dzVMgqyiijz7hTAfLRLhLaxlhbXBYzx1bgd9qgyHzArBsAX0IyYXMAJuMwjQajjfowjwDpAMFIboytfl1tL1lOTIP+Qqi3YQBgPDi+/+EHateufZg7KK4sWNuePS+liZMmB65TV+c9pEnjOEXptAp04GlNyYJFyQDffNONSmzNKxWFCrS0KeGQEFP3wZED1QsK7vFuJ1/lG6zq/RdADQD84KhrFaCGGTSEr/zGF5Y6RP05iPmz9OnY81pR4za1A8cDfuD+++ne++6jOBNo0ypKGnMCVvozEJ+dNn7d2GLbBqO+qSxtmMfMtm199WJezc1rt41r2/j0Y7b+mADc7KOtfbfNdmnPzOMGfOWcAYDDupoNe+UVuvqaYLFtkyIy5fVwSZ9PygzIOlEcG+QwGa9VtV6xiIUlZXKilcD/duHyOSUayxeWBpOnfkSH1G9JrZuyiG2IJCbQOgDWCdBqHPYWQsUAvocddhhdeNFFVJutdjdt3kyfjhtH3377rdUS2G843KBdLxIAjM4gtqgOgiuww7Np/42dENh+79u7VzG/cILezjS4LoftRX3jhWDC5PHUoUO4C/jF6w/S/a8+wYC8gHKqVaBxkzfG5nT6NTWpXTOeKhH8kDM6YHLbqXVa1LyumpRrwf5WAItI8PEF+BMWGGJWSGBqATDBduIzQB7A3jbE/OXjMCvGOQBRmDGjboBCEceCQEZ1+ABDLZIZYuQ7lEU1xMQabcA8+hdWkcRxKESvZBNi1LGDASQANsAtEtpGgq9vNtcJwL2eQTLMngGW0aca3J/2VzGLPCjOhBk7QZk/XsvglRWdF3Ds3rpcF/o9jz9n8d/DeCMA/sGoB30FOF7MQLsDCzSt5xAsGHNdhK2KbhIABCOBQcZYMLaGzFCjz+u4DrDRiA8sTLAfBkCum9+XLuS3vYBoJtDIMmbMGLZoYFPyJKVkMMCDbr+dHnv88XQc4CRdk1SuxsYA6yrQYcIgQWztzTffdI0DjLn78t+zae4UH36zASc6m1lahD26Z2Q/Wr12jTI3Hnj+XYEBsBlfGDv+1avU9GW6LH7J8EF+YNQ1yvwZQGDwpc/6BtD6NAAAtz2hXmA3CwmDhDrjTKBxwPYstF0DEzDqz1Izv9NmsNfms9t6awJItz7q5/yYH7sxxn7eD5zGK/2wAV2nzVhzjZJrZNblBIxRL69Pugl0WAAc1gf4poseSjmgE/AxlNLFdNPaZwe8l9JjOag7r8KlyghjHwIMeT+b7OYCm8PRgPr07RsLg6s3hBjhn3/+eZwW1KbN+YwJ9yo8WFRiWEkHwBiUkxM0zgEIQ/0LSVcA0x2fcc6vBDZewN5///1QPsAwrcvY+k8Giq+rfiGUQLVaP7IrbERdefXtefsVL20LoZOJk22xt+0wq0ajpmT6XYG88GNtw4ATCsoAvwCvYFthkizqzMgDsSskmDmvYkCHBJNk1CFm0GgDAlqrGLjChBjgFabOMDFGnTCz3hJlaIX9BbAFWIQ/MEyIV0NRg1MufwfTC6AJkAlWGAB3GdfNfmZUifuE48gjZtcQ0YJYFwS8UB7A9oLZcSJWyp94ao/9/sYA7gCtKCNsMsqhT4iFLKbWMk6MCeBYwDhAMlheAGmMfwPPX52I/3Hhgs2UkRfdWEAb5nVwA7jI68QWeL2AyTXmF4zHP9pFd0zcon4zS5b8nlQTaPjYX9rtEpo9d55+VyX0WUSw0mGQEpq2gzKzjQHWAXCYF1yIaf00a3aJA2D1aGPFZYkHLOGGgghhCYCtwJvBD/7rBpqz5Ad6dsBo5bOLc26xe9EPYX/FJxnHgpg/y80YlgH2FQfYjVm0/Sps+W3PVimrP1vlWKLgVF+XnQCxn3Xaqe/mOJ1Avz4mczPdaSPWrMsci76GOYFjt/cVfS6zy9CMhYXU/mXe9OYUFgCHCckHF6GH+7xeIuai2PgbP+NduvbsB0KZ9UJ0aPuurXTRif2SAuTBIs5a8AOd2albUupL1qKlKwKHNa1NVp+Kux5cG4StKyn/3uIerzDATiLIiALUoWNHGjx4sLVrogcVJhpQkDEXGQBGZ8ACIwkTrI4ZMaAQ/wlJkL5a+FkcBMmL/UUev6ZznpMDEawtTxPi5iFm3pAb59PDL66mzg0q0CcDqpKKMqybe8lC4wSSnBYi6Yjb4inncnj+AF4BLsFqQrkZZrtIV1xagwAAIABJREFUMP8FCIRfLcAhTKMB7GD++xPHrUQd2GfYDbVl/gwxKgBigFCYKuN8VQanCEmEBLNk1AVGFAnsKPx51cVh0NqsRsTMWr6jrhZ8TIAmgDlAsy52BaYWvsboK5hjCd0kJtro07GPMhN8qapWsb9fdI6oUKM/YLTBHAP4gvVGn9B/MaFuyMw4FJ3Rv9V8jpl7asxXSthw6Rv6pFSyeS7QdiPOg77MjYh7KJGszVFW3OllyumFRL+e+jW3XWfzXmEAfOvbO+ipb7YqFeif58yRUkn5izBI3XtcTN9+x8x4wCTiRIjT3aThIXE+wGmztICTmqLFYDJ1y1DenNISFrwlixepDcjTTu0S2Nz+lZdfPiBCgDlN2Kic9cUS+vbDiOp0USQBnVPmTqIn3/2rWsPw4l2nOvu/52/wBK16n0wA/NPCb5VPsXoxYlVnrySxie/959X0Db+EY5NsQNf76JxOPSkR/19pp2GrPKp/aG7geMBiAn1as0wafwNb0Zi6GE6buOZz0Q3E2gCem3uJOYk20Ke37wTQ9XpMhtnWf71Pbhul5jmpy23z1A3Qm+uKn/Ec+EOKP+IE9nl9uuf9nfTg/3iN5ZTMOMAiluP1G5B3wGQo1Xq1ZT9fQCM+fUb9/oKHJSrgd9p9dO0LEfHX5LgOFdAdr16u1uPiMDVOZO4kVi2Ey3TWHqAQqUmdQxOprkjzwld5xoJvqF3zP4Xa3Ih1klnVxWsW0KOjblKHSsMGADZeOrc9NTnjc7gasFBas25FDPOZUYAAgP9vwAAr+4sqoQ/wztvvhAqHG+RGKRIAjI6YsaBwDEBYEuIgAvQiickzPicCfpH/yLZtePI+cQ2f4WtitrGpxmYGY0gcBum6K+fR30esUwD4awbAKplhkMyF3M0kWjrhtcBHF6PCcgzEEfIIDKYoIoPtbMDgbVOU4QTgXMKLU20GrWsYvObx/Dbk8+wrW7hwC2UAEALEAhw24+NgR+cx6BM2VZlDQygrqsgMoPorn8c4YCYM8+LZbBotqRGzqGBQYVItvrhgTlvVirDIAmyX8jFuu3DNDspoxvXkcbmFbFIOU2MwsQCwep+g6gymGKAUCtQArPiOBOb7dwbEGCv8jVFW+gRlZ/QJY8B5hDzCGADqIcQFJlgSWOAaPP5V3E+UQZ8wFwDYSmyL29vIbYMB16+Vkw+vmce8yfwwC1qcRcTLnjd3blIZ4CefeIJuYxPmMElUoOGj3ahB07iQSn8kZc4wc3iwlLUxwHBBWbz0N+Xfc87ZZ9HHn4wLNFwxtfcqPPPz34ocAFfPrqHA7q2vXqrWo7t6vUhtmnSg1RtWJgSA1ViMEEZgcLMrVaPWjb19/WGODaVoUX+W31t2xeyEwTi6glBIzTvUCwyAhQFWPsA3sLgh9rf1NdEJ1KFxN6BmYz9tJsNeLkduLKrcWCZwxXEv4O4EYv2sE05sq+1Gd2JzgzDNXpsMTqbPer94fZINWhy+8MIL2NouuOAoIhK8+OKLsRaEIHH6zevvgr4ZYAYg6/PXJvVlX9gtbF4FBW9w98PzBDoANsAK0Dh9/jd08clX+myjgG4a2i0Wl1tZlkQtK72eoUV+Phob2fQrvebps1TTL980NqHQP/DznbN4Osf6PSXpFgAC1vFcPpbdS5KRdFehMPdMMvtS1EJhfgBw9x49qFu3btZhJSMcbpD5KjIALJ2xAWFbR+Vhh3N+mF+poykrSv93wkRq0aJFkPHvL5PPsU7zX1QMMFKHTrNUHOBYGCRe9Ck/YhJ9QLKxg8jktCCboEryCvjll6aMhgzQAOp+Z9AIgIvPwvoC9DJIV4APLClMngHidCDI7Gfhsm0REAxmGGyoCFzBnxZt4RxMkdEfqEnPW0eF29gcHHEEAQYBVtE+8gF4Qi0aDCyALMoBXMNEmdnfwuXbI+UAsiXmL0yqhbWV/m3ifsCXF30CeEYbMOEGqEWfAK5xDsfK8ve5fBwaVQCtYMDhX7yIwTTMrMH85sNkG2bcMG2OzgnGAkAu/r6YN1GiBsjGcfQd8wHTb7DZqI/9rAtnrKEM9kmPJdvuvpx02gDRzzu9tKEs77D3G76dhs/YpuJnJ1sFOhlxgAUAY0jpOMDhHjGpXlpeFvRx6CbQYUJuYSNzxsxZnlP0+5zV9Okw1gcowgTgCQAsSp14iencqovvmLtxXYsC4DcnvkDvfvGKMmGuU6MhNclr7joCYaKlHDKHMX9G+WQBYNQ19+Ya1LJudE00N3WdRpYoGHTym9XXS2nL5h/rpx9ez2o3UGprW1/39fadQKzT3DltGHixw7YNdlufbO2a14fXpxGT91LfDyN6KGEBMESwrr12YIwlQp06KaJPl0mKIHTY4Ete9AR5okabTOAhIV7C1VlA1z1/nnq3NQEwwLGww4mwufe82UfpFOAdu1QBYIffHQBwkJBFYlKdTJAqXZS6k8PKR2rVr2e4eyb8Iie/B9RUVIrTuqq1zQe4em5N3iDPptq1a9PAa6+z6jWBrPnmm2+UDzDEWxERKGV9gG2XzY/JSyLAV9o4ttMx9N/x4xUDESppcYDnf7ubDj0uYjZaO7ssrbqed7sZk6mQDybYNRc5fVF0WwAdFqpCPp5RnQGcgDqAXwBPJABDADY2LS5ksJtRBX688MONnkcoow3MaMLsuSWbJ//GCxfaYTPkwnkbI/6uAKUAgGBPARjBKEMxGQARYDcKIlV+1A/2OSpEVThzLWXAcV5AM/oYBbmFDEDVOeRFEnNrnAdgx5hgnswAU4FPBpyKpQZohj8yQDUSxgPTZoBdiFb9xsxtQx43gOvPbEYtwDsq/lU4ax1lQJALAFniDAPYYgNgaaROtZkAVhmbCLKRAPNnzC18ogGyYY6NutEPMNkmE4yK/LDB5vU3X6CkjioZbDKSQbX/xvPBqSgYYLC2vXv3plFvvRX4pyHMHMD08SecEFdPMheNwB1MFyy2GcBO/H1vDIhrD6aJy1b+ro41qNsozkIgkY5hI3PuL7+oEAluafO6bTTpjem0Dm4SRZQk7u4jI2+m+StmqRfWmy9+iFbw+BNNYsY89rtR9PwHdyvzRwBgPwxw0zqtSMyfsUF2d8+/U9smHYMBce44TKBbH9+IGh0eLDyJhEHCHBwggmVOjJMFjJ7PyRrKzOMEhL1MldXD34isYHse2/ouz3uvc35ZWz+bpdKm7R3D6b3D7X1E+u40z04b99KPJIdBwgbZP14epnplc4urkJmhhFDhFmdaBzao3oxu7fG4589PxOKSCZYAIuC//3j/kaEYSJiiLl2/kLqffE0cQw0AcdPQCxU4TsStSJjpRMpgAvEcLwnf1JuGXqyu+2NX/cvzOuoZZJzJvKZSv9wviWw8+Ok8NovXbVpN3bsEUz3304afPDJ3yIvwe0UVmsoWBslJBbp1mzZ09NFHx7r/04wZCvzCBXLDhg2Uz8rQiYTD9TMPTnmKnAEO0zk/ZTse1Z4mffZZKAA8Y8Z0Oumkk6lN80hYoNnM/IoAFr7HdrtFBdpceHWWz7Zwuu3KGju9hcL+wkQY52DWDDYWCSANgBIgDSAXoJJ9WwE+kRTbC1AKf2Dx/QWgFGAoxwFAFZvL9cN8GaJYwu6ioqhQlTJhBnjE+NAH1IkE4Lgp0qYKdwR2GCbYyAcGF/668KlFAiAGGAaolD7BFFnmDPXgOMohDwB3cwbvMHvWE+pAgsnyobwhAUCLsgDyGA/Ko4+Ys2o8L8Keowzmiceu2O3KUfYZbDnq3A5za543MNSoEww2zKWx0YDkdW2lj05MsRPrwWGQtm0roGYvbKbV+ZGxTZ8+LalhkJLhAywMsE0EK7hPVPylTX9LhRlg36ZV+32b9B7v3LlDAdcK5cslZL2j1wEgPeeXWZ7P8eIAwDBbhpnx4+/cRvDbhZn33b1eokZ5hyRsBi0A+LOZHymfYsQzza1Sh7p2juge2JIejunx925QLE8YMS5pIywDrIcKfOfiGtTtBH6Wwg/YaT00n436YN1AnpOZsl8w61S3Vz/Rv0QYVBvr7MXomuuEvsZ4PQac1hLpt9eGgFPf9PJ6GwyAp/xMdNwrETeosAywAGA9OgjqhTCqnnYzINSBMNhgvwBYXsSTuTYBoO7auyMU+PW6tMIyI0xa1+N7eWVX5+GS8sXMj+nqs+70ZMaRHxoOQz98WG3qJQtMos6du3d4Aiv4/4pf7H1XDE0AgBfQk2/fqfqczGsqEyym5xASCxsKyNdFK+ZMujl2Ufkj4/fx7PtD1DUKGwd4y+ZNiv1N2TjAxXx9CeqhH38yPpQPMADwMbwjIQw0LmKlcoUKBOPzslty96tAmwuW2063EygyJymaT/n95pSnws3M7tZi4MqgTCkVww8WoBP+q8gLRhS+uAB+AGwIiQRWNxbyiAEdwKC+IAJkoizMj9XTkMugPJct3F4Q8dUFUwsgqValaD6AW65LgceoYrICxjgvfr7wKQZzjDYBPmEWjT5xHwvZ5BljivkiA3SjH+gP+ofvEmsYRDbAqAB11Ikx4y/AKfoCMB8F3IXsQ54BkTAAdgBjzBP6D/AK4SxhxAHCxY8awBf1o03kBXDHnGAuAKjRJzDtyCestO166feBH1ZBXjKknBEHGIeTDYCTEQf4n2+8Qb0vv1yZpdSvXy8O4CSyWBf3cyHdXvJnwBYG6dQup9CEiZNUY2FMoAcM+D966aWhvjpdlLGApQNQgn7381eV2bKIT5121PkJs68CgKfMHU8Pj7zONwBuUb8NPT/6Hhr7PYszcsLLX5D29QkNCoAhPvbTTzOpffujYtXFMcB+gJmx0Wu90GYev9+dGE7zmeuw7rrGItaf81Kfk3+y0zpgY1q9QL701TYH5jjcTMXN/utlvTbmDRPok086iT7jUCVBE0TUnn36eYL+S1YWNsz2h8aUOiUsJv7qL8F+AbCAQpNlDdrn4ioHVnbDlnVFCsJ0EJooa2ybB5259mIXMT48/6qwewk2EytXiurq+JjgRIG+U5Xo77L1i6hBblNjw0BcGyOhgLDOISXLJ9jHEIsuC1tlfjTlraTE+nXqpK4NYkYA+n/2rgNOiiJ7vyVnkLSA5CAZSYqCAUX8m8+AIogHqKDgmfX0PDCBnpyiHneCigoGDBgRFCWJIigKggTJQUByXsISdvf/vpqpoaa2qsN0zwbd+p3Hzkx1pe6uV98L34MVGJ4dpUuVEmlwS/Ln4sWL8X8RguQjRyKGsgMHDtBhToUrwS+8QJKdA1hs5/yfIf9O8u5H2C1fesnFNOnzLwI3u+CrMdS600u0ehEbIFsRDf4Hv7DMAn1lkxL0yU3IK2vRdOtCzyZwbEBZFXCSIGpDhHWRanO//HsslhdAEyUajyuAMoAryKFAMiWBIyyeYGCGdRTAGe7CC7ZGrLEAhogHZiCZtSP9hAsyu/yKzwCrAI5sgc5iC6kg4kLhMQnrNPpjMCpifkvxeGCVlmOC1Ro5f5tz2qYo4ZYAwHBRxpgQ/ysAJo8Hc1jJY67LbtGw1sLlGeAW1my4M0s2aXwGUGXADeAtHlrp0gyAiljhKDmX6AtjEvmQAZZ5nPiOXYHptBqRfrBOchxyndAoSL8A2jEmWJiRTgpu0piP6BSvCt4WxQ3edoiRT6PToQ+/sRv0hS/vp6lrIptA2HmAwwDAagxwy2ZN41IqFZBgyRv95/gXjJmPvnFLnBIErstr10dcg4MAYMQAz/3pJ1cX6JxggsZcAIDnr5ojrBZBATAsx6s2L6Uh4wZSm3pnU53qDemMJucZHxoA5lIlSlPZUuViqZjQvyTi2rUvEjKRSEkUAKOvLZs3UxNmqt+/n71juCy4tTK1bsB7mOTFMMk3FfjJvVMfuMkqqbdlApB6O/perH5W65rAug3A28ZhizdOpB3TejjxRth+QzumtZTfO8VI6+OW90ojwQoKgLE/jH39LQa/pakMhylFDsSlOC1m9AwRXYvDhw6Kg7B0g4Q7dJOabagPx88XlMRXAPv3w6/1FQ2EEb4kswJgf7qq083Upd2VjoND/eJFSnqyVp9oiM+EwKeB89VmMrD9msZ8OdzRzVyN33UD9Ynfidy4Mm4RwxsAA+yDnNpLeiqhYRsINim8UF9XeskQCJn/V9RBCtgklHwPgHFw+oCZCcMgwcpKeUmkQEKRLNCtqhahObeUo9Kl+Q1EDLAqaKSgcBIyNuEib2b09yzODSncc6WbsQSB0kUYXkIAdhUZmCFdEdyF5WeZBgjWVL5eAFe0hbhZ1IPLMayzcFcG+AOgZMtpLC5YWlYBEOEKDasq5/PNOsAWVgBP2V5jBrZgaZaWUSlwUV+6FKM/gElJwsXjgIUZwDEFoBTXYJywyEqLtchrzEAb4BxxvsjvK96k6K6HMcPqzVZuWKLRhmgLa4IxMeu1aAt9ywMCwL6M44VioD6DWo5zFnHHcp0xFrQh75G0RDOoF1ZugH+srTpf3SVafQZML6gNOMMCzLi3wYg9tHZv5OVOBgDu27dPwsy8GNOTTz4Zy91Wv24dWse5imUpAMBJ2JHzcJPqAUoOUwXAAwcOoFGjXkpoBj179KDXx7zuCoDR+KwPltCyOf7jcf0MDERYW/f8LkArUo3AAptI+iFJZrV4/Twa8s7t1Loep9twcIHWXaYh+OH+PLjXCGa35b0RPAsJliAAOCsjnSpUTI0B4Ik9K/F68B6802U8KoiUe6UTwDXtpyYgbQPcJuCrA2hV9qpjUvvWlZdOykz9ftj6U+u5gVV1jE6AWNZzskqbZJbtXqhjVLIU4OugLtDIAzx2zFhh/VUtQkiR0rlzZ/r9999p/vx5bBU6ytagg5TGyhZpBS4AwAm+9MplKodDWO7EiOsFs3VYLtXBZ2lvQRJeIaTFFoesWsnDWqNkzikvtA3Fxj/H3iSeAxSd+FiGPCAFLqzBMuShKHuAAPyimMIe8D3IkZMFftF+vgfAmMT7779vpdf2+oBk7BpIhY/MjbFA39hxEY1bnE7WlA82oWcSVjYttxRCSDfEAE+AM7gZIzY1mo83a9XeCAiFmy9uGIAf3HUleJTxvPgs2ZoBdmGZZeAYs+LK+Fgen3RnztrGVlx5oJLkUiCQgjs1wCRAaTSlkbAuA0RyaiFh/WWrrhgTwCgAJcA16qDfKKAWIBLzibpRA5DDIivAMEAzrLvIwStBP8avuh1jTDJvMY9VgGaQZ61Ni7iIY50AthGzi/lzia2TTAEFQA+LNu4L/y0swhgTwL5kkMaYUBBvDSs2FARoD2PDvLAetvuqf+90sJH3G/9GY4BrPLc35mr/G4PL6jXYUh1iGTx4MA0dOjThFp/597/p/gceEC7QderWi21yaDAMN6qEB1ZwYQ6vQCbHnC0QRE5qUQGw7iHgZ4DyOfNyDZigZ32wlA4iHVyyCnu7VCpbmUZ++iTN+GWCeNYf7vEC7dy/jYV1lB/AQ9+qC/QwjgGGK2flClWpz4X3GK+W9V+dPEy4X6NI9+dESLjUToKSYBljgAGAvSh55d5nApJuVllcawK86uRsgNUEtm2xsrqy0smKLPvWgaf83gmg6+NW5YLbWnp45kQVXWmg9mFrQ58/u0DP+DmTurzBnlBcHn/sMXrk0Ue9jiBbvf+OGEFPDn1SAGCQPsL6W6ZMGXr+hf9QCybGQXnrzTfpzTffoL179sRZgcsVTfVEgpXw4P4kF8K9d8furYSY1zDSJqG937asznWyJ/fbl0nT538m9lSnnNIqAM5tBmf3OeWFGmwBPnwgDgBjVCYQjO8R/oACMCwLLL4o8PTQ2d+TCX7FNsn/5XsX6M8+m0iF2IIaqDALdNa+4URwAWbX4rqnL6UNm48SLMC/3MWsxChOOQ/1zv1ouWGtRC7eaHoigDgBMAHwpLVTWk7h1hyNowUTtBB0sg6smQCTAG4Ai1KgAWwym7IAw3BhBpiE4JYM0oifxRgkEAT7ch2uVx0MyWx1EE9nJF5X9ilAL0oUaIsx8djE2GX8MH5HfC2IpgAqAd6jBFux+GbUhUu0ZK+GWzLmHY3jFezSeGkwJumavIbTOMHSHe1LrBMeZtmvBLD4F6D3eNT6rMYcAxijLxQAcfxdrQyB6VqsJ9ipAYYxL8wRdZC32nYoEgMwMI7qhy35GRZg9iio9sJeQYKVjDRIoJSHZS3R3KyYkrQAo626teoLa5gsBTHAgXacfHexiQVaTYN05hkd6Ie5EfZ8v6Vxwwb04/z5riRYst2Ph3+XVCZo9FOjUh2SaYhgNXjg2uG+WZilBVi6QNeucgpbgFOp+3n9zEvEwLte1cb09Lv3CuCNfof2HiPcov0Ab1PjQQGwygKdzQJss5A6AV4TaMXATe7M+oScgKIJUKv7s9e9Wu3T5EKsKzt10OmmNJXjkHO2fXYD2eo4/ay37SWVbZQtRAvXZFGblyNngAG3cZz+KG9x+qamb76pL30+6YsYAC5XvoKIB/zqqymx89t83gMeevDvIibwAFuApRt0/SotC1yg/W6qf6L68E4qUaykY2wx3JtBGtasbhsrCZcaz1oAgL0/QCrbtLzKlgJXT32mgl5cq+b/9j6CxGrmewB8z9130XPPv5DY7NWrMrZQxr6RkW+ydlHbZqNp0fbj1LFmMZo9AHGvBsGsCmtdcMu2VaGogSe4PauaWpF/FjGtDGCFq29U8AmrL4CYLIjXhcu06lIMd99orl0RqwuACuAmCZ8A+ADgYNVFgaUVjNJwjwbQk67A+A0gGyBasRYLK650x8a4AC4xNwlqdzKoRnsocCXGtYhRhkIBABtWbvSBMUWBvQC3iM8F2Mb4AHoxBwmqJWCVBF5y/QCGo+mWhJVZukrDGi7vg0xlFF1P6Q4u3LphAcb8MSZYilGiIFqMCf1gTLCaY13hms3tCcs5LOYmq69XNzX5PETTINV8blfMxSNsEqwwWKAlAAZFfZ1adQQjrSwFFmB1A/nj/61qxzFbCLjLL7+CPvr4YzF5HHBfZxfHRAra+nnBwpglyK2NnHCDRhzw53PfF3FjKIm4QUsAvGH7WnrivX6Eg7zNBVrWhZV50Ft9RUopxOrdeMEdtHnPxkDuzxh/0451qE7zKgmlQXKMATZZG+U+rN9IE3BV6+jgV7ajy1F878fqq4/Hzdprktumh9IETm3KbyfLs81NWZ2/Sfmq92VaF/mdPn6bcla2qblAB40B1gGwtABfd113uvnmm+nAwQMMsgfQxo0bhQu0Ggd8Wr2untmR3fYO/Xe4xq7Y9jPdd9UzvsiZnPqBsrBYkRKu7Mh+x1pQ37wCcMWuWL4SPdITCppYwLDv5UKqKkk86I+t2ndXf6gLnn3vQcECbSpqCtwiRU9YfvW6Evji+2RbfmXfBQDY8hiemlpUAOBsJFhuVj61PbWu/F7RJAOoCmsjQGCU6RmEV0JeyRy/v7F7L4AlACViaQHAAHAZLMcBaHyPtmAFlUzPkg1ZTUtUHpZOBsEAgDJGlmNuBfCTccNw/wX5k3SLBvBFPHEU9GYxIZZwYeYSA6CwDsuYYba4CjdnzEsCULgSo6BfgEu0iVRJWCMZ/wtXY4wZ1/AcxJgAiNEP2sYcUVe6VONatMvrE8spjJhdtCOvA2iNKgqEBRxjwhqggLEaZGAA0bCMIw8yKwmEAgHxv8hPvJPBOwA87gHWQKZH0u+n28FNP2xoeYCxSYTtAg3Q2rNHT/r4k08S3myla6oJAIedOy/hQRZcmCMroGrHZYcqCzRi/Iaxy3wiRW3Hy/U5BYC/XfRVzO0bcW49Og+kVb8vYRcubx5HEtTOX/0dSRfoWlXqGy3Aes5grIMEwH5dr01rGCYANuYBtoFKdTA2a6ZNbtoApt6mk+XTqW2b5dq0gE7y3M1q7QRUdUsy+vYKbE1z08fu1papf7TBAPjFL4/S3yZHUhIGBcBggR754shsMcCwAletmkrp6ekcY74vGyPsIQbDlcucTHdfMzQUt119eWQKorBiPuU+CZn+eO9XcwUEi1y/J9USZ0U/Bdd99dOHdFrjzkllpPYzJre6kowL9YJabWElfnv6iIiS0mM6Krfx/Rl+l/mU3eaqgmG9bk6B3rgtkz/kaxdouM5Nmfp1oDRI+o2AtrtBw0Yi3lG4QN/GLtDATNHUtq55D20CSPlegFeARAZ1AggDdCGtEAMsYYEEIAaolKRP0d9EE6jLQE4ANQBeBqYiFzDaA3COuuzGXKhRhwGt6AeyVQXJ7J4s4majAlxYofFQSAszQC8AIEoUOAKMinbYbRjjjblgAzxKMi/E++I3jBHMzHC35pRDInWRdFXGmDj1kxi3yMXL/yEuF9ZWpGYCezQK2o0KaQGIo3G5oi9YmFEwRgBnuDJLdmhY0tlNXLhQYx6YI49JXCcZrLFuAPt8rXCpjt4PAbZh+cVYo4zawpU6uj6RBVCs8mLRogzRNmuw+lxESbBOfWmvULRgY/iRWXBbt26jPz0Jf161ahVde83V9MviJQm34cQCDXKegX95JOG2Cy7MXytgAsCIp9q0JUKMds7ZZ9Os775LaFKqK7VbA2CC3sihGdPeWEjHwdyepAIirPXbVtMzH9wnXP+h8Lmn21Bf1lgdAJ9SoxXVqtQgWx5g1DupbEUqW7ICPfXu3fR9NBUHQPelHboHJsDCEgEAtzqvHpWvHPUC8rluqgu0EQA7tecENJ0AoLrPmiyWTsDX1qcJEMp+FAW1mI762QZyTVZtJ1lgs1yrY9DX0ukaL9fZ1ljO0XTvGACPn5VB3T+MhL0EdYGGguyVl14VLNBqahTEokom6GPHjrIL5LFsLNDo32/6HE+PN8v5J94bILwtwgLAarq4sNr0NJdoJRmqkoiCWhJF5SfZrgLg5wa8F9CKnyS2ZD83MB/W9QqA89rU8r0FOLVKVZo2Y7pn1zmvN0ASfnRtUJym3MnWwV1RPYEuIFUhaXJxMgkYFkYSjAoQxZuwAFwShMn42qhQbTJZAAAgAElEQVSrswCIDOIAHiXYFGBNuv5CTqskWXCXZuAXszBHrcWyvgS8AoiiLizBGJMO6KLgVVhfAaxRZLv8p7geIBaAMkqKFasHN2qZQgjAGTHJUZAaBzTRLuJ5lbmJNcG1sHpHFQXSUi4BthhT1DUZ48fYBXhFLuWoK3kMsMLVGW1F1ygG9rF+URAuLMOogzljreESHb2fYp4YE1yv1eLV6mC6xpAH+JVXXqZ+/fp7fURd64WRBmnQoEE0ZMgQ0VfrVi3jwHRBDLDrLfhDVTDlAcb+u3X7NjFPuKCpMeJ+Jt++bRv6af7Pni8BCP7kue+TGgdcrGgJKs4uW8Pef4B+WfODIE8ZeuMYkaJo2+4tnqzAEgCDwOqh1/9KV3bsS9Uq1qK6VRvGzVVni4byFSEGd1z5GB1hJsyg8b/o7Iy/NKU6LVITBsADBzDL90sRlu+4NEhu4NbNdVeuhA182qzAJpBpkbdxYStqHROwVMeDv1W5aFNuOilD/QBevS9Tu/pbYhqfHLfpvKKvtw3Yay7QQQEwSLAeHfy4IMKRjLBggy4MJbhS4PosWWFh/UWMINjTk5EGCWB70Bt9xb4VFpNxbhMpqfGYft14pStrfgpvUlMXBQfAnkXQn7YiFCy/sWK4faNzYh4ZBQA4lx6HMzqcTl9NmeKZPMXLMHG4Ov+8LjTzm2+oXIlCtGhARc7dyAAIuYCdBKxNmCoCRgA0WDaj4DBmMeV2RYwpgBgAG4Ot2G9RV+WYxVeCVtVqGXXJE67RUYtyNu01ZHm0/Zg7MPqNxiKL3/BZxhCDoTwK+sRYpLUaYBMgUwpeWF4xR4BYgEdpSUW7APf4TQWzyqFC9CkVAlGLuBiDHFO0n5i1F+7cUcAbA8VYUwlmMSaMLwqsxfixTgC0mBeAOiy5UQt67HlA31G2bfEb5gvgi+uj91WMSa6hejAyHfDUB81kccB3zLJ5/3uHafj3B5JCgjWbrXHdr+0ptNuJlgf//nd6etgwIwt0bmi3E51HwXUBV4Df4/XbV4u8uGpRWaCDWIBB1jbunXd8DTLZbtA6AAYhFaxQjWo0J8T0enGDVi3AT477m8iXCQDcvE52T4961ZrSuzNHZos5Xrd9ReD43yLMy3BB79ZUq3F5SinMni0+C2Rii+Yt6ddly8SVMQAMmaiCQikf1T1P9qUDWZslVu6tNouv7EO2a7NumoCzad420Ol0vZtF1m0ONtCpyxV9vPq6mgC5rY5b23pfIbtAIw/wSy+PZnFcIg4Eo1uZGgXAF+XQofQ4Vlh4TvS/5B9GF2gQICEsQT2Q+3m85eFdz42LdsuXqujb7VpNFxfUJdfPPGTdkROeEAo7FD+5bFUgGcQCDIts6ZJsNIoWfN6xbyuzBaeJb+pWa0Trt66itMN7xWdx3/hstYV5DgCsGp3cQriN6+3Y1yLC8Hzo8MECt+VEHhg/1/A54O6XrxPesaoBRHoO+GkqL9TN9xZgxI6pLIKhLGrGPipfsXYs5+GyeypSk+pImxNN+YBObJpgKWRMhwL8BrCIIq2jaAoADi65UcApAKgKNiUwBSiTgDFq8RRDkcBMI2gSVtGoVTPmbq20IcYhgSnqRvsRX2MMDColWJRgOua6HQWJYrqmMUGrK8Gv7AdtSjAcnaO0PMfSMckbCNCquRxLUCrAu3RVxjikGzW+kwBYBfPRVE/ZAKycZzR+Wq5XzBIc/T62TlFNdcwN2umQZzpU6UBZ0bAjLcS+fZFYq7BKGBZgpxjg3BDuYa1NQTv+V0AnwUILquX2hp496Z133/XfMF+hehp4bQDpkJLqBh1NhTR+5qsifQaY2gf3fNEXE7Sa1xfKAxwaqlSsRmc0OS82TdX9+fkPBwn2ZxRYb1rUbUe79p0gnvO6Nnq90hVK0mW3d6BynEYuJcVb/LLahhUAQyYKIaAw4Ef3+2xjNQFV04ScgLGsrwJQNwCs19XBpz5ek0XVNib9e9u1ctwmK7e6Bm4A1wS81bZt6xl/M098clo7lk+T5mbS5e9E0iAFjQFGnvCxY98UbUkmWJkWRR+2mhIF5Dggz3myz+tG91Zp8UxUIYvD+4J1s+iuq56MsQNLECvZ3wHI/BSM6dCRgzTw8kG+43D99GOqKz11nNL9mK4DAL7/1R4C3Ph1n5ZKCKREAqFYqUIVRLo3rMHW/WvjyDMxLijlZTxo3arNxHA27Vkj+oZXEUjPZi+fLGK/G9dsRaVKlo54zjB4Ll6kpG+lRNA1Lbg+sgKqu7n0EsBz89QHfwtkaMmt9c33ABgHsC8mf0lVqlYNbQ0h7CtUqBgDwLP7V6GOzbl55Dz0KqxQTwfJivCSIDfboDWBJECfBKZuBwg3rbT+u965m0Zer2/TkNsOJ27C3TYefG86aKiHCTcrrNqG7Md0WDHdX9O18jv1PuvX2tZL9stEWFe9nkafLo/kFQ2bBRqEIn379A1EgqXmfmzSqCGtWL0mNitdYx7aC1jQUJ5cAVMaJJW86pqrr074Wbv6qqvogw8+8J3ObvIrP3E8cHCAaFtwMEHPXzUnZvmWOXn9WIBh0fh60UTRBgBw/ZObxFmAVaZo6Y6JA+jAK/9JaYf206H0g56szU4PDVIgXdz/tEDPlS8XaFVW6X+bLLv6nmzaz91Ar9M+rSuk1ZUwyTG3Mct93yTTbNc6tWmbvy5fbDLcK0B3egL0NjgN0vItGdT0+XBigD/7bAJ1u+YaAWbV4pQWRTLDAiTdf/0w4+ilxTMsF2Z0Mn3+p7E83PlLzmVyDHWGIHJKhMjKbk3PpB9+/VpYcVdsWkQ7D/4euxdwU4cLOQBtsomM0AeeHzwzAMdtGp0pxtGlzRU5rmgItJnmy4szWRm7gx5+ra8YvQTA+dX6K8QF/5evSbBwcJJpOMJ8pmQMMF64mTdVpI4I2ZLabreOTBpnVcB5AY66MHdq00tdk/B1A9RuwtJ0iDAJaLfDhH4g0g8XprWzHTxslnnbXFUQLPtxuj+2Om4HEPUeyT75HHDqfyIkWCifffYZp5W53O3p8vx7mC7Q6PS0dm1p3s8LYv371RJ7HnhBxTy5AqprnxzgpZdcTJM+/0J8DGIBxvXbt23zrchMthVYB8CxtEQcB+Wl6MzOsOqWK3USlS7OedejBa7WlculxnIO42sc5q/u1McX4ZbTeBD/26pzfS9DttaRMhEVsimFbfu+DVzqANcmn5zcoNW9WFdmmvZ7J1Cut2Vz19b3cScXZFkX/zp5jMm+nRTHsg19nW2A2Gmc6nicnoiQ8wA/+8wz9ACH1HhJi6KnRHGSNdKFOUx5pBL++Y2jDfSShXJxOEROWIOtuzcK1+IFG75NyMIHa265oqm088DvhBzopYqXppJFy9CuA9vE37AQy7Jhx0rxJ4Dtocy9nvvD81SGCQvb1Dub2ywjPGxQhJeNTxbsUJb/D9yI6iYvAbCJGyS/LEG+B8CwQAAAlytXPtQ1jyPBuhV5apVYJ70nN3BlslSqAlcVgE7CySQgTe2ows8khPXf1fmYBKz6u9OBRp+H6Y64uY6r8zeBXLex2g4k+gHCdkCyucfpANcEnNU+TP2pY4MSnPf+8s/tpv3pEc+CsAHw1KlTqXu36xMmJsKYVNfUls2a0pJly2N3IMwDR6gvb0FjSVkBlTBGdqACYMT4Pf/CfxLqG+189tlE3xbgfTsP0kfPfJc0NmjJBD3knduFex4A8C0XP0jrtkZiYZ0KwG+pEqUFuH154tMiv6QOgE110CbCCzo27RIOAOZD4EU3t00o/6+cn+c8wLbQH5OC0At40xfYJgPdrMpOgNZ0E20KZy+KTrRnm5sXZbBNBpuUBl6UtapMdZqrPmfmqBg28Qg9NI1TMXIJSoIFF+hRoyIkaih+UqI4kTIlwwKsAuA/S6iPjNVd8/uvwsor44id9jjECqOA2R4F3i2lS5YVf5ctWf5ECqho+s74tpyBuiRbAjP+krXzaOOOtbT/2Dbaf+CA2IvdClytrzmzP7tO10woltutfdvvyCW868BWuvbcfgEZqf2PQKaxqlWlAXVpx1bxADmRbb3DO2LjjjXUufXl7JJ+inCLfnD0DUm3/vtfDfcr8j0AxhQnTPiUrrjiL+6z9VFDpnxILVuY1txRnkqX5hhdpEHyohk29eMk+GR9E8gyuW45WTmdrKmyHy8WaC/jVcettq2DSyewqa6VDip1xYHt/vk9XNnuj5/+0IbpsOd0qMM16lgVF2jEAC9ngpnqNWr4eEqdq86fP59uuL57nNuy38YlORFSKp1yyilxlxewQPtdzfxd32QBVmOABw8eTEOHDk1okkG4HJJJhiWtszI2V6ZCQl5eN9dkGdtbjF32hrx9pzhQmgBwasXqwtV50Ft9hdUDh/2He7wgSGL2pO0O7P5cuWZ56tK7TcLsz/KGqhbgOBZoXX457a9OT4fJQuu0z5pkjl7f5Eot92G3tk2yVF7jpPR2AuOqDNDHYQPdTnLWaX4meeZVPqFPtgBPWngiBjgoAA6iIEMsrhqjqz5GUMzt2L85Fr/r9IgB2K79fbkrWZLkO8jJXL7oEwWgIqcK9vStuzfRTytm0sJ131uBZaMaLUUcLuJxEYsLkFulfDUN4IVjeXabO+73vkO7eX/cR3OXfi2syXDJdiL7BH8DiNTaNupEZ/D+mqyihgmF6ZLvdbyqO/KLd0xIOFYaIHf2islCgdC8Xjtz91GlBgDwP8fe5Ekp4XUeOVXvDwGA1VylYS2cBMAdaxaj2QOijHZqHmA30OVF06sLQ/0gYdIE28CrSai7HUzcBK7TeFSw6tXqqt4cJ7CvC3wvVmP1MGRaVxsoVw80bpZ603q5WTHUQ5b+cCosm1dfza78H30c1uMr2jlyJJ0Ql/n5F5MTahfC/8ILLxQurnCnPovzvKrlz6IZT2jx/oAXmVyd1Py9QQ64cJVbuXqlb08emRP4y9HzkrLiAMBIeySJsHAQH9p7DNWuWt+VCVq17iK374bdK+m+q56JkLhEiQsx6BqV6tCcZdNjccYxN2tmRQWRYNASRvwvxnAN5xT/+ONPRGaEVXdWpqrleWy6THTa75wsm6Y93wYyneSIuvfbrLVOfalyxEn+qm2rczbJNV3GmG6oG/iX89LlnC7rvIxZbcsG1uV4WEl76rN7RJhOUACsW4D9PteJklzJflQFnhfvJdQvUaxkjljxVILBnHC5lpZCmW9cvxfY5zo1uViA3mZ12xiUC3JfYsNQjhcNaEeBGNYQLts7dm+ljbvWCNftVZsXZxsdrNYAwrAsW8FdgnMKOwc0wD7iueE23r1LPx6V03pn0tJ1C2jEJ4PF6IOkhPrbiMuFRdcrG7jKPJ7g0uXKZfkeAJ/asgV9wMChUaNGoS7gg7270r/fnEYD2pWgkX9llw7kAba5x9qErmlEehs28GiqZ7KQOglAE+gzWbD1Q4sX8G5TAPg9APnVltss3InefZsSwAaYTW5obnO2HVqUNEiwAO/dvS2hFCW2qQMA9+zRM2FiIrTrlAapwAKc6EOXP69TiWHkDJCG7vsf5oqPQWKAVVdqv6sDN+hJL86lg3sP+73UvX6UCfrzue+L9ERQCt1/3XDhnuxGhAUArFp3wYza9+J7I+54UQAsAfbYyf8RLtIokmgLuYPDKGHE/2IcRguwHhrkB7Sqk/OiUE7EzVnuzSbZaVJeOilmnRSgXoGnSV6b5INpbeR3JvnsRZntR6GOugx+56wm6vTKDtFzbgPgoApXFQD7ZUgO4z10agNus/L9DzpPWz+Y/5zF04R7rg58YSGVxFJntbow4ZRS6LtS2cpiCPBqQR71k+qXpKq1K4jvtm/YSw3OiRiU0tYXEp/lbytmbhF11bJn7WFKS4+kT0IpVrgYHc3g1JSeSgQQvv/df+NYqNVLYdnu1vnm0KzuqiIjDPI01aLsBdCq/Xupb1tGmQ/ai6KItbT0/vTRsewFnm5NHqmU7wHwPXffRc89/0Koy5m5aQXVaNactqXxAcbNBVr27GQJRB03Aa/OQBXWfmOXbCuha6xlPdOhwga05Tzwr5OrtQ1ky+u8aOYTdTU3raOTksF0b/TDhNqmkwLDVE9dK7XdEnj1iBo8s4fW7o3kXw47BhhW2xt73UDrftuQ8PuhelfoMcAQHjZmzoQ7LLgwz66AyQKsukAHYYFOJA1S5NWKvDsbl+2kZFiBJUCVABh9eQWokt151ealwkUMLni9L7w7ZgGWLtJo84HXI/m6w3Z/Rvqjs69tHij+Vz6Q0isKnyf2rESXdWBrBDIjuClMTbJGfmcCZU5ywgb+bNc4yWUv+7y+f9tkgemtNYFpkzxwkodeQasTKLYBfX0u6j3B36ygfeSjdBrybQSABPVS+u+IEXTnXXclvL8FdynlHKajIjlMg1qTE56E5UI15jiI66qpeQDfMZOfM1pDUR9WPuxLJ3L3Oll3M6lsiQjfzhFOT1WtcQUBYGudWpaKl4iwe0s+Hijgixc/kXM8kxWChRTPF/lZ/16dA347dvwYbduyg/tLp9q1a9HSb3+ndbN30660nZ5vA9YXccRI0bR95+Zs8aoAeh2anxcYCKtKljCeMTXtkNfnAqRwjVPbssX4Vs/ro1ZU02F5OuOxBf6h1/8aiGsmoYGGcFG+B8Bwnft88hfUrp3FTz2BRcrKSKcKFVOzp0GSVmC1TR0sOgk4p7HYDgImIWUDyE6Czg1IqwIUfbodHPS5eI09djrwqALYye1Zr+dFYeD3MGLrw+aC7nRQsa0lu0DfNOYQjVl4UFiWPmL3wjBZoBG325NjgFXmZr+vgwqA9TRI3rSDfnssqJ9XV0A9pMkxwgNn4aKIm9lll16SsLt9UEVmMq3AIMJCLK5MURRjaHax0EoAvJldmR96tZdgKb3mnJvi3J/BMg1L8r2jrhdrGCPZ2r6C05kcCyX+96p7z0wo96/+HHpKg2RSngZVeJpeCNt+69aXScZIeWeStV5lvT5Gk0xyWxt5dnCS76bzhS6vbbLOdpawebYpITq4NGge4Jtv6kuvjxmb0PaGc94j149OOKZRdirdZCNxoDkTs+plwhLowPX46Zs4V3II7MUS9Mm84uo4ZD7yOqkNXWOnazeLpBgF0K3cqBilVq8igK0TcPUyZz910BeKCqABsI8cOcKec/sFOIZFedHU9a4WYqz1pDnvGi2WONNUrpBK57a6NOFnDVZbKAfCiOVWAbVXAOxnXU11VbJLr2c8aTEO2ndOX5/vATBcN6ZO+Yo6nXVWqGtnJfxw0xqrwlQHcTaAmqjFNIjmWBeyOgBWDwr6ytqsoOo1bq7NprqmtTURedjutEkZYRq76XqTBl09WHg5WDkpDfQ+UZc17APfTKNR89NZa8ou0Ht3h3JQVbsKcuhAO9IyV0CCFer2ki8bM1mAVdflIDF+aj7hRBdn0cy19MMEd3ZmP+2biKxweLz18ocIRFhH+eBlKxIAy/heYRGo0yZWXRJsSYZo/IA6l3XoSat+XxIY/KK9sNyf0ZYEwHExwOkcGuRH8WraB/GdKbTEprTV5YRNzjrVk33qcsgmg0zy0K1fVWbI653CqNS1McljN6W017ad7oE6T5ZP42dlUPcPI3mAmzVtSkt//dXP6xNX96EHH6Rh//53Qtd7skQl1HLeuSismGMAvBnzJ8ZcqtUZwsPk/07r5gh6AXilWzIsu1WqRgBwTgJeL3fFNB58t3DGeuFafXAj5611sBLLOGhwM6gEWjBGVK1cgx6+9n8Jg2Av4/dSR4J11O1+HscAh6AY8dKvJEcD6VmRokUdL8EYh314p9XN3Et/uVUn3wPgAQNuo5EjR4W+fuXLlxcWYAj7zfdWiLBAQ9ijuGlYnYCvCXiqIA/t+4lztQlZ04qYxu1muXVykVbnqfZnspLaALZ6nUmrr66HbfxuByKnPuT9NPVje6r0uZjugX4f9baiAPj+9w7T8O8PBD5cmIYK0HotE9f8snhJwu+HjAHesH4j1alXO66dP8OhJOGF+wNeaLIAqy7Q5zBJ2ix2u0+kvPLyy9Svf/9ELo1dA8+dL19bzO7Q2wO1o18MCzCYnId/8A8RO4fn/uEbnhfkWNt2bzECVRU4y+t0AIx2UaT7s4hLvH6UIMVyiy/2MkG4P192e4fA7M/oC2mQ6tSpHXMdnN67Ep3flmUivKL0YvOSkXut1/AZJyWtSVaYQLRJLnkBkiaZ4QT0neSUae+3yUg3zyfb+UGVY3IsJqWtn7mHnAc4iIIMltHBN4zMEUIqL+9WXq0DnoZPZr+WzcXXLdZVtfK27dogz4HdRNcb55adqyIxw05u01i3Bau+j3MTxzPXpGYbalK7dVKZo+Xc4J0wc+HEWHqh+DnnHW8F/V6occqJ3qfcui7fA2CwkH700UcxLVUYC6nmPLQCYCeB5wZKbYJJDt4tztQmJE1A0AlUOglIXdCahLhpvPI7L4LW1L/pkKS2qQp3W/9+2zU9NCaQa7rn+kHJdOCyHfxYw97r1TQatzhiAQ47DVIYAFi6QEOQNGxUL06wenWPCeOdLGgj91fAJOhUEqwgMcBhKDKTxQgt44BHfvqkcJsDUB164xhXAAwCrKPsCvfo2IHiYCXIbao2jNzIKLnWt4u+irF2wrJ859VP0Dp2fw6D/TlM6y+GrMYAL7uHD4fVCxNJEizbfu9nL7bVlfunut/b5JHuMWSTiba2nBTUJrlsk6+6nHKyzqp9mq7zKmNUOeN3HqY+WD5NmnsiDdLjjz1Gjzz6aMIbUZAQCVjlel1wd44AkYQnmGsXZtL6ravpw5mvxQE4rNn/tb2e2jc9y8jijFjexp2rU9m6mTES2WRbeRcuXCBWKbVqKm3bvo02btwUatiX6RaoscabNm6mGSNXWt2koeQFadbuPbvizjrYmy/ucJ2rNTTII4AwmT37dwsFa37jVilwgQ5y5wNeG3YaJDUGOAaAK3gQ9nIeNvDoRWvtJOykcPS7XjogN1luTaBaBYE6IHQbg+ngYTrImNo1gU8nK7kq+NV74Gah1udncre2af3drNxOhzmMkUmwDh7MpBrP7aX96RHSiQULfqbWrU+4SLotsdvvO7Zvp549e9C06TPcqlp/l+9WgQt0wkv4h7lQZZiUk1Jdl4PkAVZjiYMsGGKBp7+xgHZu2hekmfhrNbCKA8q/+r0m6jhZgHUG6AF/+SeVLl5GXKezP0t26fNaXR6K+zOsvz0fOTfUkArVBVp4RakyUZdbTl5MJvnoxVrpdp06BpsV2ut+7rWeLm+8KKHd1spt7Dpglu25WY9V+avLRl2+om7IJFhBAHCBBdi+nY1ldnqd1Rl7FBjnK5VPzXYhrL3NulSl2nVrCUsvihpbG97GGd/SE48/TsOfe0582bZNG9rO55NNv/9O9917byDFit/x7t+/T8QNwzI878tI7mW9wK131IQns1mEb7vskVBie019Sibw/AaAsVZDxg0sIMHy+yCGUR8HsI8+/th3/kinvh0twCYw6Qbi9GvQuQ2cyd90QWoS7jYtrxR0ToLUNAaT67Y6HvUaVZg61XEbi+lG2MC210OSyW3bdsNt98amNJDtOAFck+JAv39RANzgv/sE2zhi2desXkXVa9QI47UQbWCj79mjR8LERGjjGY7Zuv+BB0R7NavXjouV8ZojLrQJFTSUqytgSoOkukAHifG7qW8feu31MaHMb8Ov20JnhJZkVQ+OvkFYBmDNRSokp1RFan5fvCv9L/lHtvRH0qqM3wf3GiEsxiDcUvMEJ7IoTTvWYfbnFolcar1GtQDP7l+FOjbnqm4s0Gprbgpgt/3ddr0uY2zKV9NY3BSVatu28emy1CRHdfdsm9yzyS6vst4E3J3mYFIqyLExCdawiUfooWn7xTdB0yAFyROe30BBqC+esbFMJsnLoBc+GhQH0nCOuPuqp4wgrWyJstSpXx0BfHO6wKjUomVb+nXZMkH4iT1UFni/7dsXosLSx+Sg2F/z7X7a8Ks5bEZNTyWbTda5R/YliNBuYSI0x5y/PiaZ5KoFLtBJXmCn5mWMYlhDgBvdL78sonPPbC8sczHCj8oc65Qm6eG13mzaYikY/QBkHbTq2l6vWl43dy0bSLO5X+sLbDs4mNp1sjibDi/qgUL+7nTI0OubrvFy4JB1/Gr/9TnYxqw+D5wxQLUAQ3DNmfNdqBbgqVOnUvdu1wfSzEkLMDTFtWvWiwPABXmAw9p18kc7phhglQQryAE3zH0ce/iXo38ONRYYAHjlpqU05J3bRRoVsDXfeMEdjkRYAMBTf/5UuDiLd6Vjj9iNhgUYZdBbfcU7FXN/3hqcxKtIsSJ0zQNnhRL7qz6ZKjFkHABWK5kUt6bYXJvHkc0y6abMVcdgasMkv0zXqDLASQ7ZQLaT/LPJUFV+6NfbwLRJVunnDDeFg03eyXZCdoEOkgYpr+XtzdUdm9POTGQW49nLJ8fJdoQkXdD+ymxWX1h8kXu3UaNGuTZsAODzu1xEM7/5JtsYgpKrhTEpeMtt/CXNyCINz6eXJj0Rt9ZOFvZExyNJJiPKnn9xM8yxkE/KyAlP0C9rfsgnoz0xzHwfA9yiaRO2cE0JVauFl7VL+2b09cJ1VJ/dvNbceRIRUpxJEiwT4LHdeps10ybATIcFKYjdgLbtIGIar5NG2SYY9XZMwtqmgbatmZcDg5exmtbfjzZcP+yY5mrSzpsOGWpbtrFHLcCtRu6L5QEO2wV6/Pjx1OuGntkIMfzsUtICvGTJEmrZsmXcpWCU7HPRfX6aK6ibj1fA5AKtWoCDMI7XY4KlZStWxOWNDLJUYbtCg7AKqS2eGnePsLhIAIwUR8Z4XXabrnFSLXpr2n9p4o9vR6wyMv6XJwZAPX/VHPrXO3eLaSK1Uo/OHCscAvtzMqy/GOM1TKj3MadqQ4mRYMEC7CTL5D4q63j1znGSmybw6bTX6/LTZvX0Kl/dxqbv/6bQGg/PgEAAACAASURBVKc1SwTI2hTS+pnANDZV1qlrwBZglQU6aB7gIB4isIo9cO1wo0tvkH0iP16ruzxjbbq26UZd2l15YjoMkttf0kSkLZKuzjnh5mxbz4kTJ1KvXr1iqUXVenkBAGM8Mucw8gzr6ZRMuZSRmuumrg+H6hKNfkxu63n9OUXuYZVJO6+PN7b98h8GGsf8Mnyixg0b0JSpX4cKgDF76e6VjQRLFTSqYLUJeHUp/bhBuWmCVaFl+lsdTyIgTReU+vxMwE5fDz2uyBY3a7N66wcHJ627k5VBPWzY1sXpUOV0IHFTcOivkuyHATAdIWowYk/SAHAQ1k05bEl8Ag1pnbr1hPVLFhzaI/kUC8qfYQVMaZBUABwkBhiHiZWrV4YayhJWWiTJ6Fy2ZAV6/sNBgggL1pZ7ug2ltMN7s7kso75KgLX/2DYacMnjVJ0BsSjRmGLp/gzvjwevG84u1RcGBsCVa5anq+5uTymFIxbmMIsKgIUFGHxeOgmWTeHnJoNse7SUbfpEvOz3tsl7Act6v149r2x9mmSZKmNN17mBWidlszp+m/XcJpvktZoFOAgABrjo1Kkj/TD3x4QfSUEiV+0U4/VwH12xaRGJOPuS5RLuI69fqFvaIkroe7CpxIZerHAxatW1LuUlNmeEFfbs2TObBRju0I0anRIovVbY90wC4a/fXprNNRoy8NM5Y+KswYLdv167sIeRr9ozxaHnhwnkewtwmK5z8obBha5F85axeIVN91bivGCKC7QumJzAoEnISMFnEnA2oedWVxWmboLTJBxNIO/EgkT+smnIdbdpdc46CNaFvtO8TIcQL4DTywHHZAXwOj+bm7gTiJZrIvvVXKDx82YmhAgzBhjxLT2v707zfo4wLyZSnnzySXr44YcJAPjkk2tkY0a8/KwbEmm24Jp8uAJueYCDsEDjILR61bpQFZlhukLrpFVwU3u8z0iRHslEhCVdph9+ra9g9RSENGWriLuuuz8D/D/YbQTXax44/dFF/dpT7WbZiW+CPm5YywoVKsYsODEXaJkGyQZInRS5Nllgkpm65ViXoeo1fvd2v7LND/g2nRWcFMFOSl5VHtsUDSbZrsoek7LZBpA5DdKc1USdXtkhWggKgDucflrCssjNBVoy6CY7MwH2QJScVvwi/OSnFTPjyK6yzzWT95iqdNk/WobmSZPIvgGwO2/+fGrfrp34F2Xr1i10//0PGC3AiAHeu3c3bd2yTTBDS4boU1s2TYoiz8+ccO6Z9p+VlJaeFrsMpE9vTHkhzuU3J1ii/Yw7J+seP3aMXvniXwUu0Dm56LIvxKCBBKt48fA03ioLNA5mMQCsarvVyZoAoJNVUxVS6iHAdlhQBZh+aNDb0oWkl/hb042zabxVwWvry3agMM3Dq8XA9nA5WWfVa/SDhb7ublpy9SDjtMZO7ehjKJNCV72eRp8uTxctvvIK50LtFywXqjrlI0fSmQSrJ338ScRtMZEiAbCJBdrtUJJIfwXX5N0VcMsDfOYZHQJZeObNm0ft+NAUZgEh1qwPltLBvYcDNasDYFhtB/d8kU6p2Zx27TtBoALrb6kSpalyuVR6eeLTNOnHccJdukubK2L9w516657fY8yZYbk/12palS66uWVSDo041DZo2CjmATKxZyW6rANbnaQLtNP+apIHpvpe9lWT/FHvrJuXla7ktAFO/WmxKYidZL8b+Ffnq8pxrzI7kZAcXQarclD9DW2zC/SMnzOpyxu7xC9BSbCCeIi4AVuZhiWZYTkq2c9jvUcZUgsF2mKsF+v7LkiY2jbqlA2Et7/oFGH1zc0iLb1zf/yJ6tWtQ6tWrRRKc534Sh0jfuvU6Szx1c8LFlDNk08W7NBgiv565szcnI7oGxbhhTPWZ2OM1gmycB66/dIn8qQLMwgsZ6+YTBe2vi505U0BC3QuPqKIf5j4+QTqxPmAwyqqsG9VtQj9cleFSNN6DLBJYLsJWClwTMLRiwXSNEmTltmpH70Nk8ZcraMfOpwOGab5q0I2ESDqZlk1rRv6tK2nl7WxAV5Tu15AuF4H7fAB45GP0mnIt2lJyQMcRhoklQW6Pgu0db9tiD0ZyWJDDOs9LmgnvBWAlhcuhiB0UgvysH87a5b46gZ2cXvn3XcT6hRW0MVLFoeaz10OJAxXaB0Ao224vnVte2U2JmgAXFiGh7x9J63cvCgu/hcAuXbV+jFyLADpJ/u8Ti3qnEZLfvsplibJ7yIi7dFlt3cInfhKHYfKAv1+t4p03dmcGlCyQLuFt7gpEP3s1bpssikddbnotKgmGSfr62N3U2576Ud3iVb7UuWlkxxW5ZibVVmvazunqN+zBXj5lgxq+vxuMYogFmBcH4QjwE3WvD/9ZRGakMywHBXw5BQBJMDv6C//FVM8mdiwQXLV8dqGoYaP+N1/4CGSklI4Llc42nACvm59SPfoce+MC5Uc1K1f2+8ma7BJKSwUnmo8dqIdhnid9JBIloKowAU6xJvlp6l77r6Lnnv+BT+XuNZV3b26NihOU27lmBJYf00Cx03z7UcYusUJ2YCg7MNNc+w2cz+C3k1z7tSWDfyrgt8GKk0HKf3A4ATCnQ5FXg5MTmDX9JvtkIK6bAG+6Z1DNGbhQUoGEQQ27GuuuYZmffed2523/i4BMKzJ1aueHBf7klOHgIQHX3BhyCuQSQ+9+te4Z0DNAxzkgKuySYc8aNHc5Fd+CsYKHSW1mrNseoy4ysYELd2fH33jFmrGwLb3hXfHAVuwQz/17t3CnVG6UoNg6+ixiCdIIiVZrs/qWJDH89HHHhNfLbi1MrVuwHuYLhd1WWSajGmfNckEXOumMNX3fnmNSSaY5KQtRMdNFrjJN5uS2Aa03fpT18KkLLA9NG7yTpVP+poxAP5tSxbVfX6naL3zuecGssgF4aQAGBrWb5w1vjcnXKBhAX5y3N+oCCu3bKmGEnl3TdeADOn9mS/H3EqhIGxe40zqfl4/wSEgS25afXFOjjyWrAjjIvOEh7UGsh2peJH9qX2G3Zdbe7AGTxm7MC42GM/FVz996OKe7tZycn+XHhLJOrPJ9pM7i/Bbz/cxwIMGDaIhQ4aEvjJS2w0L8JxbylHp0rzpuLFAuwkmVfiZ3JdMQs4N8NnApJsrmFwxp+vVOl5cvVQB6gUo6sJXF8C68Datr5NSwLbG+tNiOySYgLRJySDb093GTfdbfgdW8YNE5Z/bLdJtoYTNAj2f42+uZeZW1Wrr90V584036Ma//lXkFK5bq362tAvdu9zqt8mC+vl0BeDq9M+xN8URoZ3R4XT6/oe5YkZB0iCpZFrJWJ4wWKFVYAu3Phwmbr38oWypkNT8vzb3Z7mOMv1REPbnZLo+q/dCBcDr76lMdarz8UFNDei2P0v5pu+XqtzTZY46AJM8sMkcJ1ls29dtwNwtrEV/YG3WWFXe2UKMbPN3O1vo66SusQ1029ZdjpM9lCbNzaTL34m4QAcFwEH2BxFuc/2oOPCnThkWqA27V9I1Z/ZPGiERQCmUWmXYw+PpW96OdY/v5yyeRvVPbhJK34gzfu+bUbF9FuD3iRvHKtONxPqeM7BOUjxm3PZfae2NAdLMY9YUR25tef1dPnuyb6/XJavez1PXZHOJVkEgFDZXdbqZWjc8M9ddovF8gosCJVn5tAsswMl60lzaHTDgNho5kjfGEAtesvPP6yIY61LLchqkO8pnB8A2gaMKZClg1LpOsbVeQLEu8MMQzrrQdQOvOgg0zUkH1vr90QG1E1h1O/jogtwJuDo9J/q8bQcEpzXX23cC18yyqbpA7929LdT4vbfefJP+2rt3oDfjlZc5Lrl/JC65dauW9MviJbH2kqVNDDTggouTtgKmNEhIQ7f410ju2iAWHhlrnrTBc8NwhZ43eRUdP3rcdzeS2Tnt0P5Y7l64k91x5WOirbRD+8S/0lUaDM8L1s2i2y57JJb+SLaB9EfPjr9PxMYFjf/NCddnuViqC3QsDZIkwTKtqJNCUMoxL8DOCVj7UeCqY9QVyyaZZpIHpv3dNheTctbLk2eak7zONiaTzJPXmJThXpQVGgAO6gIdJA8wAMXjvV/NVTChkgC+eMcEtgQXFSusukY7MVW73npOXfT+16OFK7csAP73XfVMnOU7N62+Jx4ptv4y8EXpdh3zjETTo7nOMUAFPH8fjn8ndkbKTTAMS/CuXbuyEWSZgKBXl2g8XwcPp4XuPq0CYLdY+kRvTwEATnTlAl6H/JGfTfqcWrRoEbClE5dbXaCdNLtSCJoElU3Yoq7+m9qODZA59WVbBdtBw2SlNAl5XYjqwt3tQKP340WQ2/pwutN+QazXPkz30Ou9sx02GAD3ejWNxi1OT4oLNKy2PXv04DzZkxN+N1QW6MaNmsZZgIWwV3KbxnUC35IU9prAc+NHYRBtBGChSOHCpP+b8ERMF8KVjA8dwqUM/xYUxxVY+tuCbDHAV191lSAhRAmS5xOhLM8+O5ySmasS+/p3Hy6jZXN+832nTamQoE1/+IbnqWypcjEiLJkv+KGxPalc0dRIWpbiZUR/Mv4XbtQAwHWrNhPXoyTq/pwTrs9ysZo3ayYyI6DExQDrcswEfL2G5zgpX9V+bH/b9lqTzNSVrnKiTrJO1vECbm2g1LYf2pSltqfVJn9M36tzU9vTwba6TiGTYAUBwBjWUzePiQFgxF6i5GT6GfAgfPTt61SK32c1+4GMP8Z4EiPHyqSl6xbQW9Ofd/SwKluiLDXuXD3Xia7EI5KRLoCoqhTzvakmcIEkYkP/YgvgMeQmEMYZ6+Oh8+hoxtHYbKAofmnSE3H3EsrSXl3ujClNTFO/9blLxNdBlCg2EA037d37d1Ljmq0cx5DALRGXFADgRFcu4HUgEZkw4VPq2rVrwJZOXK6mQbLGAJsEik0brY7MKTbIzWVXF5A2UCt2BiAQ7FTR2GWbwDYBYNM8ZJs2JYDTYcJ2rW0+toOAaQ62Q4Z6f9wOFrZ2ne6bl4OW7f7I9WUAfP97h2n49wcCE4yYHv4wWKBlmrHZHEd81tlnx3UjiEkuHxTae1fQUN5egYNHDtCDo2+IS4WlukBfduklCStbkpEH2LSacIWe8/GvicUDR+OA35r2Xxr/zSsE68zQG8dQcY4J3JO2WxwsanCu36k/fyoUBcJDomOPE8OI5v8d/sE/RLxYEPdnWH7PvrZ5UlIe2Z5CNQ+wlQTLpChUG7QpKPW91jQIXVbZPtssnrrMtsk+G1i3AUs3zy1V/pnmb1tw21qZvKds7brJIPWMIMchr2EAPH5WBnX/MEKCFZQFOghJHt61h6/9n3jHEIpx76jrxZhevnuS1S06p3ZTSYTkRtRlG4+JSEn3rgL47f7EmUlVEDqtV8ztOQo8UXfSF1PpiitOsNvnxHrDE2DQoME0eNCDse6SkfPcz1wAglfP3RnnEg3AOW7qSFq1eXGsKaesGaqVNggAfuStPrRtx3ZSPRT8zCXRugUAONGVC3gdDmBfTZkSOgOe1HbXr8Au0HeeRISYTRkD7Ad46vPzCuKchLgXDbu8Xj9YmACjDmpt4E5t08312uYmLQ8DUvDaAKwJuHs5FOlCXO/P9tkE4G2WAJuiw0nZYALhfMAY+GYajZqfHji+yrQ0U6dOpe7dro/TRPp93VQLcJ269eLiPwsAsN/VzN/1t+zZSI+9MSBuEvDAWbs+YlENkgcYngrj3nknRxYIIHjSi3MTSo2E+F4JcDFYWHxa1G0nLMBwfwYYfnTsQFq//VcacPlj1LxOGzEn1fr7wicPi/cI7mj3dBuajUXayyKc8Zem1KpzfS9VQ6ujktzE8gDLNEhyXzXtmaa93iaHdCDnBgL1tp1ks5ssNrVlk1MmOaOugdOqm2SB6VxgklV6HyYQb5OTJuCsz0Mdh5KlANWCukAHIclTAaEKFp4b8J6VGCu0B9+lIRka4hcAm0ASAF6vC+6OS1UD8Hvpgy1DP+N6XR811leCTbkXBGF59tq/Xg95g7/5Zia1blmfsvhgLseUm5ZgjNEUF6y6x2OtqlauQY1T29JlrBgtXZLJdaNFDS8KAoAlGZzqLZHoOvu5buSEJwryAPtZsLDqgjzli8lfhk4GoLp7xRgvJeGHVwDsBDZtgl4KXCdh6keA2oSh/F4Ximr/6hh0AW06GLiti81KrPdpE8r6vE3rYDuYqN/b+nOq4wTUbYcXde31+12CLfRHiBqM2ENr90bYFD/77DO6/PLLw3o1CAD4xht6CY1gokWSYG1Yv5EaNqoXZ/0T8SRgpSwof4oVSCYATgaXg9NNQX7gL0fP83ffohbgj2ePpTFMuoOCGN5LO3TnGOD9Avyu/H2JUBLAPVp3f250cgt6dfIwYT1GkSzSG7avFe7+XkvTjnXY+hteyI/Xfq1pkExywgZcvey9bl5GNmun14l4lRtOimC3OdvkhZy/E+B1csF2Ojeo87cpdJ1kki7/FI4K/BSUBOvZZ56hB/7+d693Ka5eJH3LPfxdIVLBQk5bukyDR45V+U57tUjrRFdoFxbCfv/3cFx+YaQ4urBP61y1/Io5c7yvBJoqGV5CNzOkix5nRvpHHn1UuGOL1zGX3aExBpyTfhq7lXalRZjTUXCvv1s0JZs1WHo0RGplcix5JIWg8BpSmL79LNfdo7oJ5WrY7wW8LlTAro6pIA+wnzsUcl3koZz0+aRwtWMZ++j89pyEe+E6MdpsjJdOAlTOT9fMOoE3dU3c4oP09XMStKhrc7lWx2ly4bJplp009OocbXOyrYvTc+FFq28ar/qdXAtTP04KBdN83SzhbgcnjCEHADBcoGGVCxIDLEmwkFJJtwAXAOCQN7M83tz67atjKYDkUHFo27Qlkhs6iIujGkucE8sAa8Hib36jHyZEYlo9FQMARi7gc1r9nzjwwP1Zuker7M+w/pYqUVrECv9j9M3iIITQncE9X6S6qQ1jBFpexgDG54v7n+alauh1VKXwxJ6V6LIOHDsPEiy/oTsYmQ3E2vZbeY2fvtQ9302GeJUV+tidxqvWNclitzOBU1iRLmvdvLhsfalPib4GDIBvGhNJ04cSxAIM0qAbb7wx4TzhJ5WrSEN7jxEu0NICDIva//7GhFEJgoWwXhBYckd/9RS1qX1OXGywuf1Mmj7/sxhglnXiXZ4jLM+n9alGtevWCmuYvttR0xyJmF/W2D8x9AWRCi03LL+mCahu+TIuObctwRjnl6/Nj0uVBID7/vTsBGe3X/pESMRukThyhN6g6FZkxKnXqd4wzrPA6wMhc1E/eN3wOOWMvB6x8U998Df6fetGr03mmXr5Pg1SsgBwrzbVBDkR0iD9cleFyA1TXaB1gWYDxV4EpFd3X/nYmISZTdg71TWBZy9uvKZxqP1Lwe82L9OhQ9eMmw4OTq+P3qas62UsTq7l+pz1Oaq/2+6FOm6MU4kBhltP2CzQYcQAyzzAq1atolNOOSVu5WH9OqPJeXlmMysYSHJXwESChf3321mzRMdB0pwkI5+7l9UAM7RXECzdmBevn0dD3rldaNpVC3Dlcqn08sSn6auf36N/3vA/qs6AGEVet2rzUhoybqAISYC75OBeI2LkWV7GCvDb8epmVL5yaS/VQ69jBMCqC7TbHmkDoSYw7LeuLn/0vdbJqqru5TaFsh5S5BbiY5OjNjnpBNC9KAvcZKn+NDjJfrkeIVqAIYuaNm6ccEo+3b0YB/rKFVJDZ8wN9tKASPFEjl69LQCJj75/JQ4oANgLpvhqJ2QrWJ5bn18316y+xjVgo9DEL77N8Zhft/sBIP4RM1DDc05YggsVjeUldrs22b/jzDRv7DZKS0+LdWWy/IfFzAxFzDAmV0R5ss/rMYutjJnHs6am7/IyfzX1odM4C/IAe1nNJNRJ1sFJjQFeNFBLg2SzNjpZBr0IOJtw9LpuJvCoX2uL0ZJ9uwF29bCgHnhMY5e/mw4LXqyk+iFG7cN0D2xjc9KO2w4XpgOU3r7bwUSfv9omW4APHsykViP3xVygw84DDHIGWICnTZ/h9QnKVk++XzoJFgTPsH7jYgy3CXdQcGG+WQGTCzSE6vqNa4UHThASrJyMAVYX3A8plgSycFl+4r1+IrQAlt7rOt9CxYuUpPmrvxOWoEOHDtJd995J1fe2F13hOrg/f71oYiz9EQ4TA6/8pzcAzBaupmfUolbn1cs18Ltl82Zq0LBRjANAhAU1YyWeBMBeQaxaz82K6fRmuO3bTopUkxzx4gVla1PKBV0GmuSFV1lkksP6uJ3Cl0yKYJtruSr71TocAzxs4hF6aNp+cSeCukCfwySKs5hM0W+BrAFj+v3XD9MudQacfvtJXv2Ie+ukH8fFdQGr78Udrotj5b3ojha5avVVBygtqXj3R48enacsv/q9QvjYZZdEiXDzEAiG58OUsQvjrMEAlR98M1oQIcoCT6q/ns+ZARRFSCLPI6yxKDJFF/5WSeP8sZRncrjBCa8vpxj3ghjgRO5WCNckAwCraZAwRCvhhyo49Ln4cT12Ojw4CUIbiDQJYlUY20CuTSts0i7L+eqHApsLt+1e2w5Bbn3K9pwsuzatuOkgIddHbVcdm9u8bAoO04EPfUQBcI3n9tL+9EwGEOVoOacYqV6jRghvRaSJMGKAJQkWwHTdWvXjCLUKSLBCu1X5oiETAIYr79atmwUAbtmsKS1ZtjyhuaiW5IQaCHARQPD0NxbQzk2RXL62IvP4Hj12RBBdwZUZh9g+F99F5UpWohEfP0LTF39Cx/n3YU8/S6U3NRJNgT27RZ3TaNLcd2IuanCd7tr2Sk8EWJVrlqer7m4fao5wv8uFQ3CTpk1p//4IGIrxYhzwmebMJC9MMsDpO3XwTnJCl1EmUKjv96pskDLBZj3W5YOTDDB5F8m+vChzvc5TH79prdys4fKasoVo+ZYMavp8hAVaxlz6fXZk/SB5wgGChVcFk9CFXQAQ1m9dlZQUMWh71IQn4+I/wXh/U9eHs4GdvAR+xWMUja0dMnSYAL95ueD5OJq+i6hw+TxnCQYIXjhjfRxLNNZSTZ8l1xYK5QeuHR6SW/SJOyZTLPkDwPHg2YnFugAA59LbIdO0hNm9KuzxYq264yT2n2dtN4S9WmzaXJsg1AWybdB+BKsqRHULtE1L7gbW9DnaQK6XdrwCVJt22gY8bWDdtsY2ZYHu2mY7QDgd3NSDktq/fm9kPVmnTAp1GrGP5mw6mhQAHIR0RA5RkmABAFerVqOABTrMjSaftWUCwGoapPp16yTs4pjTMcD60nsFwYg3VGN9ZSqjeau+FW7RRYsWEU2//fbbVCG9XiTncPSa5z8cRDN+meAr/je33Z7VdVJdoKf3rkTnt2V3T5MLtL4fuoFek3uxm2LUSSFpkg3qvm6Si17Bq6kd23f6904WW3Wh/QB121lBB9VuZxJdbuEzu0DP+DmTurzBwIJLbgJg9O+PHTeTvSt2UPlSFV3ynp6wzoK4LruVObFNGsD3jSkv0K+//RRHHKmnN0LrYHm+4K5TQidyTWzkkatE/G+U+Arn4QsuuEDkAMd5uAiT/cl9Tu+j5skn06bffz/x9dEDRMUiedBRDrN3DK6HkrBkqeyhHPhdfn/s2PFYP/JvvX3UP3Y8g5qxcm7pr7/G8hMHmXsyrpUgeNHU9XE5g+G2POqLR+OISqFUvvz0XiG690fig9MO700gBjiTnn3vH0KB42QBNoH5ZKxj2G3m+xjgZABgLLJkvEQapJgLNLP2RneHyL+6YI/sHObfTO7RtoOB2o7ej3wCnIS4F+25LjjVdr2CTtMaOMVG2cZuA6fq064fHtyAtT4O2ZbtEOIEkNVxOGnrnd5OfU01CzAEy2+/bQjVAgy35e7X9gxETiAtwEuWLKGWLVvGzbCABCvs7Thvt2eKAT61ZQtauCiS67Ba1dSEGcflc5abK+AFBEt3ZgDeh1/rK9ie/9XvNYJbNA68x4rtEwdAAOBTG5xOk16aS7Wr1heW3kfG3STWB4y2D/d4gTZzWinKhBunueQW27NpNLAGVaiYGrMAGwGw0z7uxYNGyj0bePO6R0u5pO/5ulzVJ+pFSeok321yQp+X6SxgkvNuSlf1GqeziO0M4danZgEOmgc4SIgEQIEa1+i2TyDWEkztsKgNvmGkY6okmaomkRhJ0zjQ9xfz34rbC/HO/99p3eIs2AC+7fukUoP69fNWvG90UpJUCh9Hj36F+ve/VSjq9+1TPGUOfkhUuhtntJjLqUI7RK5Mn0FZxc+llOPrWflXijL2jRRfFy7Tnf+vEpsVP+W6bSnjIOdwjn6fceB9KnTSY5RyeDJlpHNb0VK4KHgUilLGsbVUuOIQvpb7K9GJ981D3HZlat7yTAHMhXJmUH+uW0pYgfNaAQCWRXeJhtvy5Lnjs7nI45k5rXFnal6vXa5OB+P7ZtHn1LrhmVbLdEEe4Fy6RRd0OZ9ZoD+n4sVLhDqCa665mj7m4HqUmAu0ynipAlAnICtH5eYSjXomba56vWmGbuNQr9E1y+qhxKlvtOGmvfYCuuVYTBpuJ2u67F9dI9O83A5Z+vWm+2Zr1+lQZhufG1hmC/CFL++nqWuOJMUCDKstYiuDsEDb8gADsJ/d/LKCNEih7jp5u7HpC7Kzl6os0K1btaRfFi9JaBKXXnIx7+NfJHRtmBd5yRGMXMBqKiRYpjo27UJHjh+mB8Z2o1179oo8laee2opTLf1MRfZUiov/lemPnAAwwO9Z3ZrmGUIXWIHqcM5nWFtiMrEh/4XUgLoyVgeSJmWt2z5rA4lON9uPUlhtx+Se7OQmbFMeS/niRR7o5wJ9PG5rZpKFTmcBVYa7yVM5FgbA23emUKMRO0WYThAWaDQZJE+4XwCsWqTc3D5lGiOVaTqRPcWU7iYmJ7vcGtck0hud16t56OfWRMatX6Nafxm9ily7W7ftjoVAbGYFX/WKHOpS4vwTlzLopWPs+5hbMAAAIABJREFU7VLiHAF6swpVpcw9jzEWHRipk7GLAHILl76M94vSkb+L1hfAVpZC5f9JmfuepMKlmFgzg93uAXSPzBeAGNcBMANEZxXGxkNiTHJPUlMiiXRIeYwQS1/j7CzRRJJNXGdTBhC+9tx+uZ7v2unZKiDB8vHmYVOwFSlgfTRHkqnWzzVudaW7V5wLtBT2bkDLK5hUBZEckJsW2gYUTde7HURMv9sOA7rAtYE7m2A2jVsVyjYwrt4oEwhX19DNQuDld/2e6MBejsfmsq3/bupTrhED4KteT6NPl6cL16Iff/qJWrdu4/Zoev4dqYt69uwRiATrpr596LXXx5BOgoVBCHcu5KwrKIFXYN/B3SKVTupJNfIssdgPy7+O5b+VE27csAEtX7VafHzowQdp2L//ndBaJIPLIaGB8EVulmAdAMt43qMl91LfJy4V3QIA411GvuEVEw/Gxf9K5miRK1KzABcpVoTaX9yIWp5bJ8+AX7mOqgv0mL+cRH3OZ3dvlQTLj5LXJu/cZJbcO3XZYbKA6nu52qdpn1bbNMkVp71cfdhMskz93YuMdwLZ+oNtUyg7yXe5jvpY1XkzCZbqAh2UBCsIS7xT/KHpPQfjskwJ4xUAA2Q/e8u7Li7T2XsDcBk3dWRcnC9qmay++B7g96Kbc9eq57Q3xgFgrigtweXLlxceIDFXeIDewnUY7J4smhPgtVgTdnk+NQZwqSjHbDMYBuBFEQD4OHu+FOV6R3+JrwvwnLkzAnQZHFOpi/iC6oyFBxPAccqhNymrzM2xfXHBV2Oo7UU3RazSO2ZHrMuwAIuOOBaY3bhTUrznV3dak2T8BpboNd/u19IlRfIGyzzzsl88m63rnUmXn9kr9PjgMOZWYAF2WUUV9CIGwFQQFyCLHyAsc5WGcSMj+38GVahQUbzs5UoUos33VqDS7AottN1qMVlUTeDXzdLqBVCr/XpxM0Z9Jy2yCdiZtN6RBTnRu0nbL+vYgL8TuHWbu77ebmPxcggztWmz8KrraLsHJrc4eZ1qyVDXEv1xjNXAN9No1Px0sYmHnQYJ3QXJzYrrR/znP3THnXeKBO8NG9XLHs/kEwCv2bKcihYuym6hDcJ6XfN9O7sZCE3+aTwt37CQBVxPOp3dnvJiMQFgeOBMnRZhswxCciMVLXll3gDBi75eF4nhVYqaCumZD+4TpHCSCbpR50rUY+BlMRdopOZAO6tnpNGLY56NHWpgMW7XqKNQeKgAuHSFknT2tc35gJyaV5YhbhyqV5SRBMsG7EwyxMs+rcsok9wzySNT2zaFrQlo6mDaprw13SWvfTvJSnVOtjOG7Nske7zKfZvslWNjADxpbiZd/k4kBjgoAP7viBF05113JfRs+7LOslJJzVnuBoDXb11Jb84Y7jGPrzp8M7szwPqFra/T4i0juX1b3VCBGjWKkOPl1RIDwJz3V7gTH1sjhnrN9Q8Ir8hu3a6i8a9fTVSS5RQDVEr/mq21/Hf6TK7LOeGLNeUzI+eOTmEwmsGANv0nKly8FX8uzn//yCC5JWUchadQ5FxZuEgNyji+JfJ3scb82woGwHUppcTZdDztLR7CrWyIfpkKlziNUrI4pVBJtjxzvzJMMfZcYpxsfcZvqvt2Xl1nOa6fp64hPTYYua4Xrv4+W77oZJFkBV2jAguwwwpK8KsC3xJF412W049xDi+lSDDsBoRhgZj4xeTQN5WBAwbQqJdeis8DrMcA+3lqbMDYJoDRtskNzHYoUMdi0x47CXub5t02Dnxv0rrrVlrTHExjta2l6eBi03jLNmyabxt4l9fZrLpOhxq3Q4S+TuoYGQD3ejVN5JtGydi4nArVbOznqXKsO3/+fLqWXfnXcWxxokUql5DHsU6tOnFxTX5jgBev+4k+nf2GiIO6/MwbKLVCeIzXic4vt6/bd3APfTXvQ5q+YIIYSqfmF1K3c26mUsVzJ9er03qYYoDV9EVBlC1BCXaScR9xEIQL88Zl22PNm3IBwxPi7/c/RA07VRRkMTIGWOSm5DZ+/mAH/f2p2wQBFmKGH+8zko6wsveoIvPA9AzLb14Fv1gAo0xM14ghTSBY3fPUvda2T+vywXRzbd5Ael030OxVVsh9XMpDp31dl3luQF4dc6LyRB+PDWCr49flpS7PWT6pADjoOxqElDFCUPUvHrE9z666jDInKs6ZQ3uP8W3VddxPGGAjHGTBqu+zWX1tuVLzutX3xGsZCXFQLafCknpsGb394tt0y0PP0gXnnU0TP7iNskpcQilHvxagFli28EmDKWPvECpSsgNlHObv8CU/U3ikC5e5lq3A4xnY1uQcPWzdzUqP1FFYiAqXYgtwxjYGwCsF6OUO2Er8PVuLG3M/P1JWSjn+m8NCjrHlmC3I5at0EkYqEZv+Qp8TMcjJEAZJbhPhap8PWxyXMxhdmnJH4/u8Eh8sl0XG0Sd5mUJvPukkWDr4lcC3WPEIW6Zajh45Lj5KMAwQ7AaA4RowYcKn1LVrNAdYCEsE7VGLlm1FcD0swIsGVIywQEsLsAn4ndhBTozASZOsC0WTYFLn4nSwkPVM2uLIbuYcw2vSONuAq1eNuRsI1++TPgZds+0GhJ0sw3IN1DW23Ru9H9vamJ4zL4cOtT3WsN//3mEa/j0zJXIJOw/wZ59NoOuv7xnH3Oz39ZDhBSBxqF2zXhyhlp80SMvYuvnxd2OZLGg1lSxRinp0vo06NFFiiPwO7A9QH/vcjytm0gffjqajRyPatVNqtqS/dPwrNazBWvQ8VkwxwCoADhLjF/Rwnaylgiz45IV5sRRJEgCv2ryUhowbGLMAPzPyCSpaIUPEyaFIF2j8DTfozpecLhRRMv535/5tMQCc1+J9bWv5xOOPi3QoVzYpQZ/cVDaSFcHk4WJTprp5Lpn2eJP8MslFL/u0TcbY5KxJ5upKVKexyN9sClSTZ5RJLpqUyrrMN1mpncC07Sar12h5gIPGAMvnx++7ijNk1co16OFr/+cZyIKF+YdfZ3DcZNkEmG/tI4R76qdzxsSlA5Rxvi3qt9cIi/KP1Vedsc16unXzGup05mm0Z+8hmvS/B+nMv9TjcN6rGfQ+TYVKXkQphdhafOQ7juvdJJorVORk/q4kA9rVDID/QhmHJjEhfiodS59NWcd/o5QidahYKbbyHv1dHFELFa7G1t1zKCVzN9edQoXK3MjAlwFwEXaDPjRTWIUF+RVbnhfMXCLcn1FkDmDE/iJmWZJg5fU4YP0pAwhePXdntnRJ8BKC8nnJ2nn0/cqpcec5eBt0anwxP+Pn516MMI9v5MSh9MuaH/y+2rleP0cAsLT8AvwC+BYpXJz/Rdfx5dChdFJBsBcrMFwCJn4+gTqddVZoi6kSfojYzJtPotYNogDYi4bbBsZMQhqjdhOEboLYdnBQDw9Oq2PTgpsOH05g2aT5lvNzArA2Qa2P3wa+43ZvzSJhasO25k7roPahH4KcPpsOTPI7JQZYbuSwGoVVwiDBkmmQggDg7Xu30Oc/visOJLJcdNq11LXdVVSmBGt1/4QlMyuTVm9ZSm9Me4527t4RW4EypcrSJR26U5dTr8xzq6K6FcrBYf/dsv13QeZyztln0yxmHk+k5BUSLNPYVUuwzAWcdmg/PTXuHmEBgnVq/OdvUCqzYOsWYLQ3ceJE6tWrl0gBglymLeq24xQt2zmspiTH+talVp3ZIpIPiowBhlJ41Z2VGZTwXquSYPmRZepeLufuxeNJlScmuemkeDXJCX0cTopUN/ltk0+mNvV52GSPV6Wqk5eSur42eajeO9knA+BHPkqnId+y2ymXoC7QQSzAfkmwTtxqhK15sxrbXkG4SM9cOJGWb1oQB3xR3xbnC4bnxp2rU+vz6+ZJhme37UaAYNoTcXFGSZ/Gy1iT7vrbDTTzu5X0/H9G0vkd9jO4XcNuy+zSzcRWjD4p88hiKlT8VP73F/6Xs0YwKM48zICX9lEh/i4lBfdChR38OSWTMtmyS1SeCiH2F/8d/ZU/C9Mxu1Qzu3Q6h9mU/D/K3D+WwXYX+nHSD9SBPQJi2TOipFwx8K4AYbe55qXfcc46cPCAAMLxbtGR8Euk9hoz+blsngf4DcrVXAHCDIBlhoO8tJZexpJjAFgHv8WKFuUcX0VjYzzGVNtH8d+RLDrEBwWvVuBk5Y+Uwr5jzWI0+07WbKnabpuLkxQuJmGi3w2bJtkGsNXvbYcH2YeTIHYTtHobtnHLOTopBPT10EGw+ln246bJdgKUNk25ae1sb4eX+eiHDS+HKH29cI2WB1i1Gnl5ed3qIHVRj+uupSXLmLExwaKmp2nZrGlcWxD+fS68x7Hlg+kHmAF3En3JMa7Hjh2N1W1c81S66qzeVK/aKQmOLH9ftjttB42b/j9asn5+tomc2+pSsTYli0UJPfLIVE15gKGBXrN+pQDAf6QYYH3JAYIXf/MbfffxklhaoyfeGxDziIAVon27djEArL7L0vIlD/HVTjqZKtQpTh2vbkblK+c9V3fb4yZjgIVMHBBVXMFxwclbyIuccNtzTTLJplD1ooQ1uU87KWFNclWV8W4yU5WDpsV1cpnWPaFkW7rl3e3MYZObNiUC2tNcoIMC4Jtv6kuvjxmb0G4WZo5e9wFkcp7aDNq0ax19Mfe9bJYtvMdnntKVKldI1XK1Riy+9TgUIt8CX0kcBQBJbG1FAQg+Mo/Jq9bTPwa9SCtW/kr9+nSmiy++jjIBjPmaQqWvYOPsl9gMqBATYWUygC1UrLXAupnpc9htebkCfqXxC+7W8ASF52cRBsH1GDR35vps9U1hbJB1jC/PZEtxhGRLxBSLf4vRN7OWUZcrx9DZZ51NX0/n8KFjLEclK3UGxxPnszhg9ZmUKZOOHT9GX7+9NBtJFurCE+G9b0Zl8+6Tz+YF7a/MUbKsgjzAhl1FJs3GTwDApTjxNSy/pUuV4sD3ItkAcPrhwwIES0swQLCbG3Qy2EMXLlxAbdq0FTNKLVuY1txRnkqXZk2VHu8kXkbFvRifvbg7mXZgkxXRDQyq7Thp1G0WZtMhQm/TNFYntzcvYNMJ5Mv+vGjineqq4zYdIpzmaTvQqfdb/u10z+VvpuvAA8eHxwYj9tDavRlJYYGeOnUqde92fTattemW2r4bMIDja0aOMpJggcynbtVISgJTycg8TgvX/UDjv32F9u7jtAZKKVWiNPXq8jcmAzrbz3D+EHWP8L72/bIZ9O6MSH5EvbSsfzpd1emvdHKlunlqvqYY4BZNm9DiX5eJcQY54A4aNIiGDOE8j3m4AARvXLaTZoxdQpXLpdJT795N3/NBBAUAuFatmkJuNGM36GnTpomc3vAm6tmzJ8385hthKX60/wvC6psXWZ7dll4CeQGAb2IAjD0MMtHNMoqGbUpZ/Kbuz+pnOSAn5a9J3qoTsSl8ncbktU0vbdsW1Q3Au50jTOtpWi/9O5Pstd0bBsDjZ2VQ9w8je3dQAByEJR5nycd7v5r0Qz3Ih6bN+zSbq6lcRoT99L7wbqO7Kay+PZ4MzxPR7X1Mxu86AzQdZeX5kVmMUZkHIeU4zZq9kr746ns6nlGEnnmK43SZ0CrzwIcMVI9SSuGajIU3CdfmrGPrBfjNythLhbL2akOVXnqqFyi+43jhwiAAjPADpRQqS1mZaYyFa3F7G/nfevztcfH3uA/X0PyFm6hC1avp0ccfi7R/nMcazUUs3J/RBtyi83kBW/SicXsjpIlKQX5e5KOfsnB8XGga3hWEjkoytvaNzvEcOpDIUiHcQIYDJXJ9bl6TdAswNBIo5cqUYQDMLtBs9S1RsiSVZBBcqVIlSk1NpVWcRgPuYbACAwQfOHA0ZgV2A8A4gH3+xRSqXRcJs8MpKgDGw7Tp3koRdy+nmCd0bXN1kr/pgtzLNXJKblZGJ7DsRcNuO2SYrKpOoN+kaTbdFpsANwF5eb1+UFK/twlxk7VWvR/q2GyWXX38NpBvOwjq16OfaI7Fms/tisW5hx0DDOKqnj160sefRPJZJ1IkMEFKpZNPrhEXk+8GgLfu3kQTZr9NP68xu8WC7OncVpdQsSJmVvhExpsfrtmxbwv9e/z9tP8gtOzZS52qjehKjgNuVje8lFhhrItbGqQgMcAP/v3v9PSwYWEMM+ltSGbnx4bfT5N+HCf6w7uLIgHw0l/hwkcEWXLuuZ0FWQuA8ZKlSxkLZg//SfqgQ+hAsq6iqdn9q1DH5vyHTIPk1r4XRbFtn/Wj3EUbXhSebnXkWJzAt6yTiKJabV+OWQfFTgpqJyCL9tzkq1pHXXdVhrELtAqAg8YAX3bpJYFy0j834L3w4xyj8ZVrf19Ouw5sjSm01CWB4qpNozOt8cSVylam0/pUo5q1auRLd2d1rnGpg2BJZRZnOvgxW1Srimp7d86hsW//JPawbl3PoJObnc51torfso6tY5DKHl1Z+yMWXAa/dHTxCQVZfEfm71GnKDNGs9U3S7hBc7UiHBtcqCL/UVJ8XrJ0Jc2YMUO85nf2uItSGvbjb6PpjiQTNNIh5YNUSG7bpvo7PPpWfHg4GxBGHViEf9uyWhAt6gUYDPjrknY30hlNOMdyoWAhAXr7AMDDP3kgDoT7mVdu1k0qAJYWYOn+DAAM628EAJemt996RwDX8ePH0/PPDWcQfMgIgLFANjIspOGY9PnnoSYUh9a+QcNGMfeCZfdUpCbVo2mQ3LTdNsEk77JXYan3YwPXJlcovS8nwWp7+mwaaLHTRbX+Nvcprxp02bcNoLsdfJy04Oq8nO6JDvD1+Xk5aMhrxG4d9QjQ/9Y/l0ihgwczqcZze2l/eiS+I2wAjDaDMPPiepkGCX/rLtDIZyo2VEM5lnGUflj2Nb097b/W/a1ru6vpQv6vXKkKubkH5mjfR48foa9/mUQfzxpj7fekMlUEAD6jmXltc3TASmduaZCCAOC8HANsW2+V1AckXlf85YpsFmAA4Bt63iAIFV955WXq169/bt2+wP2qAHh670p0fls+SAEAOylY9d9silxTPXVfte2neh19liZlgw382uSN017uBJBNst40Xn2MbmcEXe6Z5LuTMtd2ttDb1dIgBQXAQTgCwnKBhtVsx/7N9Nu21SLtnCmuVz5C4De4scs9UWIrcyxxfmF39vPyR+J/j7AzM7sfH/yQL2UX5UxW1hZiOX18Lb348peUkXGM2jVrSB3P78yW2gpM6vyt6CKF44Gzjq5iy2tlyjy+igplSuuv9JSUI1GhRzwMyRJxxycstynF21MWu2CnFGsmxjJ7+jc0f9lGKlasGN3WvwdllbyCUjI4BVKpKH8KA/csOukPYf013TekTdq+Ya/BNTqTtuzaSJ989wat3LzISH6KZ7pymZOpVpX6dE7ri0RGDrwTRZRwVD/Piqw7csITBSRY+sK5AeCp06YK4DqbiVPuv/++hABwsmOAs7FAmwSqnLiThdLPU2USxHofUihLgeoGFt0OBia3X9uhRB2LSXjbALdXwOwE/p0OQrY1dpqbfoBRDyh+Dm+m+6OOVb8/UaPnqf/ZS4u2Hxd5gJfzIRluk2EVWG179uxB06afIJ/y27ZTDLBTGqQtuzbQuzNfohUbF1m7PLX+mcLVt3ql8Lw3/M4vp+vvO7ibhr57B+0/YLb+YjxFihRlJugb6cK2nGsxDxVTDPDZTD747Sx2keMSxAU6tUpVWrl6Jb8HzLeQT4pMC4ThAtxWq1adrrjiCvEuyxhg1QIMN+kwSe5yepnUPMDZlMJOnkJyoG6KSJNM02WNTbnqBqBtylIvgFyXZzZZ6gR4TXJGlxm63FP70dtW19StntvcbfeHvZQOcniOVNIGZWq/95676fkX/uP7sZUsy927sMut5xKJ4y1SuLBIWbRxxxrauXc7bdqzRgAD6SaqNwcX50plUjnrR0Mre3SxwsXo/IGnUGr1KqEaXjxPLScqgsk5/Qu24oIIqwr/u5n/43zQRerSp59NpYW/LKerug+iVm1YRh1fSCmH+YwB9+XMbWwJjuZOP7ZKjDTyWKtWx4i7s8wDHPkbCgb8i7RJmZTFqY9EPDFbgjOPb+X8v+xiXYTHwf9+OXE5MyL/RlWqVqLevdn6e2wpg99ejJk55hj5hYu1EP3mNxZor7dVxggvnLE+O2N0tBGA2hWbFtFH37+SzTKrPvtwkwbnEkrXNt2owcnNqG41hLW5W4klcEbYwJB3bg+UbcTr3MOul+MWYLhAl+UDAjQObdq2pfr16ov4qURdoHEzP+c8wGGmQcIiSxIsxABvveekE/FOpjugCq4Tb/yJmibgp7ejtyHb8eKCLNuyAUz1d9MhxNSX7Tv1e9Pf6rxs87YdBryAcKc3wAuYNWns9bmK3dNg5Xa7905tyzbVNhSWzRibYYgAOIwYYNUC3KRRQ1qxmjWt0WJLg3SctcPzV8+h1yc/47hf1aragHqcdxs1qJ73Uv6EvdGivYzMDJq38jt6/UvndUFdAOBLTu+ejGEk3KaNBGvDpnXC9S/RA64c0OLFi6lFi8jhJT8U1QIsSbDgOVSvbh0a9844at26Del18jMAVi3AC26tfCIzgnqznICoCWyawJlJgWry1DHJGpMstoFHeb0XYK7PUX9AbRZXN3krZY8qc2zyx8/cbApxtT9VJpnuA8unsTOOU98JDIK45BYARt9w47z89F506PBBOnTkgCCgwt9wWxa/F2W2YC6Hj0VSCm7YvZJ279sluGf27I/EMJtALyzLpUqWdgW9uB6uziC4atihcr5S1PnZS0UMMCzAxzilzTFWXuMzLLJMSEXHWfYzW/P3cxfQ0l830i13vCeazmQ3ckp7i2VAUWZ8nslEVuzCzID2+IGPqAgzPJ8oEuTiGxBgFRP5fMEUTUd+4s+RNKiilGJSraPLmEgLVl+mwmJ36BS+JqVYcxr0xHg6cngndT2jEV14dV8e53IGzA2ZI+tSboKBeuFKaOAP5wKt30cA4V27dtHGX9Joxcwt2XIIy/oAqAhHg5v/9MWfuAJVaSU+FLXeN05tG3vfqlRkd3QuBw+n0dQFH4qsPtt2cHx4Pi05AoCxNpIEq0yZYoL8Cm7Q0uwOTQLifzOOH6eD7AbthwQLN2vqjCnUjhk4wywSANevUJgWDdRIsJwAnG0QNnCE+qrA16/3CmpxnckC7eSuLPs2HRBsmnH1GhNot7VpOwiY5m9zAXMCuHq/Tv2pfZpAt+l329rq6+HFfU3eKz5gzGHlZadXdkTjAxfHJaAP+jxvWL+RrrnmLzTv5wUJNYUDw/Dhz9Edd94pSLDq1Ksd185lp99Al3fska3tPUzW8Onst+iH5RGCIFtJrVCTel3wN859m39AT0ILGb0I7s9jv3qe5q9yTxWUFwGwiQSrccMGtJw5HFCCWIDbt21DP82PxNHmlzJ69CvUv3/EKjXgttuo/639s7lASwCsWoXzy/zUcaq8GPg+FgO8S8kFrO6lco9T90d9rzTVcQJuckA2kK22pw7ei8LVNl5bO/q8nG6qaU62sZracVOOu7WlXm/623Q96jEJ1sA302jU/AihUFASrCBpkLy+MzbLrrwevzercxqVKl6a3UAbaCzOWi8M7Gq3iBz4m3WpGirPjNf55Ea9rMPsbgxWZWZbpkxWfhRhuX+M43FTmPiOQVFaeir998VxdOvd71OlymyhBWA+/Am7IbMyInM/W2w3MXBtRccPAgAD1MKaKMEvgG/UuliCQ3zK3UVZ3G5K2ouUxbHG4lXhGilIecQxxQC/KSC+ImSMyaTNG6rSmPc/ovSjGfTQvddS2fIgzWJwnsmKD8QJl76eL0ELf3wArD8bdtfoEzURr7t4HZQNJGKGN+5Ya0yphN/1dwmfZbGFpObG8xqkz6QCYLmIyAOsxgHLFEhggpZFMkAjDdLxjCPsIhjR5LmRYOHg9MXkL9kdIhKkH0ZBDHATJiwBcUmrqkXol7uiMYpI+YCixxDZBJRaF3/btN1eAKhsSwfLOjAzjU0H0aZxqe3bxqNfJxfb7YDhBxSa2lS/02+wk3Yf41KUipQeEeRUwgMzoGTnR/3CvKFmcFv412txUyCgHT5gDJt4hB6atj/PukDf1LcPvfb6GBGmcBbneVWLLQZ4A7ub/eeTQXTgUCR/pK382QDw4aMH6aHX+/BjeNj1KcqLANhkAVYBcJAYYHA5TJ3mrDBxXbQcrgAAfPvAgYKfAuDg3vvuEy7QKgu0BMCIn/zwww9CVXDl8HRjXlHoN2YBBjGkLCY5g99s1lH8ZlMMuylMvcoU09jkd7o81sGhLkvVBbeBcCeFs2lOTt+ZxmM6Q6jzkeutz9Hv2KMAWMonXB40Bnjw4ME0dOjQhB9bGDukNdepEenWiSwiNU9qICy8bRt1omoVa1GV8tU8EWnBzblV17rUtmuDhMebLy+EBfXgpwwmOUYri9MgCbdmluPsekyZnK8elmB2hb5xwBfUuHEzuv3WQVSh7GyR4ihisW3BVX8RgDXr2EoqnALAiz0C/xXmrSCL6+I7hrVl/01FynQSy5SZvoIK7b2DWZ+ReondoJlMKwUpmZATGM9iJsvMwuVo3sRZ9PkvK0Vbjz7yAP+GceJcx+CMGaip+BmM3NhqnMIeAUyC9WcsEghvXbGXjjIXi3PJpKXrFlDa4b0xQFy5QlXO3vG9q6VYbRceGggtyG8lxwAwFsaUCxjfI/WR+DcKfo8eOS7yAAP8ojhpG5KRBgmxAxUqpmYHwHoaJBPI8fodJuYHOKO+myu1m9VTPp02EC3HpGvy1b69zE/WN81P7UN9W/S6TgcjfS30NtW2JHBl0ilRivK/e6OHNglyJbBFXYDkMgyQ94CpmT+jzgH+DqAZvx3TGIuL8jMqv8PfuNZJ4SDHFm2mwTORNEgoYZNggT6/5/XdE7YAY0wyxv6tN9+kv/burd4xMrFAw8o5b+UsemPKC3F1TR/+TAAYgn/F70vo+Q//4brA5IIcAAAgAElEQVQuqJAXAfD67avpX+/cHTf+enVq09r1kZivIBbg/AiAVUUpLMA44Nc4+eQYAN62fVuMAOuPAIDVGOA4FmhVnuiuyra90E1BmChotr1dJuu0DfDqctKvZ5VJIeykNLedA7yAaX0OJlmtzsempDBdxzHAc9i5Ax5KQhawEuejj5gROMHy3xEj6M677kroargq9734XuHKuXX3xpj7M6y4agHIrVutkfhq/6E9guTHT2l/0SnCxbl48eJ/3Phe24Kw9TbrEMf9sjU1BVbVFBgK2HKbhXM4n1FgYc1iwxSnRvrm+zSa/OUMuuD8s+iCCy9gQ8MWttgyiGV35ixYjQFiGZQWOg4mZ1gOceaScaVRQrHiZxKVf5h7KEmFDr3B5yww6nM/xdibE27MsCZzDHKh4m0jJFgcfzx10nf03cK1VL58Zbr3jgv5PMf3+tha0R+YoymD3d1LnkdZRaJeZYWK5mulo59nV6+LLCDbtuygX6dvpz1rD1tdpE19bNn1G81bFvFUa9nwNFrz+6/inYMyCe+YBMylipchuEV/Mf+tfOkKnSMAGIsIKzCKBMHiu8InwASsvgC+KAC/KG7WX9RJFgBu0bKtYO4UOQ8HsOuHGJii7daFvukpsgFA1HUCfGpbXrTGbkDa1obsx3ZoMYFQmwba7TChr49p/up49DXSQTt+d7JUS8tv1+qU1eiEp4FoFm57bmU3b8QVWWPJVtqUVdwY/034zlKy9h6nlA2cMmAbty27s7kEyrmVSaELX95PU9dEFD0ZG5dToZogfwivBI3LlGmQ5s+fT+3bt48b2HXn9qcuba6I+y7t8D6a/OMHTDzCWmSX4hcApx89RAvW/EBnNj3frek89zvipKbM/5g+mT3W09jyIgBOJglWXnCBRvxb1rI5rCDjmCbWgqv/Zu3bSSl1EI8WLeX49/3b6Za+l9LRw8fovmciOZ0vvrYfNWtQm4Y/PVh8/u8jd1EJjok/u3NX6n41K5DQbvRa0X7tFlSoejXKnDst0jB/RrsoKY1P4zNj3jnAGVmgpQu0+lT7kY24zim8RCyExqyv9mUCibax6Ne5jVmXm14/6+BeztH0vW0ubspsk9JBtmVSlNsUynJ9TWvDAHjG0kzq8gaTH3EJCoCDpEGC9ffpW97mUZjZmE8M3+33EzWRt/ek+iWpwTnlqDjHCleoWO4PG9ur3l7r34e+4kM3KzNhVWXwSYUQVw0GaKQ1AohlQJzJALPQSbRu3Tp6971POPd5Hbqxe2sGvbsZoHLqInZ/ZhuvgL/4X+bxdVErsHjQ8LJHu8ff3Cbn7c1KqUApR77mnw5TRlYhKlyqK4Pptbz1gVF6mcgDTIVrUeaRH2j8e0tp0859dN2FZ1Pt5kzWhNRIiCHO5LMXADpANqzFJU5nEMx52vLQ/unpHiSxEsLYdq466hgvnGj3j7zVxxMAVt2onfrKKRfrpANgTFJOWoJgfAcgrBcJfPG9F+uvvP7999+n6667LtF7Z7zuwd5d6d9vTqOuDYrTlFsZAB/jF9fJAuxH020TkGKP+H/2rgNOiiJ7f5sTuwvLskteWFgk5wwqOSmKItkAKnqYTv2bznDqmfMZThAFRRQDksFAlCBByTnntKTNOcz/vZqppae3uqd3ZpZwN/X78WOnu+Lr6q766r33PYemUmXipe2pKxMws7q09Zgtykbm1KrTe3fBslFftODRHW0Aa3MZiN5P/itVw+lkk1gE0+2o2BblDIjNJg6X0ef3Cw8W9Tl1na5hO52OfnGMNrnyG+94ljKjfkzkA3z3l9n4crOdhc/bGmCu01Ozs4mfUeiW++4DnyYm0GKnJTxQsUCfS08Wfq77SNvpKpUFAOcW5Ait8oGTu3BH70fQrI4zGHfV1uW+X0wEWLMpJvJvG6a77EooMePfTGGQerRwPlxwWbCcM5zPOItnJxHpiCZpWaCfefppvPX222XuBa8PFcKjcfjYwcu6AWXLH9uev2A7QoQrpGEoAb0EVJ0AsAO4MlB96t4ByM4vROdRfycT4Wtw2/CxuL5BOL744EtsyUjH5688iPDiALTp3B1De97gDKJlPSyxo9ud2hOf7w5E6nIFbeAkLwb3bd7IyrixA202VQBYdF4DWuWMMAKyZt93/WxypS3VfmvLPBM1/XZ1QK06CDYDmSqZGB0CW5GH/kDY2/sB7i+tT1oTaE9JsNz9PnBX+Dtzd6eXLJh0Kh66w5c361gxImr5I652RcQmBZfE7WUyISbx+99NdLCfR/wLpGUVIJXnVjEdyvvRvkm8EoxkWSlF+6bCPYK4KisrE59/8QWdXQVh9O2tUCmWAKcgsqL8pKm1FR4mzFxVAGMUZcOvmPZFIkkGaL20GTBTu0ygRebLxRR/2N8/gji47GGU/Mic+UJqKj7/ci3CQgPwyMPj7CbP1Ab8Iuz9FtU73K7Ir9gW1pO6nPA/qwHWS1g7z3k/t2PFCRFOiU2lQ0hBmZFr7rJm9H6wu8DKc99g8pdfGb5CRhiQMR9jQS3240rKgv88eW8vCQDmDmqRvxYI6zsvB87XrZwCsO35ooW/oQt9IL2VWBPQs3USlm1mJ3xS6j0Vh7hYekEzHDEPxYumYwnWL4hmGku9tlRbn/xbDkZ16qxqXzt4s9Njo4Vd1X+jRdXK6bQePOvHYyQD1ThcnbxzGX3/GQBzGlYTtsTgEvDrrTmir4dBst96OnmcST40lRybP6M5wbJxmGTLMEhcn7c1wJ9PJJKe+8sSOqK0dN4hQPPEk0/SglSE2jXrOlHqd2rcE6P7POZU6EzqKUyc/yaOnbvIFm0k8/rVG2PI9WNRJ95usmaUiooL8eVv7+OvPSsQ4E8kJnVa4qGbXi6vR+lRvduPbMDcNV/j/gHPonIUE3TYE4/h03mvYvsh3mSYp7LGAf5zz3LM/GMS3rz7a1dVe3RfRYKlNV325LCFwyAdOXbkspodFq+eAf8tn4N2BM5yiiEClgt2Nx1XKZPOxYjnsVQqIm1HgGA+dSRNnaXuyTnT8RkBmP0bO/veu+qD1+9TaJHi/Slodtv9wiqKkxMLtF4bKTugAol8T6W9NLLmsWKdpB2wfl0xM8nW9pP/1muizfqkKqtq26hv+odkVNYqqLZ6KK2Vv5H2XNZFGuAz5/yQ9NE5Eave0zBenqxH7Nf7w/Rp2Dc3T7lZ5014ZHgUudPZramkZjfjsL8Au7Xr/O+E2ivz+19Aa3Xu71TMYTbHzM82/ps+Zvy3P1tA0p6GwxoFkhyFaXQhPv5kIh2M5+HGdvXQsOu15PO7m8AvKRzIJ9dGABb+FLYo6n6CvKSZzV8N//Q3HV2TWnoJP8gfmDS/gWzqXMzWBv6k9a0jALjwKw7tSvh7DZJTG+LzzycgplIYHnzwUSLdOmrXUjMIZtNnTvybfYLZmof9l8N6E3imKC6+ZCgBCYw5bGZOdp7QEsvE7NJ59E5pfYnZcoKvyXTr823x0osvGoY404NfqfxkBmltUlkA830rONDdx3vJALDsoBUVeFkGzCeD8xfM96rmQAuAhQb47kg6HaMRqBZTKwsPD161mEqhmIFcbR75t5G2WT8LVBsNs5miMp1S5TdblN3d3HA7enAur6nAtNmBA+eX/rx31TcEwHZCBp2W1s03yQkAswbYCLTL6wSAs7KKUe/jNCRnFIkwDwf27/NqHGA2Wx5FPsDa0EVlHZ4EwPxxrFGjutPHSKUBPnH+MN768QmhMXaVrMYB/mPnIny90B4/ksVXM7YO7hnwDKpVqumqiUt6f+fRTZi29FOcpUOAwdfdg+7Nb6CDPzsaKiwqxPvTn8WB0+wTZZ7qV2uCQRQfOakmmXC5SOuJUXryL+8KgH3vgKfQrsF1roq4fV9lAq2Nwz5q5EhM++47t+pnID1/wYLLBoD5m1/86xcIODyrNAB2a0TWCykBcIUsFFb7O/wTG8K/82DrlXk7Z9EpOgG+EaiWgIfuXon/fHUOHBpwzzOVEH3ewZegb9NorVMdenJZM2sno2+/bNPM3NcMkOrXMNkPowNi+fFxBZLN1jD9XkErN1drr9Ga6wogyzZcrUcqWWmiFHA17Of+6fjxbs8wT3yAGQDPmT9LkEWyubJ2k84diqxTjIrR0WIDz+l/3pzZ6lNioJv5lR3w+vNaxaRSBfRKkkuXmDMcBon8cYvID5z/hZNWtfAEaYSzMHPqt/hr9wEM6NMZXToQ6zId8PmH8JpF9ZA/cGHQDQiM6mfvCZFo2VLfIuvkpWQSbd8biG0a5WWA6kdg1Z+AbHEhaYr9mPGZ/IeJCKs4f5v9b/9wLCQwtmLlevRoXw89BnSnPmSjOPL/KF9FAsgb4Z/LsYgZ7LI2mQ4sA6uTUpnqDyNfYeGH7EtWJMCAuKCwgPYuQTh+7CSB3VzwQZJMfKDEid9Bfu+SkpKI60K99qvALwNfdn8NDnHee+s5oLiN8tYEX3IAbOUBlCUP+4bMWzDHuxpgMoWTPsAlJtCS7bIsWlErJ8KuwJ38Ukih6BcyrbBUi7e8rzW/1QtYpc2W7aoAvr682em1tv9GmwN9W64mgAr86p+LCw2wFvx6BQizmfXc8/BbSv57Wg2wdizaZ03rjBYA88Kemkp+NMLXxjtp+/btGDF0CLbv2u12hePG0abn0/Hgupo1a+ZUjyoMEtPqv/rtI5ba693mVvShf1Hh0ma8dDEmXvr3rGedGAYjKX//tsPISmOgpXYuRaajZw7iq4Uf4MQ5u9VIfJVqeGrwe8SJZucPKAsAbtvgWgLAdwnGUrO098QOfDrnZeSQbzSnujXr45nbXJOPuSsPlQm0twCwNLV3t2/eKFe8cyX8l792yQGwUd+LrgQNcN46MnN+QLiRDOi9A78stceE3biwPlpmkX/yQvq2VKINMh/mG2lM5QD14FF7XQWOrWiFVcJTAU39Oqs/qOV69OuKrNsILOvbdrXeyzb4fxWQVq2P2j6oyhld015Xtasdr5EMif/ix5VFGPaTXbvmqQ+wJxYi/J2ZPn260lTZZ8Ls5tePya3yiPOA/HZFEsRT5MYlwDApfQh0gkio7FpVApR5FE4xiEnFaI9CWuCVqzbgqylT0aJpTTx0Xxv4MxM05fNnEitKxUUnyZXkSfhRPcWFZNKcO48A8GLB9GwjJmnWKgdGDiFra9Isk0bZP6SV8AOmRsgH+ADVQwA4dy1pgIkpmnyTH//HFKSRS9qoGxujx02jURzQnNyVJS8D9Y+02BwyCQ4tsvBFZm0wM0mHUB0c1smXvC4Bfv+GDBmCmbPo8FiXGABLi9+oCvZY3eHhoZCRgLTZORQuEyJrw+DyfStcUO4O6qoHwDzwOXNmU/iJm92VQalyWnbPEhIsqQHm3KoFka/rQabRabHqNFb2wqrJlivzLCsnxvqRl6WMu2BWv/Ew2viogL4Z+Nc/Fx0ARlqBJW2vGRg2vac1gdZrgFX91plAMwBOS0vz2hzmihi03j5yBLZsc+2Pa9Tw0089hTffeksZBkllAl0WADyixzh0bdoXgf5qn+zsvCy8O+sJJ7Nr7mdAQCCaJ7bF32543qvycrcyPiGdvPA9bD2wDkx2JROzZCcQSymfpFsFwCHBoRjQfij6tTXnNGDQ+/b0J3Dq3DERWoJTMPnxvHzXRMRUoI1MOSSVBlhrAu2Jj5+cZ+XQbctVFh8nFtN5xFKrN4G2XIN3MxYPI5N2IszyNjFemXqZ9ROQ9oYAwHffcRhfTrNvlvf+0R5JHWlD+QmZi++nOS8Z8820v0ZaTiPNqNnBrByEVdBptDYb1aNdz1XgWdU3o7Fr23BX221UzkwjrQL0ZVlXSQP8zxm5eGWF3TfQUwD8+uuv47nnnivT9JOZZTg+twr7CikkQO9s/lY7+PVnciva4DIoDSTSUAa9NK/8AmkdYWKpQnZnojWGCbKIAEsQT/kFIuUsWXu9+xmFOyzE2P7N0KxbdcLMxAidS+ugALKsxSUiKwqN5Mc+xv6kqaUQSSK8kl8k3SNgSqGNinO3UReI06PoCAHl8yiKeAyBZDlVnP4luTwVi7jCfsFt8dQ/Xkcl4ru6c/Bg1GzSl/LTvIwYKNyz2ETTr2CzGA/7CwsiLBHDmJihmSU6rJvwXfYl70uArf04BOKCn39xqlyr/dWGwY0ID0doWBgB4yAEBQWjoMBucp2TnY2iwkJk0f9aEFyeWuD/CgD80Ycf4uFHrGmdrD5+SfjhpAHWL+D6RdLKYsxljE56XWl3zbTPsi+qBV07aDPAqc1nBMSN+ujqutHputWNjKv69Q/WTR9gd7XBpUyg9ZseLfCX94gF+pbJGZi9224S5KmPlV4E6elpGDliRKkPk9V3gPNJgjmrJFhWAXBitYYYfO3dYD9go/TLuumYvWaK8nYC+Q0/NOglRIVd/lh/89d+h6Wb5yJLRyJxU6fb0a/dbbSIB5KJchG+X/oZVmynMBMmicN63NRxFJrXa2+ab/Iv72Pj/lUo0MT5CwwIwrBu9+O6Zg6zs7I8aAt5VT7AWvZmTwDwlRAGiTXAhbO+QHD+CgvSKP8sV4QGmMwKbYX/EBwKrXvvwqad9hjWrAFu1dNuoeBk+aJah1xpO1XaWL14rayNZmuErM9oDdV/r/m3Hpi70khrx24FaOrXRNX+wcpBs2psqnVe9k91AK89IJB/e1kD/O477+BJOlB1J0lLJHfK+sooJMAEUjnL7VpR9vElQItCMnGmv+0sznY/YJt/ZSKwSqb7bBrt8A0tIhNoEWc3Fk//4wOkXNiH67vfhlHD2hPutH87/UOIwT4ghiylGRQxd04g/MkftzjHzvbMGmTW+BYzMGaNM9XvHxBJYJm0wOG3CQBeVJiGwIJFor75C5Zh0aJfcOhoAeb++H90nwA7a6Up5BHI77g4by/8i4l/RZhAUwxiNt1mZupgMslmAO8fS5frirw+c2jvvhF8AHHHHXeUcn/Sa39Z8yvBb1h4BLk7OWvk8/LyCQRnISM9vUQTnJ5JFgmUyksLfNUDYPadZA1w7969vfZUWQNcr36SMLtMrBiAAw+TSo81dswC7Q3walSHahHWL8RWTtjNNhRGp8Jmi6h+UyP75O51FRjUbx60/VGNR7U50eZjDgeO26vwAZYgtyxg11VewRS9OENtAm10eq8LgzRxIjEuj73Pa/N47tw5GD58pEcByo1YoPnjdnuvR9GxIS1AmnQ65Tg+mf8izp6nRdMkdW95E2k5b0PFChy6oHS6kHkeL065r4TURJ+jOsV3HN33cSTEOceB9JrwLFa0ef9azFkzFScpbp4+JVZthMdve034AVtlgW53zfXiYKCSiRZ35dbfMHv1FApPTeEpNIlN0JrWaY8Hby4fzfja3cvw5a/vObV5w4D+tDmxg3pPQm5p2aQtit7r2QxJsLzekoUKiSSrMORGIsG6BgH9PSOys9CacRYHAOYMbTpsKwWAJRu+30ekZTlN6yO7f3DSa035mqu1UwvMjECarMeKtlXbD1U5M5Coza9fa2S9+vFYAcxaSRuBZJnHDKwbHSiXRW5G8pbXSQO8dOPFMEjdrr8ey37/3e3p5IkJdNNGDTFzzlzhb+hLHkqAGZ1z5tjNnQnE2sMH0bUiDn3EBFcMTGg/QyzMFEtIEFP52cg6jQEwa22LaG0nUiqQb+0L/3wV6/7aim7Xd8YzD1UlrS6FKyo4LACwjUyh/fJWktZ3B1lRE49Bzh/CL5dNlIsLTwsAK/x8ye/XP5wiHhQyyVYdFIf2tQdMIpDrn0prWWgPzPjq3/hgynr07NYKLz9Hrk/BdHCeu5L6QIe9BNKRy2CeQDrHBWYNNplG24i0yy+Q+lu4H7agVgTkyT0tkECwIPXyJW9JwMgEWgJgqf2tGB0pNL9R0RUF+I2KisagQYNEN3799VecOZNM3DH5SE9LRTqBYL0WuCzcUFbHdtUD4PIgwdq8eRNatWpdIsNdj8WgYTXye2A/YFen2aqFU7XomZ0QqxYxq4uuNp9qE6KfGWXph6qs2SbDaJG2Ig8zEG80u7XtMQCmb7jtPmItjCZfNUcIJMMXg0z8TNNp8lthsyAFeBfXqxFlv/QB1oZBMjOfoxP2J77PwXtr7Kdc3g6D5InJmZSFNE1lbXLVqtWdwLTKB9gKC3QQmb6M6P4AujQ2PrT6btkErNz2i9CcqlJMZBUM6nQXOjTuZvVb5/V8WbmZ5CM3kYhAlqNImGGVTh89+JMgbbHZiimG8Tp8Np98TA0ShyLo3fZWDOwwyjBPWnYqJix4FYdO7hV16lOFsCi8d/80r4+VK1QB4LoJtXHwsB3833P3GNNQCGad0gLpcum8hUqLfvnsspBgGXWtsNotlx8Akw+wrcBuXaUFwNIE2naKQrjx9/UgbY6n7KfNKm2gA1wcFMsBm4FkzmMFRBuBUy5vdtCqAn9lWa9k/VY0ynIsZTkA0E8Kfd/M+mo2Nn2/zUA7AeCvlhZizBy73/flNIH2AWALHzArWdgnVpghkxaWSa3Yz1f49NK/ADpM5v9ZY0rAF8EtKQ+R4Ak2aPrH+YtPkFY4Fn6FxMAcEIdfFu3FhAkfI7ZyDXz+YWfS8nYja+S/6MCXLUWYOKlY+PIKDSy3xZrZIgK/oUSmlUtxh5m9OXyYCI5UnEkmzyFtCDhzKCTSBlNYJv9CMmsm0PrCk+/i8NnzGHn7OPTvT6RWhaTtJaItBMbDFtKL+rPX7vvLW3Rin2YzaBuFRxLm0MxjEETx1RnsC200aa8F0ZYveUsCKhIsLQAOJ41vBQqPEEmufhUrVRLgl13r5IEW7y/HjB6Ds2fPlmiBMymkQjZphDlEkk8DbPCkWMg/zZjhVR9gbkqaQHP9Wx+OtgNgDoOkWkC0fTPT0GoXdW09ZhpOWbd+MdebY+tNmIwWUKOF28qboOqDq76rFn2jBVovH1VfVQu26iTewehvFgZJ+E7y5o1i+O5bm49FK86jEmn8U1KLkJWagYiKRARBqfd1le3+bpTEho+SHgg7aYDNALD2eRIAfuDrDIzfYDeB9rYG2JOwE7Kbr732Gp599lns27cPDRrQQqZJLep1xAMDnbWN6VkpIt7tHztpcTNIbL48+NoxuKYmLXSKlJJ1Af+a+gCyCWAapQii4u/R6iaKRTrCyswtlzwMCOevnSZYn43S/w2ljzyZebNRGcdIfm7yPYZ5G9RsJrS/ZmGhfv7zByzZNAeZOc7aX1lpWEgEnqA2a1au4/UxqwAwhy86eeqkIKfp1LED1q770612y8ONpSwdscwCrQqJJK+Z3StLZxz1XBEm0NnzSQP0ijhAbNx1G3YdsoeDKvEBpr9LtMAzaGO7gb6PUgvMGc3WKdV9eU11MMv3tN96szVR5rWiKTYybdb2z2gd0z5XlYuUKxmY9U+1rsn2jKyK9K5LZvlVh/lauREA1h7QegqAPVmPzEiwyvJq/S/n5QNTvwIOY8bmwRSmiEEtmxIH1qdLBCgZGPqTfy/lsxHwFdpTCk8EMoG2kYbYj02VGRRzbF8un70IKXmd0LzNEDSoXxGzvrkXUbFENsXm1QQ4i7JmUpkc0ga3JBPlv0ihPIxMor+n9sn8mWL02vzjYMuaSkA1nPIRUA6iqA5kkm0LID/knFWkjG5BoLUaMs8txJ1/+x7HT2biz6UPUR+IZKuYwHgA+fcyoA6mfPm87jCBqJ8d+HI8YA6DRObQ9IPy0R4rkAA+a4GJwdpOiuU9wtH/5XllRQOsB8Dde/QU+0ptYhDNWuDUlBRhBu0DwBZmFWsg5s5fgKZN6YTHi0kCYK5yyV2V0aM1fQjOazTAsi1XZkR6gGi0sGv7blSndnFSnQibjd+VOZV+sVdtXFR9tHra7Or0291nZ3SCLcMgDawLW9uwUhrgEq1tdj5e+McRvPaJuclu/x6V8OErSQIIMwgupQnWs0DrNx76586/dQDY2xrgP1atwrAhI0uRSJVF1C+/9BL+STHeuK6u1zrHI1VpgHPzc/DHjkX4cflEw2b6tx8mfGNDg2ixVaQlG+YK39/8woux5vTZwoIjcG3TfhRuaExZhuO1vEzQxWNcs3OJaZ3jBr6AFuTPywCYZfPG9L/j9FnabOgSE3t1btILQ68bi+BAMuVSpPScNHwy+yUcSWbWTHUKCw7HAze/iAY1XIdQKqswmJH7jWmPOhXT+u727tUTi5dQKAo30pWgAS5hgc4nc15OFPtXxPWtelFbkHnaDgBLrjny8LVsYjetTAczATH2kBGc93xeJmpGRtuvcSxhBreaVHSh+GJ8YMc9Lsf1F7cj8qnaTS8vCVbmt7T5/Qi551JQt/lBEbKND4UXfJOAXjfEim/nw2NjEN+0srEvsEoTWxbNKcvLTFOpmm9ma6jV/K40wnowbmTto+2//m+ze64Ol43kogLOVqzBpFzkuHUa4MaNGmHHTtdh3Ixef0/CIPkAsBsfVaciTGJFwFT6zrK5MINY9gEOJGZn9qcVvr3kQ8uaVPKVteWsJr4r8uUlU2JbYDOKu8smyuRDy9pd+i5wTOBz59Lx4KPvYNuuVIy+cwyeenIUkVdNonI3kJsvWVFye9ROUcZ0BFQg3142VQ6g+MBBBKRtBGIDryHwup7aICui0HYoypyP9IJrUSkyww6aqZ/b90fixltfx/DBjfHmBwsFyZb4HnD84mAO+5fKp3DUjp3xudg/kTTC24l9msm9mFiUgC6zWjOJF5lco5AiNTAhlvAHvhjex1MJ/y+XL6sGuHbt2pg0+csSkfH+8o03XifT5wxhAp2bk+MDwFYmVHnFj+zerRt+X75cLPbHH6+MuFj6gGg1wNrOWT1ldrUoq0ASt+PqlFh76qtdxOTfqvv6xa4si7RqEdfXZ6QtNtIIqE7P9SfUWlkYbQ5kHpM4wBL8blpyGoNGH8XRkxcDfw+/uQqeejAa52hj+t3c/BLWU66W58KO5W2UIFgZB1j/7PTPX0OCxbvHwAcAACAASURBVHUfOXLUq3GAuXlPYrNyeQmAmQSrXp0GTmBaxQJdTCe5u49twYczX1C+vpUj43FL19Fod40zmNZmfuvHx3HoFC26JvP+cgPgzfvXYd7ab3DcEfbI6FvVr80wDOp6uzgwKSjMx3dLJ5B2nBZxXapRuS5u7nyHAMtGafmWX7Dgz++RlsUhJNSJwTObhvdsQz5VXk4qDfA19eth9z4yfaV0HR2QrKSFzJ10JZBgrVuxFAfn/htHtyzHkZwCbDlShANpRagXHYAW8f5g448F+wtQixQl9SoHIivPRgC5GMk5dhbunAIb6kT5o1l8IM5k27D1TCEu0F6R81etcFHbEFfBHxGEgw+lFON0ZpG4x/VUCPYH31t6OB8DKdbiDX16o6hGY9z+2JvuiNQ7ZYgF2mZ7pxQJFmuADx87hz7DD+Ltp+Pw5Ou0sdxOFhszaJPN1jdsBq1PKu2t2XdfW94IjLpaZ9wBgypgq/92c99cgXjVE1Ct8UaHza76oZePvj2jdd/sEF57TweAPfUBvvGGAW4TMvL3YcbMmcJ00pfKLgEbgVa/IgK8rP1lO2H27y1mdm8+0CMQKLTB9IELIJcxMbfTSZNakY5tHebPFGee1MdUkpQJxNzMoBhkaszkVk8/9RhWrFiOs3TA1zApBsEFoThOFnRx8fGIIs1xQKXqOHxoD7JzihEbE4iGNaJwKiceB/bvQiR9706cKiAT6gA0S6iErYdTBfBJqF0DDa5JxJmTW3DqTD5pBtNxy6AeeOUVciFiUC0APH1vSNsriK+YxIt8f23Cr7ka+fsymKd7zFjN/s38LvgTaV8RgV8O68T5CMCDYg/7kucSULk/qUygpQ9wVFQkunXrjhYtWyKFNL5zZs/2+QC7+xi+njIFd9x5p7vFleW0GuBN98eiZT06cZI+wHrw5Qq4qhZvlUbUaHE02jhYOSGWo3PVZ85ntJmQdVg1r1JtXGT9ZmBdf08rN20f9GNSAWUDEiwJfpO3n0fVFmwORJFGQv3xxot10amNXwmzqWyCTaNnzz2M5947TwCmSOT9fW6iyCc1wSWm1Co/ONXJu5SzhgTL09N11ST2Rhik559/nhadV0T1DZPqY89+DolgTyoAzNePnz+E8Qv+RYcIdMKrS50a98KNHUcilsK7qFJE3J84mj6TDiVSMXPBWZw5r9YCX24APGftVCxcPwOFRNtvlrQAmA8HdhzZKLS42sQkWdc264Nh1//NtK4JP7+OLUS6pQ21pC9QngB4yaa5pTT7NarWwvFT5A9GyZMN7jtvv40nnnzSdPzlfXPevHn46qsvsdsRN/sQ+TYHsekcpbAgO7kTg1x9yin0Q1jgxeucl/PxdVFWc8+0ruAKqFmjBo6fOEGhIQrJ160vWjRvISwwLlvKIEuOjM+c4gDzxiYvpQ2+/yYVI8ftxZiRNTF5ah1hCu0nzaBlKDjuuJFm1NWapFqPpCBUZbVtaQWmX3+NQLFqTeZ6VOusth9y3ZLXVOuRXg7yt6s13Kjv2rb04NyVttdsXdXKgADwW/Py8Mxiu7uFpybQnrhIMNfLDHJ1qxKnXjcu2/txtTTMIY/YpJkBcAHxRwSSW04xa4QZEOeTOXIC4VuKCQzy0w1uZA+LRNELbIV0gldIWn9iW/bLJRIr9qNlMAwCkGQ2bQsdSNd/RofrniAuiAto1zoKK1anITEhDHVqhWLdxnQk1AxBUDB9EwkA79ybiUfurY1tO7Pw16YM1E0IRcq5PFSMDUHd2sFYsz4NHdtGkyawkBifc9G2ZTQupBRg995sTHjjbvQbQuFOyU/Yr+gY9ZOsPnOpz+wv7BdDGl8y3S7k0Ee1CKQTQM6kEG5sHs3EV8xkzeRXhYf5g2QHviwTItwSZt++5JEEXGmAg0MCRfxfPQt0SIjd2i0vL08QYEkWaD4EKSzKg48F2sVjYQ3ET7Nme9UE2laUi4ox8YKJjAHPvkdinTXAqj6pTlXNFlSj02MjsKtv0wisGgFMPXg1AmaqzYrR4m11k2G2kdFuMFQA29ViLsvrx60wgZZAlYtIQhd+vuuXtEVSJ/YnIcCmJ7tykGMxYG7f/4DQFsdHBuDUSXuwdxlf2EkDzD5wZuZwss9kAn37Fxn4dlsuygMA/+vll/EimTB7kiQAVvkA92hxM4Z1H1uq+jTyA16w7nss37rA6V6N2ATSct6JFokdSpWJqpiGTr1nI6HORYDNmX5dkY67HjpWCghfTgDMRF+z/vgKG/fRhsBF0gJgzpqenYJ3Zz6J5HPkL0mJNcNJpOUb1u0B1CT5GKVjZw9h6uKPTM2fuWx5AmBVHGAmp9m2036QxLEAZ86a5UokyvsdO7THmrVk2naFJI4EkHH2Y/hlLUVKmj/FnyxGxchIHDpu5wDg33yd04XUQsRUtMey1uaT17X3tXlSMzJK6uDrrdokYMfJp0sk0LIlhQS53Cl9PG0kvxAA+KF7duM/X51Do7pB2Lm/AxZNPyk0wM89FI9XPyT2Vfp24lvamJ6mTXMFMj80O9BUWXeoNJ72l6R0Xa7kYnTAzOWMLEtUQNKoT/r2zfIZ1Wu0tpmBYjPgr29HjtXounYMqjw6Fx1PAbAnJtC+OMCuJrzBfQK4NiKd8mNTZyZNLKRvNTEtC1NnYZ5M6xDF5xX3WGsaQPeEVjicXhN29SJwKHyAIwlg0t9FqfYwSTYyOw4g9mU2MS7Yjb1HojFn8sfkdtseiZWyUCtiL9aeaUbrwQLs3rMPTRpGEJAtRG5eMRo3iMDKtanEtxJI2l6qzZ8OC3OKCACH49HHX8LuVfPRe9hQXFg1F4cimlF8+yI0b5aILh1YO01aaL+q1C/27SUgzmRcIR2or6zFpu9E8VGqj8ydhUb4FLE/t6W+ssUUAy3SZovxsOk3jY/JsgrJ3YWZrem3L7kvATMNMNfKTNDsBxwc4lcCgmUcYL7PsYALCwqE6bMqDnB5MECLpYWXA/eHfflLljcLtAiD9CTHFqPEyigVcJVi0J4EuwPmzMCv/tTWaANhxexJD9aNNhhmbRqdoqsW1bLkleVVZeSCbpRHzGhNGI4semCaMEhS+/vOs3vx1FtEhkBp2vgGGHF/E9hOHjZmeOY6aQPIJtOt+9jNPVnrMemz6hd9i7U+wJIES/ZHtRHke7o4wN72AZ769de48667PHpJpQn00cPHkFCXfWYuJpUPMN/lkD9bDv2JCfMuMh4HBgaiZ+tBxHA8EkEBF+O/MfDtPuhbxFexA0JVOnUuk8zODyIr56K29XIC4O2HNmDO6qk4etY+F8ySHgCzX/OyLfMxc6Xd/yWmQhXcQDLp2sw8jNvq7Ysxf900nM+wz1ujVJ4A+HzGWTw7ydnnWhsH2BMALNnGXcnzkt4nAiiETb5kTRacDUZQ5Q+ECd8Vk9gHOO09wXIvAbDUAC9eYDeB/s8b9fDAU0Rco9UAy0NAIw2mXktqtHZqBaECaXzfCpDU59P+lm24Ap5W+qzqj9n6atR/FaB2dejtqm15X7/+G0020gD/59d8PPQL+1EC4/72N3w6ng5E3EyeAGCfBthNoRcR+MsjLWnItWKj70cWLTa/KNr4M8hlUlc+xMuiawQaaX4ThZQwfxYsyWQmbONQGqw1DWhE94j8ikEvMzDz/8zgzIRY7GPLBFbZ5NoTQa43HJveP4AwNcXjPXMIr332BSZ8Pg3BpAXOzi4mIBRA/xehWnwwhTksRnQkAeGsIrzw7BgMvZ3cPbJnOvySqW9F1DbHJiafXT/BQs0kVnTQRppdGxlY+wWE0f9EosV+FwTY7ZE6bHQt1B7LmOc6k14x+OVE8YdRsJOYo6+zg18myrKRNpvNo32aYDcnmXEECK0ZNFcuQXAwRQLhaCABtC/kVESWdAUEgPPpnzb8Ed8rLwZoMR3o31UNgAUhx8+/eDUOMAtGmkCXaIDpxF8AYG1SgVy+rwWnZqfK+rxG089s4TMrY6aFdHUqbHWRVOXTA2eVTOQ1oxNtOS6j03oxezVgV1+PwgeYtbRnDmagQYc9SM8txpC+4fjxZyJqYM1FqUerCHlEIPe7iWeE2R+nEiZU1hpr4wBrAbC2Xn1/NSbQUUQPv3vXLq/6ADNoHTb8NreZebnrMg4w/92scSNsd5iH8u8x/f6vVBxgOdxT54/iu98nYM8xMjOi1Jy0vrdddw/iK1IcQEcKDCzEbWNfQVQF158g1gT3H3ERcEaGV0TftoPRu/UtRm+AR9fPpp0SWuyaVRLRqxWZXWnS8u3zMXfNt7Rosw+VedIDYM6dnHoCr333dwQHhKJ3m1vQtw3FSHSRpv/xOVZR/N9c8sU2S+UJgFUkWNowSJ4A4JEjRuDbaeUTvsmVbA3v529HQfI/aaEu/X1wu06TggWkibniADBrgCtMA1vAyO8mDyH7UBJWrSsSAJh5E76bSWQ2Wg1whI7ITQXo9LIwW0s4r9maZLSeuTpIVa0/ZlZHRuMwOuRVrf9y3Kp1ku+5snqyMiYzLbds39UhOmmAf1xZhGE/Mcjx3ATaE4uk8iI7LY/3+Eqp08amysLEmdifWVtKGl+b0IT608afN7MMgpkgiomvOGwR5fV3+NayFpXIsGxELOVH8eXhT+GGCpPJbJoiHoQ0I1RClh7sA8whk1irGkAAmEyrhV8thzcKJJIprjt/E4U1uhajhwzGvFUHaa0PQFgoWdAl55M/cBAysth6JghxVaKwfDlZVDHwZgZnaovDIfnlUF0MUlmjG8ThkRiQk9aXtwxkoi002eQPbGMSrQDSUgeQ3y+bcTOoZe03xQj2ExpfGlcRHx7zWMgHOJAs/vI3Uhnej/AhAO0lOR4y1+9LZZaAUYxvxmecAinEI2uBObE5dCCZqLM2WJvyiVODzZ7z88hSgEIfcWLwy8mnATZ4JOX1YdSGQXIiwTJa0MwWYDOtLI/L6L52zGag0mxzYXaSrD915/b0p9X6xVb2yag/roC16jmatSHzG2netWOQsuT/VSRYBGCl2R5n0cayVMX3tVdnB8LakEmtm23App05WPh9InoPoQ+oCgCrxqSXTTkDYCauGjlipNtmqTx+GQaJ60qolYDksxc1kEOvvw89KRSRKuXkZ2Pl9t8wY8Uk2MP7jKHwPs5hlK7tuwSNmhMr5Dny3TlIH7p2dGqr3ZDqKm7VZx8277CDzvKMA5ySeR7fLvkY2w6tR8NaLTB2wNPg+LoyzaPQRxz+yEpSAWAG12//+ASiwitj7A3PoKrmUMCozs8WvGHJ5Lo8AbBKA6xlbzZaBK3ISUumZSX/JclziQFwEZni+ceQ2fWVFJ4jgywVIiY7Wb+w7E9vaYStu/IEAGaG/J8XEes4k2BxLGAGv0ZgVb++aNcc1d/a77+rtcUMIBvV7QoEGlnvqCaglXVe9kNfXq9d1q5l+rx60K4dm9G6Y/bCGMmAALA3fYA9+T74SLDK+MVj8Mdhj+hbIkAsmwEz2GOGZ9KCin0NAV6bP5GKiXjy9JtCFtkYDBJYFECXwLKNzaOZLIuJpsgv2I81sGxOTdc5dByDSr9AslgpJPNp9rFlX9tiIqPitvyJjIqAqI1YnpNTGuOahgyK/RAdFYDz5NfLQJjNoVPTg7B1w3d2f13SLttI4+wXSICa2yTmahsBXz8iuBJcXQS0/fK3EaKqBjI0E/30C2lsB+TcD9IO22h8ImQTk3rxNTLbFvGMRVgk2mugAplJ0zeKzbgL5XU+COD4wBet08oo8f/Z7GfPkFJo5AjDCBBaEMxC0gJhrdAY+HK6VOBXfDbFzL9KEwu2Y8dOWLR4EUJC7KcL3kj8YlesGCN8gJ3iADMJlnZhsnK6q+2QqwXarPMmwEDpayX7qWrTDExrF1Pt31aAv+y/0cm2vk9GfdPKWC8/o3t62TEA5jSsJmyJwXZTZQLAz/99X0nII97EcfgOlQbY8FFQHT26bsGyNRlOmo9SLNB6WajkShsMGWexvDTAt98x0m1mXu6yNIHmvxPrJOAQMVXLZESCxfcLyAxq7a5lRJr0GZn39sUtnUc7hffxCyjGsL+9SyCQNs176SR6KZlV3Uanx2R2p0q8YL/5n0w8+4Y9BFD1ygkY3fdxJMRRbD8vpqzcDMyhOMbLt9n9l2Oj4inW8Ch0atJD/C4oKsA80v7+tp4INlwk/nbc2//ZkjBIsvy6Xb+TP++H8Pf3R1Ktpri9x8OIizY2e82j09BJv7yDLQdd+8hGhkfivhueL5cwSDuObMJHsy6ye/P4+vTpg/kLfhaS8IRxnMOcMMvrFZVo01Rw8sFLpgFmABxQ+dMrSgRgAJzxibBw6dlnl/jucdq4sD5aNYlCdL3NgkBQmEDPPQ+/pbRBVnEgqEblak0pC4jm+lXA0Oi6fo0yO4Q2OqA1GhNfV1lfaa/Lsu6Aev04zfYh2nZk+1YPtWl9Wr0D6DLRTmboqQ+wyk/Q6mT3mUBblZR4yPYD+2JaV+lZ+7GmlEMEcagg0uba/JhJmwFvoWPrSEhSzFcCh6wpJdDsx769BEBttI77+QeTW1Me4c8CFNsCxLoltLQUzshWSD7BxCjtJ4Av7bGojGCOFv63HJqUQDi3JoizivDRh69jzpx52LDpEDp0aIvX7u2EdsNeo679Rs1SexQb2I80sTaKSczm2gKeCB9kDh9HmmsCtLYC+sYEEjAvOEYK4xp2wCtaYXNnNmdmhmuH+bYAujxWqouvc32s0SZ52FjbzKXYF5qTP/sBO2slyyL1/9W86elpgv/DLASiHgS7klV5a35LPov2GXF1p4ULF3rVBHrz5k1o1YpMYynxg9v3cCUkVKMXQ4ZBEm+NRaIjvWhV5tF6cGtm9lvy5DTt69vQbxy0C54rEG40LtmG2Sl3Wftt9bRab2pupg2W/WQAzKE4CFRpAfCIW/fg+zln0apxGDYuaiQ2dgIcW0ycf+Tth0QdWtM/UY+KBZrrNTKV15BgcTZv+wBznZ5sOri8GQA2IsHicskpJzB9+SRsO/wnIsIi0K3VQPRrPZRAsP2E9dq+v5H210EiRRpgbCIzu1ZkgmQAgIV8duehdU/akVGqW+0aPHrrq4axhC0+TqdshQRu/9yzAlMWkh+mIwUFBqFL094YQSRVnM6ln8Fc8v9dt3uZpSZeunMCqsXQabYjZeVm4utFH2LzgTXiij/5SrVK6oi7ej2GEIeJkL7i4+eO4Ltln2L/CfvYzVJ4aAX8845PUSmCZOnlpGKBbtGsKTZvpRN5Sp6EQdLOMy932+3q+CC0+MLDCChwxAV2uyaLBSOGAZHOPtYWS5ZfNgcJFn/ful6/A6s32knABHfCfXF2v99weqdX0IZ5Jh1iRdJ3l60IzdY51RriCpTJEVoBjHppWLGw4jJlWRtV+VWgWt8X/TjNQD6X1VtpmR1oa9syasdob6CaQWShtHRHMXpOsYdd89QH+N133sGTTz3l1ly9Il0k3BrJJShUxCCQgSz78RLoFT69Dh4bArM28on1Y22n8Pdl31jWALOpKmmLBcUVvwv0W2iRL8IDBtK2IgqnxPF1CUQW56fS+kX3BRglTSrXKbSoZDHH4Js10EysxSRTeZvsbRBw3rI7FOvXr8eAAQPJ5YsAbO5mArb0LSkkYBtM7NT+bAbNpFxnBFEVNSR8fVFI3xgG5oEE4ElzXUzmsv7Up+KibLKGJiZoAdZ5L8dm3tx3PkwvtBOAMfAnEC6saxxhlPj7Ll4TYXZN4F+04z1F2iV40ldMEw88MA7jx08w7Y8EwZyJTaK1SQJeea28TJ5LfY7tb8HVm+KrxGHBLz+jTRsHK68XhsIMoA0p6DtrgDvXDMYf4xzmj9IHWL+4yzbNFivVwmO0EdCfHosPksbfVTtG7aKrAlpWQKmsz+hUnO+rNjT6cqrfVhZsK3mM2lLJgq8ZaIAlkQsD4A3ryJeFU1pBiemtNHk2nEakAZYkWg+OjsUnk8isx2EC7bee/Gh4E6jVgMhnpwLttMHo8lEaVh/Pp/iG3vcBdmWa4upV4Q/We++9j4cfeYQo6stmAr3/5A6Mn/8KMrNpMaZUMaIykT2NwHXN+4nfNwz/HjVqUXiFMiQmw6rdZj+B3gpken0zBrQnwOClxAt/cupJvPH9o8jNZX8oe2KT7KZ1W2M4AeDY6Kp2APzH15YAcGhoGN6+Z6oTsE2lGL4vTr2f2rjoy1shNIrGMwgDOgwtPRpq//i5wxQ/2BoAjq0Uj9fumuQlqThXo9cA810tC/Tjjz2KD/79oVtta02p3aqgHAqJDVImyTKr/DXTBQXhCKryENmH2S0NrphkEAbp2IYGwnqmBABPJcuQdWSGWIUsalTaTysmvvq1TCsEK4e4Rmuh/UV2FqnZGss5jcyCVeWM6leNxwrIlu3r12M5AqMDYKN+q/qnrUsrG+0ehtan3aeK0OgDuw+wpwD49ddfx3PPPefW1PYB4LKIza4BFr67IjHAdWhIxdRm02i1pZWrVoTZs3idGDBTOwRCxW/2Keb4wE4aVIIWxEAtSP0KyFc4iKy1+H9O/DcnNk1mkC5/y2vipmRmtpNaiXYIoAoQzuRXAsDa+3HRmNUTDa6sx5UUfPf1ErACgFVSk6D4UgFefR+uahNoHkx5mc5JH2AnAJyrOSvQL6jcGSOQqNKqirfZ5GV1tciZgUZXgNJoYdWPQc4WVxsTPfBXzXTV5kTmM9IWGNVrdmou6zLwAZbgVTCZHiZSheggyxpgQXRFqc41m0U4JG34j1IkWK6eAVekYdnsdv31WPb77179sv6xahWGDRmJE6dpY+pm+ujDDwUA5qQ3gTZigWaT3TW7lgrQpk31qzXBoC53omuHSPQZMpViq6pj/Jp1lf2AT56Iwt1EwFW3qrNPsZtDFMUKCvPx/k/P4eBpe0gfbWJz65s73YGW9TuWSQPctgGRf5CZdlCA3dTKKA4w30uIT8ItXe5Co9otS7VvVQMcQNrka5v1x4ju5vGE3ZWTygdYS4LVu1dPUzMos3avxA3updQACwAcRyGQKKTHFZU0AFhaz/C3c8fyNsTMTtok1gCz5csPFFOUE1vdmAE/s7XQTFPrCgC7OmA2WsOsrG08LitgVnWALB+m2ZrFeVSH57Ks0YG70X2zwwZXa6d2DDoSLE9D9X0+cSLuu/9+t6b3uHHEQP2p+wzUbjXqK2QqAQlAOWyoHZjaD3WdtKhFbErNJteUGOyKbwT75bLvrfZ/O9N4SeIyVJZJu7R1g7XD4nW0kyv50pUhAU8tDS/XKK56AMzkCPMXLPCqD7BWA8wPJvmpOHUcYP2izJmtnHTLp60tr71mphlWbSBcLWr62WUEzrT915ZxtaHR5nUFZvVjcwXkZZ9UsrJ/CUu/O7IPxHGAW6vD1jasxAeY2UyrtrCDHOHH1rMqbKc43p35yaEMobRvbT4adPlTlDcFwCqZ6+cHbTC+WlqIMXNSyiUOMDfn7smc7L4EwKwBrhZXAynpdm0AJyMSLKM4wFzmuuYDSG4N0eeG30s/NwtXXnwvHd//FIb/u/UNC7mtZeHz5S0H/sT4ea8oC0SGRZOG9hb0b38b0rJTiQH6G6za9qvLyh+59V9oVKsl/B2n7QyyZ6+aisWb1bFy215zHUb2eIA4hNg8zZFoXp5NT8Y3ZDa9++gW0zaZAOvJ4e+idmxdl31zJ8NaMvv+8tf3nIoyGDp3/jxZMESjaly8E0laWdp45+238cSTT5alSLnnFRs8BoDZc8q9rSuSAZpGXXThBQTk/ixcRbQm0PLbWUJ8xRLi2L8y6a2RzACeqoxm/pc6WOZ7RppYvqc64DXLr326Rmupvj+u1i3VOif7bQTWjfquHa/VfpS1jEredEC7dONFE2hPD2k92ST7SLDK/RPkVgMXtbDOxUuBYQbC/No6AC2D25LfQnscXQKgS6aiBNUEen2A163Hc0kKsQ8wH2BzNJ6rLV31AJjZQ+eR4JOSkrwqe6kBbh4XiC1/d8S10SqsVAu69pp2UZcLm+qaHjAbAUh9WW2dqs2GkTSsAmg94DTaVBgBU1X7RoBfuzHQbxLMTv5VGwlZXmqAB9a9CID5Hpkwd2m3SfiyaQGspclDZe++4zC+nGbXdhiyQLMJtOyHvmLZ51B7nhYfpmLrGbsPsrd9gPnDNGb0GI9YoL+eMgV33HknuQOkoWrV6hSw/mJIGCMfYA6B9PnP7+DE+UOlxBoWEoYF37RE984utL9MjLWaTolrUMD6XhTKwDEPXv0wG+tWtMbAjiMtPTIrmThu8WeL78eDd9tPlWvWCEN8XAgmTknDhK+PIyAgQBB5jXT4AVthgY6uEI0XRn0KBs8ysWZ8wvzXsfMIhV9QpDhigx7YaSTaX9Ot1F0rLNDxlavjX3cQYCunpDKB5o3posVLRIuemEBfiQBYDCp3KZD6djlJ9GK1dgD82UVtSbm3aLEBhwZYS4LFhx5p+xIRVptYVd/bAxwjE0u92wdX7+rgVA9KzYChtrtGa5PMY7Qu8H0rwFn2Xdum0cGtSutrtnYaablV67JqPGbrrb4O7Xi1z0P/t2oqcF1kAn3klA11PqAwMpQ8NYH2BABzvPEZM+agdh0iSvSlK1ICKjAsTaaZkEtqhrXgWPzNWl32GdYA3RLtspPJ9RU57P/5TrGr3eDBgz0iW71cQrzqAfDdY0Zj0mRiqvRiYg1w9RoUJ4xSYsUAbH0gGhER5DPBe3a9abK+XaNFSLVQ6hd1ldmzasF2dUqtXTjlIugKSBotllrNqJlZtr4dK5sH7UJstnibjdfoHgNgsli23UcLpsPMWWpxtbF8nUAsjc9QE6yLAawHz04m0HoWVCkL/UGFJgwSZ/E2AH7m6afxFmnWPEkSmLA5dddrr3WqigHw2FuGIq76KcTEXsDpE9Vw9EBdHE7eh/dnPkN+w6VBbrW4IMyc1AgdW7uIt/ctmW1L0rkeFFKhgd30adzT2UgMfw7R4Q5SD08G5yibdTN5oQAAIABJREFUFTwbw0etQLVYjebVce+L75Ix9okTaHfN9biz9yOCyXrxplmCCTo33zgmb6eGvTC8x/0IDSbyDkfKzc/BG9P/jtNnyU/cIHVp0kfESw4PYcbKi+nbpR9jzc6lZKrNsRvVqU/r2zD4utFekIi6CpUJtBYAe8ICXR7fcU8FITZhBWQtcuEJT6tyWf6KZIDmXtMBgK3wHyJ+eouue5GcYfcBZA1wyyzSzGhZn11pNqUUVIe++vWJ81oBi5zP1dqqkr4KnGvzmR0UG4FVfZ1GdWjl4GotV62LUjau+ms0bv1zkL/14Jo0wFoWaE8BsCcHZD4WaJefkKsigxbYarW6Rprkq2JQ/+Od3LdvH0YOH4b1G5no7OpKVz0A7tihPX4jFmg2wfNW0ppAx0cG4MDDDgDMPsCuFlstYFQtNGYnuHIx1y5wqgXS1UbD1cbBFah1BfKtCNpog6Fv22gsZQG9qrxZBL4qk1/KXXYALImupB+vNOdjMqzfvu+MKk3sYE34tBErtMwnGE4psem0dgNYfLwV/KpFlJhPGwJg7TPVPlfWAFOTLSbYNcCsVTlCIYaqVefA7N5JnrBuyh5I3yv+yDVo4OxzywD4tafboOP1s0vYIjf/2Q9TvgnHhzMvhsvRjqZDq3B88loi2rZwEW/vJwLAzA7NSRMe6cXXK6FG0GPeERDV0qrTOrTrag95ZJSuveUgzp+ui2Hd7heMzn8RU/ScNVNxNtXh06Qo+H9D3kL96o1KzJ85S3ZeFh4bb07cVS2mFmmBR6FNUlenWn9bPwOLNs5CBplgG6U37v0KMRVivSYbfUWFRUV4fsoYJzN43piuWLlSZPWEBfpKJMESg2LSlvMPlptMZcVFwe0QEKM2wS/3xs0aoPEXpNiJi/r2/RPLNtutOv64rwo6U+jfUok/o84En+o88qo2r5WyroQhz9xc9cGoHrM+2MgSzM/x/pW1r9qyqrb1/XZnHKo+6a8Z5eE+scy0/YwOw+4tmSUkWBMnfoaxY+9z9QQM73sCgJnrZfr06fAnaxxf8knAJ4ErRwJWwiBdOb117slVD4DLwzeET6OaNmmGnbt2wQkASw2wEYhTgVuzk23ts7CqXTXTEsv6rIBm1YxUgVF9H800tZxXP16VmRvnMzJ/U8lL9sHI1FsFtlUs0KJZOsRgQEzphX8cKYkJ3L9HJTx2XyX0uiFWhPVgIMxp85oLmDE3A29POEfatyJ0bh2Brz5ugvrEn6UNn1QKAGvHqJK1AwDX+ygFB1PtWpW5c+di4MCBXvtWHD18jExTbvboZE6SE6l8gBkAv/Jka3Tu7uwjeT61AI2v24sz50trgBkAf/ivOujQ2jzcgNDW73OEp3Jof1kwa9fWxtaV93pFRomNtqPXjT+6rIv78tDTIYgLGC0A8MFTezB79RTsObZVWfaaWs1xT78nER3hrKW2AoADAwPRr91QDOzgbOK97dB6/LRyEk5fUBOatajXEQ8MfN7lWDzJcCrlGF6aMs6pCm9ogLVs47JyNquKiraz7yefOlti+sjzkGO+FxMYd2czLMtrByHbYosFeZDK10JCQxAVkX1JYgHnB/aHLfJ+Jy6LDRs2kGtPfafDXdlXlgGP5ejRY6gYHY2jx+zzonatWti7dy+iK1ZE06Ych5O/K3MQFhaOli1aIJnGJROTGrEM+f6Rw0fQuUsXwUa/a9dOJCbWIzeAOKSmpQkW87iqMWjTup1YEzl9Ma4n6mZvxs9785CdX4j2NcPQsmoAatWsQ+/FEVzILMa5rGIkZ9FzCqpEFo4pqFsxEAO6DEMOWVgFXjiLTIpZfSxvI3b4NUXVa9ri+oggFP+1HBsLduOn7VloQm4IVSICcCi1kP4OEvVx8k/ogIyMdDQq3oPfD9m/0/FkoZVQKZA4BhrgGHUxGXtxslJ7VK7XAiHrPxd5ssl44kjINWB29vi0zTiSUijqzy6w4SD93Z4iPlwb0QizgsORRTG3W9UKRkJGDXwVGoeGDRsijcKqpGxZiWv8DtNBkz/i0QRTdm8QbYfVbYe41E2oSWGgfjtg71N4jSbIDq6E2NhYBMZQzNRVk5EcXBv3tG6N+cdP4OC2NajZ8SYUkctIi4DdaNj8bixOz8TZld+gS+0gNGnUHHkX4vCf1fY429Uad0boyT9RlNAFA2gMO84uw/EL9rUjNsIPSVFtsYK+HwUHV+NsfhSx2p/H2DaVUD2/Lt7ZvQmJJJ9OtSpg8YF0BNZsiZAzWxEe5IcWVSOQU5CDieszUafbbYjn9W/rLCGTlWmV8fuWw6KNAf374auvpmDzli3YTfMggeLCc+rbty/27dsv5irPy+3bt2PN6tViHo26/Q4iBo8T768nFknlsc8reRF8f/gk4JOA2xLwAWC3Red5wacprtybb73leUWaGrQm0Hz58GOx9jjAmQ4WaL3/r6p1My2tNr8ZoHRlpsX1mIFuvm/FP9gI+Br5S+m13Cq/Zdk3I79oK0DaqF4j+enloSfBcpSTINgvogY+fWsrHvyHnZqfN+L1a/mTr2sobfwKkZtTiF2HLpqcMkheMCfJDpAdxFklcfIYVC/OcDYJ1PdH+zzptD2LNnT1Pk4TZoXc9oyZs7wKgD0Ng8Td15JgJdRKcCI56tS4J8UDrYs69Uv7tErTYf2rUbt6MCa8WRf9ezqb+Fp9gTev64c/V3S2mt0wX1LTTbi+32LS0GZYquuTL8Jx/sDtAgCnZl3AzFVfYt0udSzgUT0fQsdG3YW5tDZZAcCcn9mjBxEjdBUKuyTTmbTTRED1LoHv3cr+PnLLK2iS0MrSWNzNpALAHIbu5KmTAkgNvvVWt/3Na1SthQoVgnH0xCknP3PZV26HU/LZiwCOQZ2QV5vWqFKlimi7UlRMiYaatdM52Vk4duwEvdNx2Lv/oKibQzcVFBTgzJkUhIdHOLGkczu1atUoOTSqW6sa5nwTh2YNLj4Ld+VnVC4nJxj3PvEXps08LfqfS77itWtUw579jpAhVJDjLZ87m1bSVx671h9fVTfn4fiKZiEm+Lujv6+9xn8zSVxxkY184f1FXlUZ2b48UZd5+H+O+Sj7KqkG+VPIoViKiu2gNsCf4opy7E9aYkN1Y5N16cejbYPr4L7J+gM14zIbo76fuTQ/ZKwHeU81JtkW5zWrX1+W+6m9Vkh9lnUUF5OcSR78m8fKfeHEv6NC/ZGeaw9nQ1FWxXWWYUjoxWcsx67tP9cv69C2rZ8v7Poj1zJ+Fv7+fqWeNV+Xz8toLpvNDU/eG57/c+f+7PMB9kSIvrI+CZSDBNg6cMjgW7Fl2/ZyqL18q7zqNcCPPfp3vP/Bv70upe7duuH35cvVGmC5+hj554oVxyC8st6EWptXDwr1QFtf1qwNKRE9iNRKygqQ147VyCzZitZWjlOlPXclL1VZV2VYecixVu+qD1ticKlQRyXxfsm3d9H0k/hubj7Wrkl2ArxSVI3qBuGFp+pi+O0VncCvkyg5RJIRAFY9J4UG+OSJE141gfYmAGaNW+2adZ3AQlL1Zvjlm46od80G5ftXr/MuHDxyMaYuZ2If4G8+SUKPLu4FnF+6YCT276TYyx6k8ArpuOXOz2ijnUIbb2dfZLkJ1PuC7zrojx8/v1cAYE4///kdfiWz5DydH3BSjaYiRFNMZBWnHjKIOEmann9NdW1OmxCXhEGd70TjOs6AdvLCd7FhzyoUFjk0444Wmie2x4M3/dMDiVgrqvIB5pJHDh0VG1N9mCxrtV7MJcGrFXCnrZs33RXCo51Ms/k+EyRmZuaLOWu1Tu6DFhRHhAXip8l10K+bI25lWQdlIT8D4D7DV2LVn8bm7RaqKfcs2s2Cu0DH3XLuDk4fZ1L+5vqsxJ7UAmRtflcHB1y/qqwq7qVVmVjN566sXJUz80pyVdbT+74wSJ5K0FfeJ4HykQBbIo0cMdLtw+/y6ZW1Wq96AFxeLNAPjBuH8RMmYEzLCEweQ5qG8wRoXWkkzUyPXWlZtc9Lpfk1Ao6ynBHQVV03A+7a+lTaZXnf6J6+7yqTaBXQ149fP3+NNMmcz6gvtJ+09SDNUa9Iu1+vEckVgWBObPa8eME5LF+VhY0780lrFIERNwWjV9dou78vm0WnEZuh5lnIOtkE2m8GBX3fkAU4SMNL/MW1MtOOg8Ig3TI+A7N354oN+urVq9Cypfe0eN5g55MWFioTaNYAT59cAzVqlT75Y7lUbbGzlBk0A+BZRILVQU+CRf6+NpKHWTiq9KxIfP+p56FyWrRfidadltMOtQBBfhcPqsSznEEM39yX1nHwa3+RwIof4bQpA5F5pp14mjsPbxJ+wIeT95bM1JCQENzb72nSxLYuBaw5k1UNcGREFG7ufAeubdLf6S1Yt/N3zF4zBRcyzpZcZ3POZ4d/iHhikC7vpGKB5u/vbjJ/5ORJyC3pA8xztgqZ3vL/bGrJZrts0sv+5/x/s+bNRFsVIioIrfOiRYvQs0cP8Teb/DPT9pnkZDLFTSilLeI5LM2p2WyLn5c02Tx16hTq1KlTEk2A73OKjKyAggufIrjA3E/cE9nn54dh1c7uqFWvPw4fPozwsDB06tQJx4+dxNnzZIpN/WRzZh7fbwt/Qes2beh3E6z/az1OkDlxpUqVRBk2exZzc+dOcS0mJkaYn679cw1qELdAKOU5ccLOYF+jRk1hLs1p9uzZZBZsP5BKTEwUsmbZnyaZRFeMRvLpZDpLzEV3kvPkyZMwf958RJPZdVBwEGIrxyInNwenTp7C2bNnUb9+fXQlzfvGTRthI43mGdLY+5PmsHLlysjPz0f1atVJ805jCg4W/c3MzBDcB83puY4dOxaLFy/GnDlzRV9iq8SSlUwW8nLZND2KzL2PIigoCM1bNEflmMpY9QcdBhUUokOHDti2fZuwAuBnuHLlChQVFiOY2gjgw5EKFdCrVy8s/G0hIqMiUSW2Cg4cPEDz5IwYN8s3juZcSEgwTtNYQ+k3m37zNR53BvWRy5w+fZo02TmizorUdy6XmZEptLY8xvAIiuVM/atRvQaZpB9Felo64qvGk/a8GPv37xcy4Dw8HiazK8gvIHlUgx+VzczMRL169bBj5w6kXEgRJtd5+XmibH5BvsjL8o6PjxP3Y6k/3L/U1FRR17at28Qzr127Npkj70N2TpYw9W5G84afZVpqmpgPrGXPyc5BWHgYCgsLERgQKPpeO6E29u7ZK4gL+R0Lo7I8j/xIE8wm3Fzm9ddewvmUTJoPp4X5cy6NI4/kE0Iy5P957nShZ8/v5KxZM8Uz7NevH1o2by3m4No1q/HBvz9061XxAWC3xOYr5JNAuUuAlSNDhgzxAeByl7RBA9JM05vtDyaV/kwySXUKg6QlwdI2pgenfE8FBK1oXF2BaK7bFUmVCnRq+yT7ru23vl4jkKoC4lpALetW+Sob3dP3x1V9rvomyxuYQKvmSYlZtIP0SptHC3yNQLSTD7AWABs9r0vgA8xNexJ6gstLFmgGBHVqJTpp2W5sPwpvvVQJjVusVr56A+86gvmLzzvda5AYRhrgBmjXQkNmwiGPlhIzciQxrY8yDnORmlERP0543OPX/Nq+C5DUeCOKkI6QQA3I1TJP8xwbTNpeYkKVad++Glg2+37xk8Hsj8snEjOzPQQQp24tbsSA9sNK+f7K+1YBMOdnAMx1aVN6Tho+mf0SjhDLtkw3k6a4X9vbxCa2vNPhM/vxxrRHnZrRkld5AoCZzHDN2nXlPQT36i/nUEgcAimwyreXJNalFd9pK3lYkFbzaYWuLeNOefceoHt9vRra0vfRSKaXUtZGcpv69de486673BIrm0BPnzHT6+Eu3eqMr5BPAj4JlEjAG4qWyyXOq14DzOyAM2baTxu9lZgEq0f3nsIEujMRY/zxCDFMs/+vK7Nm7oA7dkIqDab+miuNqxy8mZmyXotqBaRaGY8W7Mt+aH2PrcrFDLhzHXrNtUpTLts3IMHSzxEtoDXUEFuYWIYaYNlv/dgc7qEyDnB5sEBz054CYBkHmD9yCXXqlooD/M3ECFSrqfZLffyfZ/HBJGfSptbNo/D1Rw3QJMnB8MydZLZnZn1msMmMzwbp8KFELPxptIWnYZ6l1+ApSKh9BIXIcAbAknlazitN+CWuMT3TD9+Pf7mk8rW7l2H+2mmCDbph7RYY0W0cqjpMpFU9yMnPwjOTR5PmxNksXJX3uuYDRKzjqHB5mmLP9fOfP2DJpjnIzElH66QuuKvPowgNctZUeywggwqy8jLx+PjhTnc5PudfG+w+4J6EQXr5pZfwzxdfLK+ue1ZvPlk4lGMopCs2BrBnUvOV9knASQKeAOC6pKFmANyGrB986eqRAPPpyMgWmzdvwl9//YV27doRwV481hPJ3+nTp3DjDTd61fXr6pHOf0dPWTnCZKkLfv7lqhvQVQ+AJUutNyXPwbkrxsQjPZ1MmCgM0rp7K9lJsGRcUm5MpfWVnTADhJxHBaRVgFcLIo00w7JNFZjVa1KtmkPL8elBrFbIrsyYVbIwGrdR31WA2AyQ6zXaKeR5qTGB9mSOuALKphpgfcNyvAT4nvg+B++tyQQzsu4gkzNvJ0+0ctwXaQJtFAd40kfxRIK13m5ezm4CGo3pM6+fw1v/Oeo0pGaNIvDTxCZokHjRj7WESEy8VpLKpbQkvOH/yyQug+/8CrFxx1FgIwB8kHyAY0gbzf2Wmmhuuh6RdPV2DinEAPinz18g00G73/CpC8fxw++fkTY4E6N6PICE+CTTx8fmuR/89DwOJasPDGRhJqDp1LgXbmg/EpWjnH2JD53ei8m/voeYqFgyt34SkTqA7O35o61PpQHm+2yanJSURKaOzdwmwpAHLeXZf3fqFvEpCw+XayikKzYGsDsC85XxScBAAq+//jqee84eUqusyRcHuKwSu7z5Gfh+/vnnwm2g/4ABAuj++uuv5OKwBK1btUIj2u8sJwXTceI96dWrpzCVZzeKm26+qaTj3nQHu7zS+O9u3RvRRi6XhK56AMwng78tWux105gmjRuXhHwoiXko45Jqn5YekKk28CrfYT1IVmlMZTuugKMZGJd1qLSlZTVnVo3VDGS7kpMrU26zt0IvZ5V5OccCHlgXtrZhpUiwvPnCCfDHPsJzz9tZoM18gLlhDQD+amkhxsxJwa23kiUDnXB7O3mqAZbuBfyRq59U14k4hsMgTfqI/O6KyXT1L/J/5gMijdb0qVeS8c6EE05DYg3wp2/URYeWpeM5utLA/zpzDI4eqOtUX1hYDtpcNx+Vq53F+VNVcHR/21J5nAoQzr1l1JeoHH8UBUWZCPnCwSrsiDWsAvLa8to+SA1wWvYF3Np1DDo17InQYGNtbEFhPmavmorFm2e5fMwMgAd2HFUKAEsNcKEtn0Itkb9xbfY3vjSxMVU+wDwQ9rllv92Y6MqliKhcDtSR4e4xozFp8pdWs1/afOWsAfYB4Ev7OH2tXR4JeHIYWx6Kjssjhf++VlmzO/GziRT2apfw7+fEwJYVSPpUFhI4Vgo0JMb+Fs1bkIa4mtAc+0DxlTd/fAD4Mj6T8iLB0gLgTffHomU9RxgkvRmxFtCYAT6+ZwY45X0js2QVwDMzAda2Z1an/tkZmWO70gZLOej7pALnKjlo5ajX/Or7qDpQ0MvPogm00dR1Bcbs3SXg6+irMIFeT6atM8mXlQGwkaZae520jm/Ny8Mzi9PR7frrsez33736JvGHadjw27B23Z9u1ys1cyof4DHEdvzKi6dRI5fi4bIPL8tEQx415N4D+OkXO5mQTNd3rIAPXqqDVs2Cy9ynR/7eAk1rDhbloiqmofugbxFfhYC3JvEz2bBmIDb+0b50/QR+mRxHaICzD8E/mjTWbPZM/ti2u2qZap9lZVoAPIPiei7ZNBdFxMocHByCYd3uR7uk60TcVFViApodRzYKP16zZKYB/mjOP7HryGZBvMMkN3+78Xk0rNHcUt/LLHBdAQb8X5L2WZs4pNC2nfbYsDfeMMBtM6jyYvP3dMyifFEaCs7fj6DicmJpjriV/N/v80pXfZX4JHClSsCTw1h2dZs+fbpbsb+vVHlcrf1iwHvsmJ1Mb9PGjXiR3FfKktiqModib+cU2q29wgLtf1thZed90shRI4mgtJpXQ0aWpf++vM4S8JFgXcYZwQB44aJlXo8PJwEwx9/b90gs4mJps6w3gbYChl1piFXAViVPIxNpzmsGtvi+FU2rCri6MqtWgWIzUK4C12b9l3IwM4U2GrubAFgAWS0R1mmKC6kBukZT3ckEuhJ92I1krpVPBT/0+Swdiw6QpprSlRgG6fnnn8crr7wiGGgT6tZ2Gn6Leh0x96vGqJ24WZgP21LJrLldaAkY6zPsIBatcgYNHAf464+ScH0n5xi5rj4hC5amYNTf0vD3W19Fjcq1MWjMf+idTFYW4+e1bsUt2Ppn69L3CQQP7f4+orfvQv7gKITkODS2GtNts77M/e5vOH28Ok6nnMCMlZOx9eBF4qbYmDiM6f0EEqs2pPjCalKqNIoh/Op3D5M/sfPBgL5NlQb4yJkD+Oq39ymc0pGS7NXiauCxQW8h+hKYQqs0wL169sAiMmvj9K+XXy7zZkgOhC15Nm/dSmy/xLdwJaaiU0CeI9yXjcKrcSqmGNL+kfa/bfQO+9Gc5v9JO48Ah+l6IR2wBDr82rlcQAxQSHVxXlkurAddr3YljtrXJ58EvCYBT+KE+zTAXnsMblfEwHcuMbS7Arys5e2WYHcTak5RH7rVDUHNSD9cIBLZ6jE2NCSyyyw6iM5yuBJxvqSPzok41xx1Zc+5AhxIK0KnGkFYc6IAyRn2WNbaxG0kJTXA9QSI77v/Pp9m2O2n6p2Cnlh3eKcH7tVy1ZtAMwvp3LnzvHoyyH5fFSvGCBOOxIoBOPBIJYo4TwJmFmh9MvNJlXmNNL9GgFDbhln9VtrW16X9bQaMtXW7Mje2ool2ZcbN/VKNx8zs2kxODIBN4gA7i8GhyeVwSAR4N+1Ix7kLxcR6HIukjnZNpe1UlqmWTekDLMckG9PKgBaBM+f8EP+2wwSX8myi0CHeNPHxlJyAF5l7KTTJp5+OF6E1ODyKNjEL9PgPglCzDmmAWUaag4K0bBuadt2K48nOixeHQfp9BoVaSSQf2zKkyd9nY+yTFA6n1jVYNisRVeMJRJgk7ssPXzyB9FQNoHJogIcP/giVdhGT8sDKTjWI/u8jEL+a6r7RmQGaM2p9gDfvX4d5a7/B8XOHnOpoSxrgod3GmjJB/7BsItbuvsgerR+GkQZ4+ZZfsODP75GW5cys3a35QIzoYWenLs90KuUYXpoyzqkJ7cbU00VQmlKX5xh8dfsk4JPA5ZHAdddei5WrVrnVuE8D7JbYvFJo3rx5eP+99wQprD71rkchxML9EEXbpNuaRgiAGxMUaFcYcZLn3HzGz3/z/6T9LUmkBDhz4uI+aMldlYmAlvYGB7MBCouYRfuHLecCcCGzGJM2ZomQkaokNcP33nvPJWHT94pg/0sqYYLUkSNHYPGSpVfdiK56AMwaCGaB9rbmoHu3biUs0D+Pi4LYRvPLW1atp5wSRqbF8r7el5ava9tSgUwzjaosr5+SZppkV9NX2wd9//TjVLWvAtWqcWvr1taj0gRr+6wH6iYkWCXxe7n96CCh9X3n2b34ZGoqjp4kDQ4lBoCDb4jBv/9FFgCJpOmhGMCcVERNpVigjQ4N5DOlxSArqxj1Pk4TJ5zcVu6hHfCveY2rp2D5vjc+TK+99hqeffZZig+Zi4RaCUimuJ4yDb3+Pvz77UwlC3Rajh+adzuNo8edfYA5DNKsyU3ROKn0qa7ZwFr12YfNOzJwY6/KmDclwZIMpLZWmzk8Ih39b/sRMcHH4VdRw0QtMy06BxzIUsYBZgD8w2cvUnxTf2Jj/g6/rp9BsTpLL8ijej6Ejo26IziwtJabzaD3nthOZFjPmo5BpQGevPBdbNhDsU/J5FqfHrnlFYo/7L0Y0qrOudIAe8IC7dvgWprSvkw+CVy1EujUsYPb7ji+OMCX/rEz8H3m6adLuHC0PWDgO7JpOEb3sGt6S5LdmM0eNUWfVBaFDlBc9YMUsQ/a9VgMGtYhTgsuL0EzgWSZNu+0YeL6TIzfoAbCHC/83Xff8TFLX8Lp4guDdAmFrWpq4mefYex93vWhskSCpQKT2g7qAayre0bgmstZBd56kGnUB319rrSvRvdl3/h/PUDW9tvobytm1vqHbnQYoB+TBRIsobmldM/9J/HlNLtfiz6x2e7hPS3FZb/00uBDDI3rWZzhTIIlK1I9E10c4PIIg+SpBpi7LwGwkQb443eCiAXargHWpmPHq2HM3wJFyB6ZWLM5sE8MJr7TAHExcqVUitzp4v4juUjqvJP8fQOxaWFbVIuzH1A4JSaou1AEWxKZsDveSyMAfNPIyYisSBp9scK6rkfmkGGQ8onMiv1/f988X9n5qArReGbo+0RgFa+8z2bQ3yz5hMyn1b7ZKg0wM0h/Ou8V7D66RVlnpagYvHn3166F6UEOFQDWxu/1hOVVzjMPuucr6pOATwJXsAQ8OSBjSz9WdISEqPkVruBhX3VdM9L4sjvgqCbBeKlnlF3Dy+CVIz/IZLSndOXCRvXUeycFB1OLkPlsDCIaVCBlgy5UoAMM22rHwu/oOfj9/Sxkf77dkS/MpznxPop9iYX12r1kvTZ+/FUn/6utw97YZ16uMV/1GuDyYA9lX4dWrez+g/wi7XvYIAySCpTKJ+nKvLms5sv6evm3yn9Y/7GR+fQzzAi8WwWkrgCxynRZ1WdVf/V9NtKemx0wME5lE2gHCzRrb/WaW8nevGnJabTus9/wHeQ5sOCbBPQeUt3QFNqJBIt9gI3GKuWrA8Ccfe7cuV4ldmCt7cgRIzFzlmvWYaPBy8MlozjAH79RC41brC5V/PjxJLzzZmNM+vVTaXALAAAgAElEQVQdZOVkltxnEqxpn9ZC9XjrsWs/nkTxZ1/eh77XRWL+t81o3usWRxlHmF8JDQnX+tU3liLDYg0wA+CoSgSibRf7ZeUDfORwPfw2/S6cobi/s/74Chv3/WFYbPB196B78xvo+1Ga7KuouAh7jm/FhAWvCc26Kt3c+Q4MaD+s5Naxs4cwdfFHOJJMptsG6d4BT6Fdg+usDMWtPK40wJ4AYN7gzl/ws1v98hXyScAngStfAp64SLRo1lTEAeZwa75UPhLg0EUPPfwQZs503i8wadW0WyuiTQM/RLM2lsEoa2i11nuqvZgVC0Y2gSZXsJrvnxfAlTXLPclneM+5IlyXYF87k7OKsPZ4PijQBhIqBWPJoTzBm8L7svxnKyGNAPQhirb40bocfLk5y0k4zCT95ltveXVfVT7Sv3pr3b59O267ZRD27D9w1Q3iqgfA77z9Np548kmvCl4LgLliJxZovqA329UCUdkTFTjle2UxWzYzo9WPWK8VVf1W9V1/zUzTLNvU9svoI6jNqwfVUg6urhudHGplbNQOl7USB5j8ftn0+am3Lpr2qiZT59YRWLW8Sdk0wGaHHHxPR4LlbR9gb5imSBZoBmpMuJSSfqFEPGwC/dIzoWjUvLRf158r+mPlssZYTBrgX//6saRM32sj8OOXDRAVZhzvVyv/MykFiG+6DRUiAvDpm4m4Y3BVev+cFzkYAOCdW5th1W9DnB5nYsNt6NLjF4RV4AVcV4+Lr8j2jb2wesl1OHhqD2avnoI9x0prvmUV0aQFfmHUp4gMU5M6pWelYBaFRFq9a6GyVT0A3nZoPX5aOQmnLxCpkkGKr1wd/7pjole/hdrKVHGA27Zuhb82bBTZPNngausptwH4KvZJwCeByyYBT74PfEA27bvvvO7qdtmEcYU1/PnnE/HEE086hS4a1SwUnWqGYHSrAETEa8ySzRQ/2nEZ7Um1eYgLZfMBG1p9Rq5HbqTDj8Uioc7FvcTuw0V4dXE2vt1mP1iWYZe6dOmKD/79gVc5Vtzo7n9lER8L9GV8rHwyyCykHIfSW4lPwqrXqFFSnXjJqjnCIPFVFQB2p3GVaayqHpU21ez0zVX/rNRn1A953ZUJtQq8c1k9eDYzZ3ZHptoyTEDchuLzEmgyMl0GAeCH7tmN/3zl+gOcfSgJobGVSuoqFQZpBoXk2UCgSoZB0stKO3cUGmBvA+BFixbhjlG3O/ntllWkL1OIg3+++CItjGkUeqA6cnKInMKRmATrjRfi0LR1aXKMFQsHYfeW1mSyuxXTlv4Hyal2X+Cxt1fDxLesM97O/S0XN9+9E6Eh/njygTi8+ER1KKPeKkygVXGDm7X9A206rUJQSGaZQwetXT5IMEvvObYNs//4GgdP28P/GKV7+z9Np+ZdDBmhj549gM9+eZUI1846VVGpQhUM6nwnOjbuXnJ9Pfn+zl79Nc6m2cNNqRJrmx+6+WU0rEVa8nJIruIAJ9ZJwKEjdBTvRvJpgN0Qmq+ITwJXkQQef+xRAiEfutVjnw+wW2JzWYj3uiNHjixFcPUCWVv9a7DD3Jw1vql0YMzeYiqlhWxFtZfje2bXSQlw5JQNdT6w778YsNYiC+iqFQJQt5I9ksIZItTceqYQ9aIDEFfBH0sP202e2QT65OMVERFB+Zigltsh4ixOP64swtj5qSWm0XzNpw12OR3czsC+4m+RMvJqS1e9Bpg1Bz//8qtXAbCtKBcVY+JLTsNKaYDlU9aDUO3Lrv0o6GeF9iNiZipt9uHgOs1AqJH2WFXObNYagWVXfh36MZrJyqo5tcpsW69917bLAPhWMltuG2YKgD99+xQe/Ie5+UarxmHYuKiR8PVVgWlTH2CtfOUYdKY/nMXbYZDYNGXE0CHYvmu3298l6ZupMoFmAPzvN8NR7xpHeBhNK0vmD8eBXY2RV5iHldt/JcA4BQUF+Vg5OxFd2/EJgeuUmZuNqk33kwl1ISLC/PH+8/G4Z3Q1NQBWVPf95//nzAJNeRgAt+1CADi4bNpfPuyY9/04EQLJKgBu2+BajO77OIICgpSDLSwqwOaDazFl0b+Rn3/RH7lGbAJuJgDcIrFDSTkrADjAPwDXNuuPEd3/5lq4buRQAWAOX3TwsD0sk7s+frzpGTjwJuHj50s+Cfgk8N8pAXc1wPx9GDJkKL6dNu2/UzCXaVQPjBuH8RMmlLQuwSf74pZoVpMVwNfMitGqdli2SooAJgOt9DbFWicT6D/uq4LO9ekmM0VL8iteGjkEKSsNaoRj/sIsDJx2XoDl449XtvsjS5Nsjv7BASaobBpde2V+Lt5b4+zqxIzRy37//TJJ/b+vWZ8P8GV8psweWh4bJ8kC3TwuEItGxyAuml5AfRgkvQaX5aDye9DKRwUcVffltbL6GavMk7kuM8Aq21KBXf2YzMYi88r2zPyJjfIYzSUj8KvKL/NaNIFeNP0k+gw/aDiL+UO77ue6aNWzqqkPsCEJll6+DvNnre8LZ5k4kcjcxnqPzM0bH6aPPvwQDz/yiIgDXD+prlOw+k6Ne+L7iQmoXZfiAGtSbkEepk98ATnZdJRLKSXzPJlBT8ep9CXYtbKhZc3rvMV5uOmuHaKOaPJDmj+1Ljq0rYggPwV7s+7pZRC+nT7xnyjUxBoMi8jADUO/REwVWhBlLFeL3y6tOfXmA2swZ/VUisdrru0MDQ3D2/dMRUiQMXFLVm4Glm6eh/lrL27umiW2xy1d7qR4x3VKerdsy3whw1SSpVmKrRSP1+6aZHFUZcumMoHmOOy799n951944QW8+uqrZavUkVt+x5lsLS8vD7Vr1yoxd+SDnKSk+oIAh//m+61atsSBgwfFIWWbNm1K2mSrh8OHDmHQoEHiUJQPbjZv2YItmzcjPj4e/fr1QzJdW7Z0KYW6q4ihw4aKetnEf/t2+1w7ceI4OnXshL179yKa8nBiYrPadWqJcGDcJqfatezxfY8eO1bSBzYHW0J1cx/S0tLQ4Bp76LDExHqi37/99huaNm1S8nv27NmIq1IF3Xv0QFpqKjZu3Ijhw4eX1BsSEiLKHThwAPXq1RPj9g8IALdz/NhJnD1/BhcuXMCKFStEf3jca9auwV9/rcfYe+7Dnn32w69q1apRu01F/w8fPix+s4x/+P4HdOrcWdzj78Xvjo1h5ZjKoi/cr1OnTiElJQVDhw4Vdc2dOwd791BIMhpb8ulkIaObb75JyJHr53BWJ0izxCk0NATdKKICR2n4wxECh+81btwYm6j+XOJpkASW/AyST50FE75JX08uw+HXpIUXP3+WCd9nGbAsOHHft23dJv7m/CHULv/euXMn6tSl70aH9uI395Wf5fIVy9C4SRMhM37OnLp07Sr+l3OG/+7du7e4xm0VFBaI58epb9++4n9JysT9WrN6Nbp17y7kW6dOHdFHOea27dqKvLKfoWFhYhz8j+dTlcpxCAsPEXMpNyenZAz76N3i39xvfkbaJGUdR/Oa6+B3hOXMcuS2uM+baN7L90MvL66b5yLn5e87zyX5W45Zypd/yzwsM5XF3YYNG4Q8+R6PMzn5DCpGR5fk9UQD7IsD7PToPfrBWt9evXo5sTuP6xKG+yiM0YML0rGa/G0/6R+NB/uRDy5bVsmk2luqLPq0vTNSfMg8jvCi0USCxVpdoWxqTCBWS64lXjT6x0CYNLzz1xULAMypxDqTAbJ+j0jm1ZzYxFrPHM3a4MWLF6Na9eoeydJX2P69HDx4sNshzi6nDP8rNMBLli3zum+IPB0b1DAUs8ZRCBx+IY18ffkJqrSY2ier1eaqPhCqOszArBUzZ6MPkVH72g+dK/CqGpscg7yn94N2pcF1dXigl5GZ9pzzkgbY1oNM43tFOmlttabLnI21tw8/fNDQDLp7p0gsWdhIjMqMBdpPawKt6qv+mWl8gMPCwvHDD997lazBG2GQpA+wEQnWlPGVUDPB2Rc2pyAYP018tAQAi4Xq9F607DofQ29htbzrxM+o04B9WLfVfnobEx2MLz+qi5t60/O04Lt75lw8Zn/5oFNDsVWPo9fAnxBR8YJlLbKsQGtObVUD/P/sXQd8FEUXf6GTQEISSEIJBAJI770XAZEmHUGqAoKKiL1gbyBYEEFAQRAQVEA6UqVIk957h1BDCoEAgXzvzd5c5iYzu3eXywfRG3/+uOy0N7O7s/Of997/Ud2Xu4yAEgXKIOO03uc5Ov4qLEU/6XV7lkCWLFngsepdoE3N7g6yO6MBpgo5s/vBK9hnIQE8W8+2cyWsALC7GmDqnYD0MwMGwqZNm9gGnkBMy8dbMZN7ImIrV648+ONmeuPfG3BzHQ8NEVQd2L+fbbS7dOnKgMeypUth2tSf4Pix09CtRxcEi5UZoDty+BDsP3gYn6FgaNGyKZw5cwb+3riZ/f1Urychb968cPXqVdi+fRv2fQeuX7sKNWrVQjB3DPIhOCV5AgIQ5CG4nI+A9SyCFEoEOChRuc6dO7ODokkTJ8IY9DU7f/4yJCKQK1wwP2TNmhWKIAgjIEuxEsltpxACBf43vftNGjdk49q35wCT/TYCQ2o3e/ZsTKZzZ89gncJs3AEY6oPkJTkuX77ENiC79+4DYgKnuutxzGT1QaCBxn737l3WX4sWj8HmzZth/7697G+a458m/wwtW7WAPn37wrx5c2E1HiCQvIHBeWEb+naTXOewHwJYH3z4EQKxAHjt5ZfhzPkoNrbLl69DnsBceJDQjc0j3b8rV64weSllw7Yeb90aChQoCHPm/M6uXbp4kYHPXTv2YUgvnJPVqxhQ3YEAisZEoJjyKa1csRxq167N7u+unbtg69YtDLA9i9orAv3ly5cHOqwejXFKNyIAvXUzAarXrIkuE9mZLCdPnILw8IJQv0ED9ndwcDC7l5s2/g2RxYtDCZwDAuJZs2aDx1q2ZH0eP3YUtm/bxn4/jUyyRdC0f+PfBtHf4oUL2L+t0GKBrDZKly7D/p4//w/YuGELNG7akNUvi8/r4MGD4c0332SWLzQGmoMTJ0/APrxXlPz9c9tBcUhIKJtbyqPylasYJJz8b5K7DvoxhhcqBGfPGdEKSEaaa3pG6T2guShatBg+e+ehILpwXca8tfgs9OzZkwHovXv3QteuXSEUAepnn30K27Zthzp4+EFlifeE3ouqVaux96w4zg3dDzp0obr0PC5btozdH3rua+EBER0sHDp4EA85csAVfB7p/eN5dGBDAD0PjqlRo8Z4IIEg+/RpePW115jsrqZypUvB3PkLvCRYrk6cVJ4Ynp966qlUvr7TX8bvKjIvh70TzcIRLeweDK2boyqV2Jh5OCJn+nalLLUXgGSYl/GA591rDABPaRdohFYSgbfYb170GcZQSNxnOBUAFvetpA0ms22bWfQrs245aIMpZNL06dM9uudyZor+jWWe7tcXJk/5KcMNLcMD4PTyHeMa4GJ5MsPxIYHGCRT3M6DbbEYWJZsuW/3NHxtny6keMyuzFKrjjLm13LYM3J3VSOu041wOMx9mLoPOjFo3FlFWzgLduzgkF8um9Ns1bmNKHOB3XjwKn4y95DADI18PgVc/LQnJN5E1WMEkbRdVDoOkO7wQZceFuf34eBbcnbTMW//5x+MkDR9+8AG8h3687iZOMken+9WqVXNopknFdjB+VH4oWSZ1OJ9U5se40nR9diSySDrHvPzrghvQc8hRuEOmUJgCA7LAjuWVISIcP5gye7PN/xdKppgaX7oSBvN/Guwgb0SJA1C/GRJg+cW6NB30jEz5+j27NtkVANyhXl9oXrWDpdb7atwljC08G85cOg5ta/WACpE1HGR0FgCTtrlro2ehbtlHXRqjM4VVAFgMg5QWAOxM/1SGh7kQy6uuuZLvbN9W5azksKqvyhfDepCJ4INO6TFGZ8bkqX491Y4ss9huevXhzDw5Uyatz5S746uPGvb1NisAZ+QUy9Ah0axZM6Ft23auVvWWt80Agd+2bdva54OsG6e2zwOVIvHjbPvO1h1vaIBJ8fMq+gEn3r4PBYLQBxfP/E7GJEGurD747z0oF5IVCufJBEuOGK47RXGfTKlu4azw95m7sP/ybcjrlxX8svlgXhYoFJQZ1p+4DQl3ktm109fvMEbnstjOVuzvo3XxrD4D3jVRc6vTPEs+wyxsEvkAkxi6PTntBcksGs2nV69JgKZTHa2oOM+J90Fxbwa8GmD35s0jtULzhcDipUsczODS2rBIgkUU8BeHohkc+R9wE2gZqKo61Gl8eVkzP2CVppTqyRpSfk3uX2dmbQVKde3x9q00rlZacN2NUdWzasuZMSo0wLL21y4SkmGpAPDyWcWgWZeKkHzhlCmISeUDbDbX1CnlIwB+6od4xlhIp5HX92+FTIUeSevja69PJm90+k/sme4mHgaJNAwR4cUcWKAJAH8/Kh+UKGOwAItpw4rOcGBXChlT03Y/Q2RJfQgfsS5+I6FGswOwBw8G+Gvii4QXH7wcBq88F2E3X2b3kiwzfsevM81nYyTXsoFgHrKI2iVN3LEL+1FTeApq1zsJmTMZJqzOJOpj99aWsHVdHXtxVwBww/Kt4MkmA1E8wxxLl85dOcXMqk9cOgCP1+wKTSs+4VDUWQBMRFiPVe0CrWsbZrRmieIZb9j/JwTlzgflIqpBlkxGTGxduhZ/Bd76sa9Dtsje3LFDhzSF3LKS15v/75wB0lyL7PKqURIAEgn4/p0z8e8eFSkrFi9Z6tYg6RlZuHi+3UzdrUb+w5Vklmem2EHwaI/la1PwhH0dwzTADyqlMr1WmDVz1mg6iLn+WkAKCZZKaHkfhnsu0iC/tjKehVLiydPuZw9q/h5Ev+Qa0bVbJ9i8JbUi5EHI40qfGV4D/GjTJswHmHxfPJbuIeNtYLB9IdCaWag0tiSEjpxKBnU6ja88EBWY4v3Qv84CZpVJsspHg7dpZmbtjIZTlFEck05esYxsgs3z5LnQlSPzF0pdCzlogLXPCALgutV3wsYdjuRILZsEwpIVaI53MYX9WNWGJQmWLDd+cIj8ocK4WBYAngAw+Qx6MnkSAJMZaJHwIg6M0gSAP3+7DFSva/jFyWnBL88y0qhaTdZDhaornB7aLwvuQL+hB9jpM08pYZDwo518N6WtI/h7tY0ZuQn689gAMAHXudOGILFYbpiz8Qe4EL0efhkfDuXKZoLsWfQ+ubKQcTd84PdJwx18iZ2JA8zbicxfFk2SP9MyQVO5+JuxsHzHPFi+zTARVfkAOxMHmOpmRhBbKbIODGhlbmp4994dWLX7D+xzLkSGlmU+xwWQfMssRV0/C+9PHeRQRORgSIsGmEwcP/n8c+ZbGoAmmGRSSdoK8tf8+pvRzNS0Cvr6klkm+UmSGfBff61hZsP9+/eHhg0aw6QfJ+L9Poe+h5eYeS/5dp5GX1wyV+XmsU0fbcZMdW/evMnMaSmRaSmlW+hreQ3Nn49iPTI7JvNjSvRtuXDhPPTr9zQz9yS/3Z07tqOZalVmehqD/rHDkSmd/EK/HfMt/IC+/OFFirB6VdFqYj/6h5IvbJEiEbB+/Tr7t4rqXkR/vMxo9t6kaVNmIkumzWXR/JfMgMnklMqQn+i2f7bDndtJzMS5GJq5kv/taSQf+/PPZajVWAtlSz+C10rBiRPH4fDBYxASEgi5cY6YP2mp0kyO6tWrw6svD2Pm0kRe9gTyZ5y2sXaTny6ZwZJvNJnbVqhYkZlgk6/g4cOHYQ/m0f1JTEQ/5mVL2b+xsTHMnJhkrYjlya+YzGXpHv0xdw6aUQdDrly5UJZQVoYSHzPJVARlIJPd5557DmbMmAFH0GT2BJrOlkVf19xYj/sjU9uD0OSZiGtmz5rF2vnqy29g/oJ5UAp9+SphPuWN/fZbds9IS3gSTY2ZDzfKR+3R2Mlcl64noik63eMbN26wOSfzZJpj8gmfNGkSa4PLPGzYMCB/XbrnCTfisUwg+gInMTlpTjqj6XdTvHfk13zs2DF2r2leuuJ1MuMe991YiImJhd59eqOPdyxMmzaV9UXm+6FhYfDSsJeZefG4cd8xWULDQlk5MkknwE/PAJlok890JTTpJ/NmX19f1if5aNP9J1N6eo7C0J+xV6/ezJWG/N3zoXKA0uBBzzP/YmqrFo6VEpnykxxk3k3+3jfxOVm6ZDH7BpF5M/VHZulkykwm0uQLTs9GPM4ZmbXT+0MyMPNo7J/85snvnN4L6pvMnimqAc11+/Yd2LNBce7ffvtt0zVGl0kHbXPmzGd++N7k2gyoNL+ze/hDqQjU2nJNK+1PULtad0ws0wDXKYTvADIuJ6BmuFBu42D0XHwShPhi3F5kZfZDTfDlG/fhxp37UD40C5YD2HPxLtQOz8ryCUTfwJPsXKjtrVsiKyQmZILtF25DsaAs9nr0mxL1wcGoA+GsygIQ/XoPRd2D0l8Z4RjtpFnkA0zJmT01mlFTkk2ivSDYtedKLO0uwZ37PXqmZoYHwGRWs2jxIs8CYJzb13s3g5HTVgKZiWx8xt/xlMkZ7aQOPFqBWX5fdWBZlW+mDaXyqoVENwaVdttM462Sk8uo0nKrnluzueLyi4BbvCaDet6+BICtzJfJt7dI9X1w5gKaOktpx/LipgRYTBzZBFpsQzVHNlKHyDHXGQCmRBuENm3aeObNtrWSFmIiaoKzQJM/F4EKnuj0tX3dp+HFAQWgTiPDL05MzLTclnzke2cywtt3gmDosMIwZdFMRobDEw+D9OGrETjZKfeIaYGPJkEymmf51EDzaCHForX1M4PDYdGG5dDhsRwwbkQBJNOiiXc+bdvYGnb87WiOfPN2AszdMAXW711m2ZAVAL53/x7sPrkZpq/8FtmuDfPwHOjjSCzQTSqmmKvF34qDiYs/gyPnDKIfXXIWAK/fv5RpnOMT4pj/Y7/HXoEqCJzNksoEWiSnSYsfUHq5sljeoAxSgA6gKHHSJVFsApXiATAnQZKHRgdiuXL7M2DFffszyPCVYoqkTuk9jv9nX1ZjeZhk0cmqknHUF1+47QPsDYNk9VSo82UXKDunDRUnhufMtu+0zSLt3TmJzBw5+d28hu+s6NPLf/N/iXmZEmdrJmssXsdmUu2QT+WpLK+HIBpC8Jt94ib4fGiEQbL7AHPOHXFYJKNNcVDgSyPEkSkJllxXtqAs5gs/zYuHvvOvs5K0p/lu3DiPEpG6d9cyXi0vAH5A94zIUxaiWQ1njfSUGKYkWFaaVBLCFR9hKu+MdpgPTgaMuv54eTPALoJbsX2VltZsTOIYrOqaAWp50ZJl0vkFy31SPZsJtE/bYHMNrsb8mS+Krz2bFz7+poRpGw4AONCmfRafE3Fc/Dp+LAZPi4fx243NbXr4oqR1YRI3ynKcV9IAf/NxMWUcYOORND6QBICTt94CnwMY77ZOipmy/K7eTc4Em1c+Dls3F4F3f3oRbiam+AtnzeIDnR4PhJnjiXiInHpSktasHYvsOXoP1m64A+0fzwaFQpURhLVLRkzcfVg47W0EDI7AOkuWJMiUbxpsP7wTNmy5CqSd3rn3BgvXJCcrAByFTNK//PU9hlZyJBKrUqIutK3dE/IHFbI3OXn5KOxzAxIHpe6HF3IGAFNff/yN5tZCHGMi3nq0cjvI7au3pFFpgEUf4Nq1arptBkUHmevWr9feC2+GZ2bA19ePAWB+sOWZVr2teGfAegbSchhL68yCBQs9Gu7SWuKMXULW/DLw2xMjMxAIFcEvDZNc/DBxH+BVvYOhSRXUlMpszGZTwpmaqQz/LXPnyPVt5cK+us60xqlIsDSWcxwA232A5QgtvB8zhQ6NmbTeXxhab548HY4yYz9Fzkmf1n2mc714vlSG1wCT5oAWRpGu3xPTxE/OXq6dC0Z1ww0wmYo4ox21AndW2mMSXmXGIQ5KB4B5XfpXZRpspkVV1VVplnWyOaPxVi1KXFad6YoK2Iqy8jZV2mYMgwRV/SC5Y5g+DjDVRwAclmeT1veFTgZvXzdCrZixQCvDIKnmnMuMpjj8xJV83DZu3OBREqxff/0V+vQxTOncTSIArl61CmzbsdPeVIkC5WH5LzUhonhqH2DHxxW1tFPRT5c+UmR+1EltxnbhbElYvfAJuJmA79y8V+HYmUN2EJ0dTame7uwP342MRL6OTE6FQnJ3zLxe+94+UC9yGOTOmQIKK9RAc8Sq89E0N9kB4O88dBv6DTkDu/YbZB48mQFg8k3efHA1/LJ6XCpRw4LCoSMSaFXAkEg8rd29FBZvnQWxCfpQSFYA+DoyTi/aMgs2YGxmMZUoVA66NOgPhUMitdNmxQLd7NGmjOXYnfTS0BfhMzSxJXNKSrfRxJZC2TAmZgwRkyfIn4VV4eFeqExMdBwz7aSwRhSqhxKZWpLZ9Nlzp5npKoVloXYoUVsUMohC+lDIITJnLlasGJoNn2Am1NTHFpsfE5nLkrknmc76YjvUFpl58nBG9JtMkMmMlcyb6TeFL7p18zZMn/kzM6eujqFvyLyUW05QHoUlisAQOTt37mRsyGSCSqGESBZi9yWWXzKdJTl5KCViJybrkDg0T+UM1KGhIVC5chU0r41hZr3ZshljJPNYMk8lhmLK34+mtsTqS+O4iHP04gsvMX/bf4MG2J3nzFvnwc1AWjTA5Grx22+/eXyf9+BmI317JneGhg0b2dmem0Vmh+VD/A2Nboyg+SUxbJpVQO+vsG8NINqjfA6Y/owQ/UQlrjtWhLw/+pf2bARCUSYOgA++FASl8uNBNdcS83K8L9w/iGGQLr0WYsQB5ibQopxWSiUqK+zBeFVvnGDXnk1PhNt0rUfPlc7wAJhOBv9cvtyjJtBEgkW+RbTZYgtHP1wIKHEWaNmUQmfqq/IF5i+0bkERX3ixjMrU15kX3OpZEQGaM+MwA+eyP7FKE2w2frNFViWnavzi/DkRB5hpbpHdefjnF9BPNCsyHhr+pfTbN1si3Jitj0UAACAASURBVLyTg/377ccI2gKy6oE0gujkBdfAZ/VlACN0aEpSgXi6hhrgflNuwpRdCZAeAJhCsgwYONDqCTDNFzVFsga4YmQt+PmrmlC+qhOauxVo4nQcv7CCn67Y8e2kzDB/+rMQcyWUXd52dAP8tGw03L1n3I8smX2gBbJSLppeHMhg3DVdrutT8PZn12Hs5BhoUb0T04wWLn4S6jafDLn99OGMqJfKzY86gGAzAHz+6in4celoOH/tpFLAJ9Av99Eq7SFrZoPd+lLMBTSD/hzOXdHHrDYDwGRSvnbvEliw6WcWGkdMBKAGPP4GlI+orp0slQaYOBhWrFzF6rzx+uswYuRI1ycba8gkR2ZMs1SWEh3syOV09VTtUxucWZnqZcmaHZIwhrUzbMtUXqzv1qBtldLCyivWNZNHlpfC9ngZddNy17x1XZ2BtHyPCADP/GWm0gXAVTn+7eVFElcaK/nz/v0qHuKqwC+fDBsQ5S5Znz/qD6+3wUM10RRZZ9lHbVjl6ZQ2kk9vKhZouV0ErKt33LczOdsBs+gDTPKo9qKqfTu2N2LhbXhjZRxzd7x0y/BfpjjB+9EH3pusZ8ALgK3nKN1KEJnHgkWLUwWJT0uHtIAQQQdthPyRfTZ2GBLvEI26ysxCp6HkAsjATTbpUGlq+YLiCugV64h9y+2rTu1kTa+8gKgWFF1/vKyZplunFbWSTXdTdQCTNMAdCkBytZzaOMB2M938dIP1KTnKIMfi/qyqWMJKDbDZcyAAYCrmaRIGT9DTc02RjgVaFwZJnknRHFrOu52UCHs3t4K922vB3TspPrrv/jwALl2zEVxhpcIFkchlZhEoWTxXugLgy9cToHzDU3D52m0oFV4Rxn30GDRu5hyJ15jJN+HF4YfsQ9QB4KT7SbDnxFaYsOhT7UNXs1RjaFXrSQjNg+RetvT94o+x3ja4pzGDNgPAh87uht/W/YAAWg24OzZ4GuqXawE5sxkAU04qFmgir9p74CArmhYAzJmARaDqDDuw6UvrzdTOgNfn2vtw/L9n4NsxY2DIiy+61a2XBMv5aSMSQVLeUKL9655BQWhpIpg9i0oM3qzESWI3gRYtH2URrBQc8l6X6stuYWiCzFmdKXt2pyDoUl8i5xLBLO6ZflqdZPfbtfsAc42xar/L5Va5LmJ7nAyL+q4ZngkivjL8kb2aYOefuWEvDYWvvv7G+QoPSckMrwFmL83s2RjipItHp7RjRwzpMXceW0C2DMpjmGWozCysFgWdVGYAkdcx03BSGRm4yqdeYjvi4qPS9OpMpp0B0FwW1Smfql+rhVM1pzrfX9X88nlThEHy6EMiNKb1AdbdA7qOi69oAn382FHIj0yenkpEhtP9ye5pCk0z5ptv4IUhQ4BITQoXKgrnL6Ipsy3VLtMUvvukMlSuoTB7RXZmmZhK56sbE1MAVv7RAaKvGKylPB08sxu+npvCGpovOCvG442EVk2RoCPZfbNus/k9eSEJilU3/HGDMH7hc31C4a2h/pAjq6MfsFkbrXufgcUrjY+oDgBHY0ihGavGwr5T27VNRYSVhA71+sAjhSrYy+w/vQNmrv4OrsY6xqvmBXQAOO5mDCzfPhdW4P+61BQ13S2qdYIAP4x7rkgqE2gxDFJaPoJkTt+j2WDw9w2EK7EX4WL0WShftDr7vWX/Gli9ez4UDAuHuo+0hMiCZeD4+QPglzM3mqcb5hYnzh+CRVtnAIXFa1jmCYc8yo+/FQNT0KKAEj23ObOiLxymvHlC4eyV41D9kUawds9i2H18M9NGVypaG0oVrmSfBepn6ZZf4egFg4SM/N99sxttXLtxEYJzhUG10vVg3oaprA0aD79v+YLCmJyiDJQfnq8Y3Lqb4udOMtE4KZF1hW92PyYnl/FM9BH7+8fbp76JlI1ScK5Qe32ef/bacdZOeL5IOHxuD5ONEnFnHEKTcG/yzsD/awbSwhLv9QF27i5x7hoqTaGONg0IhpCCqAjgPr8qBQxds507V/wmBvZcTnKMx6urI4NZK8tIVXnUAJ+OSraDTrsGWEWCRYOyaYwrfBvLFFSpTKDNlCtUX5ZB2IMx/+P2uaHuOxftPsEdOrRH9nH9N9O5u/LvL5WWd/tBzk6GB8DpEQeYbXAqF4M1u04CxQH+65mAFL8E3QmTMz6wOnNj6lBlWmy2wIhPTVoApQ5k8/Z14+L5Og24KwuRFbi1klF+g3h7/2cA7DPnIsB23IzSnlx1OCGfvOLpZ/MJcSkhADBsBIW68FQi5ubOeJBDYU/cTa+/9hp8PmIE+mamDoPUukYP+OiNUKhU8y+H5hnQXYl+qsjuCAMLK7vmGuFbdzLDmG/KQJZbzRH8GGCGSKYoJSVlgVG/vmkHHflDssOk0UURAGM5gQna3bGp6jVudxz+2hYLwXkywQu9guC9N0pjX46hsVI/brZ4xJSBJlXL1sVByycNcFGjVCPo22KYQxik+8n3MS7xARj92xumovvm8IVujZ6FmqWaOJQbu+A9OHBqFxCDtJyyoLl040qtoVP9px2yjpzbh0zTY9GM+py2z2olGkL7ej0hb0CYsszmQ2vsIJIXEAFwWogwCPANbvMOQKbU8ZJXbf8Dfl07kQHTrwf+qiwze9UEO0h+t/sEgPvI2SC0tf/kdhgzbzgT+83uXwMdLsjJoY1u41P1Qyb5mw6sAtJMf95vmqmsXRoOgKZVHWM5JyCT99s/9WOm230fexlqIRAXkyijqv5m7JtAPM3DJ30mI8hHnz5KwliHju+EhzU5YHiPcSn5tk7E9sly6gT6LXuTdwb+XzOQlk2yFwBb3yWR9IpcHo6+EOio+eVNyHtNuo4m0BSWkZNLOcTjVe0vdXs2ed9HbeusHClPMoFWkmCJbWD5y1d9oNCX11IAMAF8kVmaM1AT2VdKqF/0d8FyIqs1tVvQF76bHQvPL40FZvb9VB7kYrkFdSciYactpQc5qfXdzDglPLHPfFCj9QJgzczzMEh22njZF0K1AMgAxxmNrLgo8d9WZhy6hUwFonULkEpWnQmyeLInz5cZqKeyKvCqMu3WtWs2F+J8qU4p3QDAZozCoogqE2gHAKx6rmRQjKePT/0QDzP2JrI4wDHRl8Ans/Mxaq0Wje0Yj5MA8ElbrE+r8qr8iRMmQP8BA5BAyDEMEpUl0DLps8bKOMBsfuidscXcU7VN8O2jUVFInFQQmld6BsKQ8Tg45Ao06zgWfW3vw94dzWHNiqLw5g/DGGgIDMgMX7wZCk/3isCPakqIJHfGparT44ULMHPuRQSrAPWQPG3+z5EYNimz3exd2w+PRWwj+BIB8GNVu8IT9Z5yaOPWnZt4uLaQhSGySj2aPAcNKrR0KHYi6jBMXPIZEKGVnLJlyQ5P1O6N4CslhBL1t3bPUtROTjHtLn9QEQTrL0GRUGLaTp1UGmDSyp45d5KR03TsgFYz8+ZZDUmZT8/SgMffRF9vtLSRQLAIPD/uPQV9dQ2faDEt3DCDaYAZkG73bqp8EXxOGLZEKQMHiKQh7oMAVU5cDgKgo575xVSOIe0/grJFDeI8nk5dPIIHOi+zjRsdHrWp1yNV/mczh7JruvqUzw4CBhkxo8UUde00i9NMAP3F9p9A/mDHuM78IIHqiL7bbt0wbyXvDLg4A2lhgSZXi7nzF3g82oeLQ3hoixP4feqpp+ymzxzMwRE8hKZwuzplCo2I8iQAbPcB5nGC+citzJrN9sXUhkIJoDSBljXAfO8kmUBT3OACAcahqR8enB+9lglKBBsxgRcfASgZnAkC0aMnZ9ZMLN8PteIcLCckGeXq/BDHtN6DqmKoxF7I9xOQ0w6K+bA97Z720D5IbghGyhH69i/GaDwZLWV4AEy+THPmzvU4OULjRo3gr7VrmQn0hWF5jBdHdrTnd1sF6HQLhdlCwhcjM3Cq0xTrnjyz0zszwKtqT1VeXNTkOq6eBuq0pqp5MdMa83YUJFhmvqhmL68lMEYSLFgXC7AQ/Sv9bPZEZpp5yhP8T9KDdMETJtCcBEvlA0xgY/rXtVOFQbKcK9tE/zL3Crz28QVITgpnWtIne26HMhUc49zG3fCBzz54DD6f+Qn4+WaGgU+Fwuj3KDSQPhSQK4swfx6adjoBazbj/cMUlhc1z2+HQY+uqL12BmjTJmHROUguk4/FIiZG6CpN97O2nmo2BOqVaeYAgGMTomE6mj+TD7BV6tTgGWhcsTUCQ9rFpKRf1oyHjftXwp0k8Ygb9zHZckIfnMvKkbXthYlsa9ZfEyxjCFsB4P2nd9q1qLxxAsDnos6wP93V8JC2IiKkDLzSbYRyOqyB532YvWpSigZYob0lAPzRjMGMAfn93uNTgUPqeNz8D5mJsE7DyzXEJO/bPcYq2+BlrDS8ZELdtakjQZ2oof3uhfkSwL6PpHBfMQ00JRVAvoZm8W/92FcLgAmAf7/oQy8LtNVL581PlxlIi4uElwXa/JaULVMGDiBzPSUic9r9oo2JU+at0e0HbfuR9uPj4Y9DiSm+uFZhkHRmz6q9nDwEKoNaWtLoho5E8lBMfw/IB3Xo/FV0NxTbQg3wRjSu4hpa2p9TPGCR5M+MoJDMwq/inNxKMsgsRcJDe8QX0iZjjOLIT6PhRIxhZeX1B9Y/f57gmkmXBceJRjM8AKb4kYsWL/IoCzTNG19Q6GU6Nwz9KFRU67L20xlAqTI/EW+UvEBRnhmQNFvQrEyLedsq312d9lolj9wPlbHSkMuHBjrtNW/LTJOsMrG5h492ImoJ2xRNRYLlxHvhchHyAfbZdgtgLpI2OcsCjYt/+8nGBye9AHC/vv2QPfMXl8fDK3AAfObUWShS1NGcmTbxYz8vAqUrbHC5/Wsx2aD74P2wfG08BAfmg9EvPw29+y5XtrN/dzkY9s5N2Hh4HgzpXwg+fjkfvhP3rDWzTkh1N9kHnnstCibNNMi2MuNhcp2KOWHFvCIIQHxdItviwF8EwIPaDEetZA3wwf94uhIbBSN/fQXiEgzAbZYaV2oLLZGJOsAPifiERFrdb+a9DacuHrOHY6JsIrAa3O49KFmwrL30wbO7YNzCj1hoHLNkBYBVGmAxDnDrVo+7fQpMPqtWAJiAqU4D/OHMgXb/2C8HzUpl/su1ozR+lXkxXedaZPr96dNTIDjAYCTnSdSg6syoR816nZnsq7TIogyqfLF9FcDlBwEkjwrEcxNpyldpmAkgf7Pgdbh05TJwyw6r58+b750BT8wAcUi0bdvG7fXBywKtvwsU8ohCnvHE/GK53y/X/qqqy4oWPJDnAJgBUfqEcA2wmSKF2tYpL1R7M3E/i7oCMr0OHGn49JJGt1IkfitlUisuK1pZ/br+HnT9Pdrtx1IGyBxE27Xe5C8diuRcB5Kh8oQUK6udHnZRc3sAD1lFLwv0A7whgwY9C+PGob+Wh5MWADsLOPmiYAUk5Xwd2FVpheUxm2lQqawOlPJ2VLLqtL68jtwn78eqnll9cVy6+TEzy+Zz70QYJE89Ng4kWCIA1h2KUMf4wRk8LR7GbzcA8L79e/E74rkAPwRau3brBJttsU3dGes777wDH330kdIE2tk4wHK/t5NuwTffx8OI8VEQbTth3bWsFVQsb8RyldOlK2Ewe1Jf1GJ+AxGR+2HGuOI4T6n9X10d323Unj79cnaY8XtKHGMyeX51cAi8/UIhSEYtM2f9dqVtEQCPee53yI4+mWK6GH0O3pv2rGWTmdEUuFGlNtCiasdUAJgqn7t2Cr5b8D5Ex6Z8pHOhX+jogTPtbSck3kDz5yVobo0+qxbJCgCrNMB0ALluvREGy10NMNUlQPhU0yFKE2gO7EjbzPx7FYmD11T+sbaypP3k5sU68MrboA3SB71/kADwfdh/0tCAm8nBNcAqAEuivPtzHwZAVSCca3CpnKq+CPJVY+D1Sf5XuoxO5ecsAmSvCbTV2+DN9+QMEABu0aK523HCvSbQ+rshsj6nMl02A6bi3kSKx+tARkVd6zS9lKdTXlgpVqiuBIAZ+3RZPIUWAbC4J0alwaGoe1D6KwMAk5yFcvtANGp1CwQlQ07IxMydKV2IRWCNhnnnE3ygoB9qfeE+lEINMk+n41FXgXya36+5w8Ig2TXA3PxaAtvpoaTw5Dv2INtKC//Hg5T7X6EBnjNnDuQLcWSQTeuk8kWFTCaOD0FWVBtNfCqHfnERkX+LC4f8W/e3LLgOSKo0xeJiJLbjDBhVAXsuo9yWfF01BzJgF9uw0hjr5sBsHKr5QB9gQF9O6FkYSYPvpPWRMK3v45tNHQfY7D4hAP5u2R1GwEAbd0+zQHviZI6zQJM5df6Qgsx8kicCwH/80BDKVNzo0tweP4W+z88dgM27UGOOqVrFXLB0ehHIG5QSAsnxcUmG6d+9BVdi7sD2q9/ClFFxkC1L2nylE+9lgQVTB8L7E8fCwbM77d0VCMsKv0+MgNrV8uNHP4Wh15UBcgBcrWR9Zo7M4/hSGxTXeMvBv+Dnlc6FDNBpgLk8FC958tJRSIiVhNrrzFC/fEt4snEKuL4We5n5Gm85vMZyCFYAWKUBFgFwWkwciZV4WNtvU5FXkdCiZlSlmaUyHPyJmuQkjHXM/YVF7amoHRXLiCCak22p2pBBtliGA2Deh5hHZFVvTO7F3iGVDKpxquSj8aoAMDehdvABFgiyxDkgjRq5DnmTdwbSewYI/KaVI4AObOh59ffHeLbeZJ+BDz/4AN57/332N9urvmpj8Oemz2Z7UhGg4qf3cmwmO7mUAwmWPN+ykka1n+N1zHhwOKjGvsM+v46M+MkQ+2GwAX51boW4ZxI1wMnDsXwk7vFicS/BDZyI7ApNmJWJE2RRJpXBvrnWu28lP5jcFxEzB8A0zmK+8MqEaBi9ydgLLFiwANq0aeN9AoUZ8MQ+80FNaIYHwOkRH45MSmpUr85MMmhR2TM4APz88OSIv2A6YiYV0QDdWXHB0C0WKlMRsa6ZpljVrzugl/dnZTptptWkNuSTP/n0kJcxOzlULdxy21Zykhl0Hvw/JCWETXKAH/icQY1ZhTAjTE+sI8Mvy+fXaFFFQgTWLV7nieVjXnJhPD6k24t/s3pHsd0YXHwz4/9WicYnkGCR1uY0klU9bGGQvhg5El559VWlBpi0dj+MKu0SAE68ews+HR0DI8ZdhDv3jHnq3y0IvvksFM131aGGyLR4y7r2sGVDUQgtNQa6dUyb9jcRqy+Z+TRcu1QYfvtrCqzYaQCBzMh+VRtjRq/8NRw1kdnxb0e/W6tbajyeyfD1pHsw7IM98EzL16FqyboODNB3EahuObDGaQCsIsGS5dh6eC38uPQL9IPKBs+3+wBjF5e3Fzl7+QRM+fNLOI/aYqtkBYCjrp9lJEtiEgFws0ebuqXhoWe/WslG0Kf5S7Bq5wK8H79D4t1EKFmgAgsldDXmEvPvJWBH7Marty+Evw8tZWUoXBGF+KFETNE8nNK6Xctg/f5F6LpSAB4JrcJCCVE+JdKuUvrn8F/Mp5Y0ulSGEg9DRD68p6OOObRx7cYlexghAqAJt+JTtXH2yglmAk3+8TdvJbDfPCRR+eLV7VpoulavQnNYvutX9IG7AGWKVGfhikgeAthtajwFfx9eas8LD46EYgVL2X2wST7qX5wrkp+HOaJ382rMZTh1+QDzr+Yhl7gPsRcAW70N3nxPz0CD+vVh/QbX3WVIDuJ6IVceLwB2vCui9rdZZHZYPgSZ4UUApwKS1IS8v7JpYjkLtF0bKpNgid2rDvflvaHVPlQi33LQAKv2d5JW1m4yrQpRatU35QuROBw0wMbHnLFUJ6CVWi70B6bvVIkSJWHlypUe3ad5+j37f7dHB1ydO3d2mwDz/y2vwyNMt/lBCpDWvrmJZlrbEetHXbgApdAklQcTt8ca0wXbFhcUq5dOXkB0IE6nWXa1L6sFSZev0girgK088bLm18yEmdfVAWp58TYDxTowTVxJ8cIjnhVPMe7iap+EmsycCGrpt5joehabv6VYlq7xPH6d6vFr9G8gnkZyzKQ7BOALq23xrTsm1h5zLj1OF5/u1xcmT/nJ7deDv1/EKF2tWjWHdkiL9dnwkFQkWGadXbx2l4UI2rXf0P5SGvtpaXiud2rwKxKW0e/ouLtolprN7bFQxRt4+8d8VQn8k1uhFjk7cPBIebnxkGs0kl/17x2GERMy4QGxwRLpanrlnSAY8/M6eKfHGAgNLOjg/+uqBtgZAEzyUbioM1eOwuf9p4JvtpTDGlcAcPmIGtC54dNMZlW6hrGLiWRJTGSauPeAQb6Slg0uPUsUp5bH2RX7IDDHgWrSvdvMhFhOBI5Js0rgkRjDzRKZH3MwLJajDQ4nRRF/q9pypg25HoFePj4K36caB6+j6p9ANSfpKpyvpB3sOvN8UntBuD7xPglQLFqsZsN2pj1vGe8MODsDXAOcFheJ9CI7dXYMD2M5Yn7uiHFq+ZplZzFWgVbdvlRUzuBWqO74OLYfmd0pCLrUR3csakveW9FkOKNZFidNVgLxvxGAiizQqcIvyfsoLC/GDT74UpARolQmqDVTjojjEZQQWuZrBN3vzkmEj9ahzTQmb1ik1G9DWt7tB/luZXgNcMXy5dAsYQkUjgj36DxyFmgHDbBoViL2ptLemp2OySCR2pK1uLx9WXsq/i0vMCqwqTJBsdK8cnl4+zowbtaOfDecAfTywir2L8skllXNtdkibfWkqGR15mBDBf51c0QySHGAN69dBTUbOMZ8tRLVLN8TJ3M8DjAx/RWJKOoALgi0fPuFH0QU3+a0mH+uuQ0d+h2Am3eMQ4nMyDo1Y2whaN8mH2Tzkc7iVqBGHWMJJw8Id8sXVyXUqAnxsHfT4yw+L5kmR2MooTd/7MOK5kEis2lji0ObR9HMLvmu02OSCz5SOwqOnIlCrabCBNoFDXC+gPzQGVmgK0bWNJWFg3iVCfSRc3th9O9vOjWWumWbQ+taT0JQbiQZUySVCbQYB7h61SqwbUeKOblTndoKUVxaCtdF2tjnWn0IAb5BsO3oOoe4w5R3/uJZ5i/cpvZTyjLUHIG99nWfxji7xrv029pJdvZk+pu3Q1rU8kWrQ+KdWzAbWbK59pSDaTF/4abp9jao/Vy+AQxwi2WmLP3SDnC5H26h4KJwJe4CTPrzUztJF58XAuuvo6+uv28gXIm9aA+RRPncjJnncfZmcU55mXz+BdjhAY9zzOeA/IB5/0SYJroviORlrtwnb1nvDLg7A2lxkSBLk/RwdXN3LA9DvY4Y4nDu3JSwc3UKZYO/h+C3i5sQy0KagVYqK4BBOwDWaZN5287sR6msTskhAdpUcYB5P3yPJ4VBOvVSXiiSH2GMKkKLmSUilwnb4+DWDoDlEEw2LTDXjnt9gR0frH379kGn9k/A4WPHH4bXwiUZMjwAptHOnj0bunTp4tLAzQonJ9+DcmXLM1r5UCTFOf6CzQSaALBKYyouBvILq/NlsDLf1Qkon6SpyjkDCOVFydlxifV0GlkqowLuoqyq/pydE91Crpt7+YDCGYCrOvV0Rn4V4JXHxdsRPjh0KT1YBtN6MscBsMoHmDRSf0wuhwA4hUTK6iUc9MY5+P7nFA1e3sAs8NvEotCorsLndsZZ48PWpAAG9Esd+9WqL1V+qQaHoHvdL1nMYZ4+nDWIgZPgwMywbl4kPBKZwy3zZ2pvxNis8NaIf9Dd09Aev9/re8gv9OWKBrhEgXLQvl5viCxQWjvU6BvX4NNZQyD+hsEo7ZsjF7zbcxwE2lijXQHArWt1hyZIuuWXA2MhKtLmQ2scACkV6f7kkzBjpkG6lRYiDA46ZXZjHpqI2udlJgxd5BArmDMvc5FJu/phz5/sIyA/2ue+becwIjlesMjQTAVlVmpVGzKTs0i0JcvA/XtFza5MdCWSXMkkWdy3WByE7AcszoM8PpEAi9oQDy7ceY+8dbwz4OoMpGV9II6A3+f9AeXKlXO1239l+UmTJsKAAQPZYV8QGk9dir8HzAR6IJpAiwBY3C/STOj2ZVQOwSi3SEtFCGXWDrWrA7i8T10ZBJcUBqnQl9eYJtsOgGXgzevjnmnRlvvQZuY1dl9TAWBdP/wpEPfG9Bvb6zflJkzZlQA9yueA6c/gt0/VN2qBN2JkQx5+KT2s9TLqg0qKlp49e6Yp2siDGnuGB8C0AFAA5mbNmnlsDskEukBBwwxQG1NNBZBcXQR0QNWZkcgLkrjQ6OrLL79cxwy86cam037rQKcOaFsBZnlhk+dOBWpVdcz60S3y8iKu+pvPuZnGXV6EJQ2wpxdVT7BAT5s6FXr26gUEgIuEF7GbUPLYrWvmVICChQ0TWKt0PSEZmnc6DNv2pJiokgZ40qiS0KN9HsiWVSIqI/OraHTY9RD4XbM5HroNiIcX230Mef3D7OKu3PEHzP37R+jaNhimj4mAO/dvQnY3SbZKNTgGh4/H2dsmTTPFOM7kY7BP3k++D0fO74Ovfn/LarqgQYXH4fHqXSAwt+Frrkqj5r0Kx84csodCyoJa7caVWkOn+k+z4s4C4GzZssOAx9+A8hHVtX2pNMAim/Dw4cPh448/thyXrgBpRDn5FC8jAzcWo/eZ6Q5NiOGLKEMVY/eNH55y0ICqWJaHju9kt3BQhRES86mfVERUeOgx8OvWTDYZQIvgmAsvA3mzMEhijGCqz+Zq0O/KeaB3s37Z1g5xhikO8rDx3ezlSeN+4tRpt++Vt6J3BlydgY4dUGM5L0Vj6Ur99OB6caX/h62sSNJaOzwrzNibCEoTaFf2bQjyOBhUAks+CWlRQMj7NvQBFsm3HEyvqT9Z4YOAWTSZdnBP1LnomSl30Oy74jcxsOdykiMApr7FvSKxZGOK/OI6iw3s7+8PsbHWYQwftucmveRJq6tdesll1W6GB8B0MrgQAXCJEiWsxup0PmmAO3VCp240LyEAvPEZf4MES8WsJy8KqgVHtnyCNQAAIABJREFU1bMzYFlsm//WaRPFPqxAqQ48iwBYXADkvnXaWxWA5u3IYzE7iRT7U8kqt6m7B6oDBvkQQF405XlUHXTwhVk2/zG7p6p2hRNXyva0BpgAcMeO7dw2SyWZeBxgMnMpXz6FXInyCGhMmxAABcP3OfVuXYy+D8Wr7oYEm/kzrzTu3bbQ+6l48PVz/KCIPsBOdWBRqGarY5Dftx0CxDYsXi5PVzA+6kcz+sP3I4tBny4INpPVjOEszu/RJEgugTGfFc/lF+MAXvsktTZ81MAZkDtnCnups2GQujTsD00rO2ouxSHuPL4JfkKCKzLhFROZML/b8zs2RmcBcNki1aBj/T5QMG+EdhZVJFiiD3BarQ2YRhWJsADDP/Ekhgaia6r4uTI4tAohRO2o2KRFkEymzbVQHjGJ2mhVGyLITB0q6T4MHd/FDrAJpI4dstChfXEc8hhIAz10fAe7v58qbrJYXxVm6fkxbez1+/XtAz9OnuKJ18rbhncGnJqBShXKw+69zn0r5AbpwGbBosVeDTBOjKigIRe9Chi54I9DiaA1gTbbk4rfMeFAPhW5lErhwG+S6tBfvIFmyiIbAC4x5irEJd4HpR+uJCMHwGSdefENDeu1DqTL1wUN8PAGueHDjhhdQvR75uOwhYkKGBnN5KQ0ceIE6N9/gFPP/r+9UFq//Q9qfjI8AE4PDTDdDO4DTL8ZM10V3JQ5y4gnA0l5oTC72zrAxevotJRmZr5iXWc0rSr5VGNy1T9ZpaXVgVRnwKVqkZVlN1t8qayqf3m+eDnVHMv9qQ4fdPOJH5z2k+PZx4uSpzXAR48ehe7duqYJAOviANN799SjQ+Gj9684DYD3H78F5Ro4aovzBxaGYT27QN+++yFX0Gm3Na/OLKCte5+BUoGvQPECZRyYme8j2dWva7+G2VMvQlAQmj/rGvsdTbJxDUiuEgI+NRxJu65cT4RCVY7AnTvEuuaYerd4CeqUTgFT0UgmNX7Bp4y0SpfCgsKhY72+UKFYDWWRW3duwsjfXoGoq2ft2l9ekGIB924+FCoUrQHOkmC1q9sLGlVoxZiIdclKA+wuCzT1R4Cub8thEEz+xwIApryBXz7OROIs0H44PjnxMgbwpLjwKSCayormxSoNMZURNbypwwzdh1MXjzEWZ+6nHBwQ6iCGCEBV2mwxDJFhIj3ZQU4RQKsAujgGFUAXteUqACzW97JAO7NieMt4cgbSQpJHliYzZ/7i8XCXnhzf/6utwYMGwfjvv2fdURzc4qHJLC4uM+HtiSa8KhNos30J7YEkX1ytJtbZfZkKMKuUDcRBikE1so28zsazB90NHUit5ElFDTAnwfLPkQn2DApy9AHm5WXNsU45I7ihmTJfU30s+8qsW/aQSF5f4JSbkxb//v/Xe6PqJ8MDYCLzWLBgoUcXRpEFmjb654YFYzgN9P8VqdbNgKozIFZFHmAGMunumWlNVeYfKsBJ7eg0uKo8cUEx89HVnTLKY1JpsK1Ao0peeT5k2a1OPd2Zf1Wf4lulA9u8nliWThQxDl16AuAVK1ZA107dHEw/XV1seBxgqle+TGnYd/CQvQmmAf4+l9Mm0GcuJUGRKnscRKhTphl0btIGnuy9EvKGnXLb99aZca1D36ENi15A82dH4EJE+LnCF8OTXbfjq2ESYolIuY7j11rySY6JvwuPd70Jm3arSSAqFKsJz7Udbhcx7mYMhl/6AbYe+Usrdjk0RX6ibk8WvkaVNh1czcidEhINZkoxEbt13XLNoVujgRj+6DRMX/ktnIhKuW9yeV9kQ+/T7CWoWKyW6TRaxQFOi4kj02h2+czoXwLAXPMqx98VheVlCCR/3HuKPf4vLyNqb1XmzVSO+9nK/rtGG/dh1Kw3GcmVDogTgB3x+xDmJqAC4qIZtKHJRm23ANS5ttvQDs93yCMJxDHIvtKUzwE4zVP/x96EskWrOtxP0cTaywJt+qh7M9NhBtKySRa5BtJBtAzTZCr3vJEFYNemm1B5wlVIFcaHj8psz8WBoi0YBjfxJWDduiYeIsqEUDpgaTaDZnsxWxgkHmbo+msS347YLo1DMoH+e0A+qFMWC8laW92+U7wujVnpQy32j31TmEufT3EfYEsXzp/3hkTCuXjj9ddhBIbMzGgpQwNg2igMG/YyfD5ihEfnneIAV65sxIWkZPeHkMMg6YCZuPDowLAOnFJd1SIjLwTyiOU6PF8FquW2VKdjOkBNdZ0BrGI58TRQB/JFmZw5XNCNzwpgmy3GVnNqpi2W5dH9Ld5fiQTL0xrgvzHmYscOHU3DrVi9OIMGPQvjxo0HFQu0qwCY+iIt7OKVKR+Q9qjlbFihJbTvtghCi2xLmwaYtLMnboNPMfyyoT+TKk0eOwiSbiHhlpB8kH26fa+fIDjfCS3btN0cmzYEQtt0vUOPArD47+VoXqpnjmb+nrZ0994d2HFsE0zG2L261KxqB9yAPAk5NLGRR895HY6dP2gn25LbKRBcBN5DM+hrsZdh/safYcvhNdq+KhStiazJvaBA3iKmj4OKBEuMA+zuR5DWcYqDO7jNO0b/EgAWNZdfDpoFKg0w165SWyP6z0hVRtS+qsyoCeDuP7mTMSmr/Iwp/40fetkPk1QaWhKd95PaBDoFoFI5lQmzlQZYBMAqLTavT32/1XlsqkMAUUMsHmxZrQHefO8MeGIGWrd6nPG1uJNIAzxn7tz/fBxgTn5Fc8h8fl8IgfafX05tAk0FdIf8PI/+FfdauB9pP96wSLMDYDOrR34jddpVlWm0XFbQ6FJzDv2q9sj47V294z40naogwbJStsjyUHnBBPqJUjlg3iAbCZZq/qi85LY26FncH40ni6P/bvJEtJEHNXsZGgDTpNEGbNHiRR5fGMuWKcNYoMnHYtMA1AAHoN0/9wGWFw7VgmJWhueJ9cyeALMFRgUuxb6t5BAXMWfkMQOn8oKoG6cO/FstpGJ7ukVcpaU2A91mhw06s3IZCJsdcvA5UbWVzizQntAAvzT0Rfjyq69TkWDRsMgM8/13rkPhorucXr92HroNVZoinSImP9Q89m3xCiNeqtdiKZSpsMnpdpQFuYaWTmp7qMOiXboSBounD4CkJB6wGeDRJxZAsRLWoZyYD7D4vKAQa/+qAn1f2QAnTTSsJOuLHT6GMoUr2cWOij4Do+e8AfEJKYRZPDMkTwHU/vaCqiXqKYe599Q2+HnFGIhNwNjTmhSMWu5nWr7GYvqu3bMEQfA0bdmujQYwwq0smVLmRFV41c4FqeLniuF00qIBJq1sy5pdUoE2koMDN5nZWJRRJMJSgWQxX2cCLYJklYaVy8EAcj+cTwmokzy8H5WJsmgirZJBzFfV523zEEsRYSUdbpOo4VVpuUUmaW8sy7QtNd7ars9AWsKk8e+Q673+u2qIoY+YxndgEAz+9jKM357I9qrHX7X5xGK8e7uiwhmFApURCKEcNMA0hVZ+vlRGp+hQmU3zNnUAmA6aVf1KrNFKEiz5luuUQ1QOAfV3y+7A80tjUzToZqBfAuBeM2hjsr0kWA9onUkPE2i4FwsBQYUhLi7OPAySMxpBvjDo/Ef54sBfdllDqfrbmbI62VQaUBmQyvdSpfHVAW+zhVCUWzUGsza5THIZcZHUzbV4XTe/qnlRLaRmp6q6+yLPCW8XF1PuU0KsgofwwCV/AQz546G0fft26IyxAim+qruJ+wrGxcVCRHgxB3Nq8jMc8eF9l8IgkRw//HIJhg6/BGUL18N4rt0hJLAAsjP/gIdY7svJxscBMGloO+njghMIvhZlxLoNCrkKYWFRbk3PPxtaw+jxF+HPbXMgBsMRmaW2tXpBq1opodriEq7DvA0/w8aDy1NVo/jBT9TtDfkCUpiqxUK/r/8R1u1ZBrfvOpJfiWVy58wD7Wr3hPoVWsD+U9thzB/vKcUrGvYIdKjfF0oWtA4vojKBFgFwWjQ8FM99QKNPIEvmzECaZkrkBx0RUhwWbvwFFm2dwcyKX27/BdPuEhi1l0EgKIJXHpt378l/WJkiocVh28ENrA2RIZlMjnehJp76CfLPCzNWjLPH8SUATDF4xTbW7VoGq3fPZ2180PsHIB9gCp904NRO1gaF1uLxgonEyi9nbrgYfRYJ0PJARJhB0siZmDnh1/7TOyH+VgwrQ4k00GTCPLz7d1j3nD2P6q/evpCNQWSAFudh77F/7GNsUaUbFCtYyqG+GA+ZSLDeePMtOHXqlD2CAnEGHDx4gLXfoEF9PPS6DX/99RcUKxbJyIeICZ6u5fLLBefOXoA4DL0VFRUF+fPnt5MTkaXIps2b4DQyTJcqXZqRftWuVRv8A/xh3br1bIzUNiX6m/JjY2IhMTERQsMM1wQqny8khP2mNSzx1i24Fn2NycWjPZB1y028XqliRViDMl66eBHjlBsWDFQuIiIC5v/xB9SuXRtCQkPZOH1z5mR16N+6eHBO4928aROUKVuW9XHixAl47LHHWN80jl27d9vnYdmyP6GgsDaTPMFBwRBeqAgcPnqIyUVr5NGjxyA6Opr1EZAnDxQuHA6XLl1mJJ1ESnjlGv0ubi9H8p85exZ24DipfGBgIFy/bvhDVq5cGUJDQ4D6vo3zQ7IdOXIEyiOZ1JkzZ2HTxo1Qpaph5k7ylyxZEi7R/ON13haXg/qke5c9e3b7v9v+2QYHDhyA/gMGMNm3bNnK2qI64vhIZkqFw8Nh1qxZTL6hLw1l13gdmu88AQEQg8y49Ay1aNGCyUjXKJHcQ18c4jYfhZcFmk0jcMUM/T74UhCUqpgLNm68xcLzMA1mP8kHmAqq9oKqg39BA8xMi4tjXZXbnyGKY1IpBXgJM9c5wQSailuSb9kAc4lvrzNCP2UcYJX1oiitOHbBr7dvJT+Y3BfJMcUwSFRPbI/MpvFwgZNheQEwsHWta7dOsNm2fqgej4f1WobXAKcHmYdsAm0nwRJPpcy0fiKoFRcBnbZRZ7arAnv8hXQGyKpO3nRmKfKLrjNzVoFlV0G8vBiZnRBavTlWcyQvwjqwr1s0VffZDCzr8uR+bQtpxe8NCn5Gq49aQcicwhZsNXSrfNokdu3cncW4dTdxtlha5IoULezQDG3iZ08qAOERhkbXlUTa1ClTS0OpiJJQovxmyBecEhvYlXbEskxDi+9oMn7UVCzN7rarqnd4X11Yu7QF/LT8K9hkA2Nm7csAOOl+Euw5sRUmLPrUoVr2bDng8Rpd4LFq+rjmn/7yEpy+pCfQogZFAHzm8nGYsfo7JHE64tBX1qxZoXWtHtC4QmvInhXZLy2SigXaU3GACdz2avIyTFs92uF5JW2rr6+f/RqB2z82TnE4iKG60bHX7AzL9FzK94RMjsl/lxJpkoNzhTIwKyby/SX/XUqkQSWwyROB3pC8BZgc3Mx6EQJzuQ0e51eM90tt0N8ESnmbNK68uQraZaIyBNwIENK/hQIjU+U1Ld/eXp/mYcOe5Q5lxD5pTuT3nsdR5vLQBpLNBx4+VK1WDSZP+ck+XnlOqczFi5cR9N4A/1y52DxRfzxVrFAB4vHA+Mz5KDYGMY/K5PINYPeMz+PNmwn2eyjPGcn53JDBsGzJ4lSAiYAQ9XP4mOFvz+dMvE98XOK9le8HWY6tx/VRTtReUEAwxia9wDbYNA9J925bupEQS3HM9Rv2MXIZuHzi/ZBlNnvtxHvG64nXzMYoP9t3bidBtuxZgP6lRPeDkii7mSyi3CSD2IZ8L7iMVIcSPRNpSV7WcrQuWbgQ2rZty6aRMT6/auwVRiy8DW+sjNMDYCqk27fxmyJpVpUaYN2ek9rQKUnkvaEoC7UnkW8xUJ8f1xXubii3LfkAm4ZrUj1w4n6O9mDIw1Jx1HW2B3MwgVbtybksguKCLv3XrWnoYLRf337eOMBpWeDcrcvDtLhbX1Uv+V4i5AkKtWuA9wxSmEDzivLCovIzMDsBMwNM/IVzVmup06BaATZxEnTAV164zACjLLcMInUnks6Abt2NNgPCXHZRLt6OfFhhdf/ktnRtmy2gJCstvmhSH/Z1DAtinx4a4AUL5kOfnv3SRII1cQJS/aOGQPYB5po0V8IgybdOZVKclveY++kat8SI2+fpdPNOdtiwpBOcOvoIRKGGbvZfE+DgmZ2W3VRBc+aBrd5wKHcp5gLMWjMeDqAWkKcyRapA+3q9oXC+SGWbJxHETl42Gi7HnDftMweGQKpfvgWLBxyDptLL/vkN1uxyDLtTKrwS8/2VTWl1Das0wBSG7hBqvSi5ywLNfYB3H9/M2iGwSuRfm46sYBtnvpkWN/5yGZXMBIRv3k4A3i4vI7ajK8PL6vIJRFO7JHu1ko20/VQuWh/OXjnhAFSpbQ7ICBg9EloFDl/akQqwynkiqOCAgs/DzpPrU73nBOjLFqit7N/ygfUW8M7AQzQDnIviIRIp/URJXA33bto4G5LRssgnmPX166e7oftoYw23A1T8zQGwJYmTKLG8J7RpYiuMi2Vxbse2DIDnHsuWEvnE2T2oPCs6hQOVoz0SAtpDUfegwrex7MBpSrtA6NMEXXFUZsg2wLwRPzek8aakBMCq/aYOoONhOTeBto9ZpwGmDqltoQ5d6tChPcyZMzf9nocM0PLgwchMPt5gJs9IKcNrgNPrZJCHQWInbYNsYTfIr4K/uDrgy+++SturMp/lL5XZSZnuiXJGBjNQKbar6t9sMeNy8/mQx+1Me/LYdeDT2UMC1Xh0hw/iIimOwQysO3OQoAPU4nzRbxsDIQ/Cnh6mNJ4gJ+CnmyoTaNKSjf86KxQq4sjsLD82no7n+6AW2Fu38sG6pc3h9PFHmAh7T2xDbeQ0OHf1hKVIpcMrw9COHzmUS7p3F7Yf22gnw/L3DWLa38aVWmvb+3vfSpi/aZqp/y9VzpYlB9R8pBE81ex51tbuE5vhh2UjMUyTEeM4dy5/BL+9oW7pFpay8wIqAEwauX+2G7GP08LySvGEiWFc9F0lUqe3f+rnEDuXNkmif6xchssqklSJ5E+Uz7VSn/SZbCfLEn2EeRkxX9VGDtSaD+8xzt6G6GMrmilTe3IMYbom+zS/+3Mfu6ZRzhs163U7iOaaOJHMi+IEvzO1rx0EyyRccv8EjrNkzo4uF3nhscdbsRjfX305mpkcBwUGQ7XqhmltXFy8Xes06otRTAPc8rEWsBTNcsXDCdKoXr4YxTSzBNQLFzFcOSjuK93bHGhWu23HTiCT+QIFCsLOHdvh4uWrULJ4MaZZJo0yjSsyojD0Rm1C4yZNYNx3Y2H7tm1w5vQF1laewFzwwYcfwdlz52DUiNHsWp16NZlJL6W9e/ahO0MIRBYvAcePHWX1QkICmVY6LCQv+Pn6wpWr0dD00aYQjua8q1auYNrk4mg6TG3cvn2HXd+DJJgJN2+iSXYYZM2aDapVqwp79+6FvzduZu2QyfTGDVuYPLXr1GXm23nyBMDiRUvQWiEHZEPLChovjZ0OiAKDg6EMcopcunSJ1btxMxZIY37t2jUm0/XrCaiZ9UG5i8PKVavZWGjOAoPzMnkoUR+kaTmwfz9rP7xIERzjMdb//n2GZYNxv+JYPo2ZNPUlHymJZs/Z4Ozp0yyf5OLm5TRef//ceK+KMBPrPWjyfRefI37P6DeVp3kkbTFpimnsNFdVq1ZjJuRrVq1leXTvqD+af/+APEzuy5cvsT5v4DND87gN1wl3NcHEWj7zl188zvVin7iH6Me96OGQOXGJo0RhvvDOi0fhk7GX2OEZY0tGn1/aR/y0Ogn6zr9uhEF6RiBxohZUFn+8ZfmQWAjLmCoMkjw/OkAstm2m+KFyCg2wlnyL94fa10UYzaHNTMPlSOsDbKYMEseCYJYfIDBSsV6K+ZMVNijDRjR6azQ5moF2LxEWgBcAP6AFhDZgS5Yu82gYJBrK9K/egJ7DRoA9OLbslM9fYJ1JsQ7syguEThsqLl6quVWBMRm8mcko56n+5te4LPKC6QygV5k3Owt0zQC+7mTRWS2yaoG0OlBwds5UHxiVRlgIPJ8eAJjESOvCJLLFFkMfO9GfmIh8pk/0g/yF1CF27MB3KppgE4GcFD7oAS0ZLnV7D0MkJd/zh6MHI2Hrmsdwo2iY9FEiX9VFm2fClRhrH2IVAGYf8OvnMZzRj3Dg7A4M5/AodGnQH8Gr7XREIemSrbNh1c75cAPBoVmSAXDUtbMw7+9pCIQ3QZYsWVmYpFY1ukEA+rk6m1QAWHRBGfXFF/Dqa68525xDOa4R/e6F+Q5EWDIwpUoThombw/sYvmiSgymyimGZxwnmncokUTwEEc9XEW7Jbcixdskf+P2pg1gTDIB2Q3ZQG1GWDKCpjEzWJY6VfIjFMEYiwRWXUZ4r0Q9aHp8Ygonq03s9YOAABEeOpu9k6UH+uvJ1qsN9gP39A+z+rOXKlYVLUVegcEQ40IEb+QaH5s9nr0/tccC1bx+CYfQl5okO1agt+pf8ZMnflf6WE+VTEvNU10g+UW7eviiDXMaVh5XaI//nTOinLv7mbchty+PlcxgXG8fmhOaL2qJ/KdFvqkN+uuQz7E7ibZrdR6t2yd2F7qd4n8i3uXKlSkxGMfF7R76+uufG/s55WaCtpt7IRw0wRL/qWBYBcN3qO2HjjgSoEJIFdr9ocAaQCTHXYGpZjKmcFRilsIx4jhQ55jrTACvDC+lAJbWv2nuK11Ujt1nCJSTcBwqDRIkBWk44q9rjCSbT9oMAP+T8UJF+iX3q9q4C6Ndq0FVyIHAePC2ekY/91wEwrRcdO7Zz27/fuZcifUpleA1wegHgtZM/gkZPv2tQzatOheT7oToR4wuPDpiq8nV1rLSPskkyl0+nWRbldwWsm2mqdYugaiF0VqsryqYD/fJY+N86LbxuYVTNgw5om91buX0ZlNsWflq0RR9gT5NgeYKcgJtA05BUAHjWZNQohDn6ljq8GmTK9Lvhg5xcJQR8auRMn5XMg63eTc4EWTPlwD3DXThxMg5++jk33InpDJH5Szv0smrHAli27TeIu2mQ1pileuVaQM9HX0hVJBbJsP7c9jus37cU6qHJcvs6fUwB8C+rJ8Dmgysh0YQAizrxzZ4LmlRuC21qdWd93km6zdig/9g4FWqhaXDrmt0h0M8wrXM2qXyAKTzJipUGIVVaD1scY/jic4MxckVmZOqDazZJ80vznh/DPckgWcWwPHR8Jwft05vdv2am39RO9iw5GfnW82PbsRN9SrwNArX5/AvAuWsnYdSvL9vzqQyBVCK+IjIsAtB3khLhkxnPszLcT/hK7EVGhFUCScbe+rGvw1QbWmoiY6OQXSlhmKgQAVgisSIiLUoJt+IZQRZPpHF7vYuhBaVE86AKk0TjS7xzi8koAvj/lEmpsw+4t1y6zkBaLETooO23335LBcDTVeAH1fidfWgC3Jv1ztyE8vvB0c13oGzD7WxtCc2dGS6+hAeXdE6KAO6pH+Jhxt5EtQZYNwbVnkQgwbKbInPFj9iOTqmh2iuZlaU2cQwEgAt8GQNxifcNYi/yARbJt3jfksbYAQCLEVpEWa00wQIATrXXVx0aCJpoTmDaqGFDRsT3X0108Nf9ye4wd968DDcFGR4A00tAseU4O6Sn7sDgQWjT/v33BtnAEDyVJqd8V7WLXBid/4EsrDPmylZAVwaoMggUFxNjhTWu6LSfMqiVT9JUbYh1eL4ZgJcXLNXirLom9q278WYLoK4fV+ZCN3+ybPI82nxuItH3hXyA6Tk+jWzNnmSBJi1A9+5P2s3q3Hk3dD7A1BaZor7xcgKULGOwh2oTsTNTqozEKZr4vO7I5qk6BHky+5BmF+P43r8Pt27fh9Ub78H0307Bqg03IDY+E4YJagmd6/d36NIVACyTYFFD9+7fg/2nt8OkpSPQNPk2+v0Whyfq9ELNX0oMcnmMzgJgkQSL2oi7GQPLt8+FNbsXuA2AVRpgEQCnNRQCvQMRIWWQhdYP/aL/QU1w9lQmk2S6S4mTVakIhagdqktEUldvnHcg0aK6vB/K40RAunY4mFURK/F7oyM1EomXZBImXpeTfBHpEiVdP7r6vB3SeovjoeuiXHL911FT//mIEZ56hbzteGfAcgbSAoD/Uwc2pAHOJrD2++SDcSP2wHNvGsRv9j3pXdy7IYnT4NmGJtJBgyneDXFPqLpLlC9pgO1gkA6wxT2U1V222juJ9bkiAK9FfmFonh1IsFTKFtw//Lr+HnT93dAYa32AeT+q/RnPu4fwJ48P9Jt5E6bsSnA8QDCrR3IL7NG0ts6ZOw9aP94MfDJbk0laTWFGzE/rt/9BjTnDA2CaOJGJ1FMTyX2A6bTt+AvobyGaWeg0i2YLhSrPGa2uCkxaDdKsLzMAy9uV6ztTR17YVCa/Og2ruFjpACuVkUEkvyYv9mJZ1VzpNMk6TbjqEEEli9kciHPL5wYXc+6/kx4m0J44meMkc+QbWA2ZYsVEWrKfxvm7xQJt9QinPBJ4Ar7S8PdJfjTYI+RWt1FTlz0raT8R+iaTT+x9PAfygYuX8sGh3VVgy/5T8P7Yuczkk6fiBctC5wZPQ0RoSuxVGQD75cwCjermgSceM0yYr1zzhX2H4yE2LgkK+/WGSkUbOwxbRYJVt2xz6IT9+Gb3U06RswA4MFde6PHo8xhj2bhnp5A1msLgHLtwwG0TaArZI2ohqV3yzVu02DBJfuP112HEyJHO3lqHclYAz61GvZW0M/CfAhTe5+ChmIG0WIjQQducuXP/Ez7AO/+cApt2fgIJMfFQKMIwdf5o5Ek4eBIPaDE5EFQJgJCZQL+BB4SxGB6PTIJFTxr6mwAzajztiXPa8HL4d9hH0exA3oEFWgcGVWDXDADzjsW9oU0RwDXApj7AVB+B5+od96HpVGNP4ACA5X2qbD3I+7+B3/W7OOgwg4U68r1oBr7ZAcIQ5PsRSbB0ihdBW07Nkhn08OHDParAeCheWifS7z1OAAAgAElEQVSE8ISloRPdpEuRfwUAnjZ1KvTs1cujE6QEwGRmoQNh7miHrTS+8gusA2g0ch0g8wTYE2dWBqiUZ2Xmwsuo2pHrqzTO7gJnKyCvOmHkMqoWU1l++WTV7H7J98F2isj9SAgAvPPOcHj3PXW8Vncebk9ogDkA1sUB/vS9ZIh8ZLs74jlVJ3nrLfDZgaFpcL6SK+dLswk1M2/2ycTMm8+feQSirwTDmRMlMARVXkiIz8M0pdNXfYsMv1sc5COtZPNqHaBl1a726yIAfmVQBHzxjhEaREyc6frcxSDY8mcPuHbZiD9MJslbD6+Fn1eMcSifH+PJtqndA6oia7QqOQuA8wXkh+favQvUHiWZBCtH9pzQquaT0LhiG8iaOatT94J8nqcgA7WYPKUBJpPfaqXrMXPjLEjiQ6ROV+IuYKzj21AouCgzQeaJzIHJ9Dj+VizL4+XoOsXzjY67yuLfktkxmSVTPF9uikxtlC9anRFXkXk1JWqLYu6eOG/4stO9pri+lKg9ivNLSTRHpt8UX5ja5nGJT0cdg3LFjAMHaqtlzS5wO+kWxixeDZEFy7DrFKuXTJupz6Pn97FwVeTrS6bKpy4ehTmbJoJvpjzwSKEKkC8ojOXTWK5EX0Sm6RuQN08oavCbMPNvGielfUjGVrOscbhCZtqU6pdtDa3rPMnaJFmoLZKPh20SDy7E++n97Z2B9JqBHt27ux0q5b9CgvXhBx/Ae++/z26B7lCQxcotg1t3AmqCJrIYkmJ99mgAnIxJggWHEqEtAuKiebLAlQS0NLp8G3Zfug8hucjdAtfAkKyw6sRtqBiaCcqGZIftUUlwPfEebDp/lwHg5Lfy4oKHBblpsW4fKT4szuxX5f2dFH5JSb4l7sV0YZN0JtMkH5eLon/F45wR8K2TH5JLZGEH6ivWx8BXE69DWPQdmPw4umghCbVDUilzcN5FTTSRhfbv3/8/CYA9oWhJrzXHqt0MD4CJZXEhmkC7SxqhmiCKA9ywYSN7GKRUGmCxkgrY8JeO/nVWe6hrR25LZc7iLPjm8jhrYmzVrtUJoDy5qjE604fqJpmZqPDyOgCsm0OdfKp2VKeLZgcU8txTm7iY1x0TCxvPGcy8CxYsgDZt2li9s07nUxikbt26u828SR2JPsClShS3x9+kPAItIz8IhtIVUsfTdFpIq4JH8NR7tWEemhYSLQK+Pvd84fihkghCQ+DsyRIQdz0v0/zyRKzMWw+vg6kY21eViHWXiI+4dpYAcIPmW+C5vpkNXy2VpYTU0L4dj8LGVQ0wjFEUxgD+TMkg3bBCKxYKKSeGMpKTMwA4ExIvlQwvBy+1N2IME2HWqp0LYMnWWQ7N5Q8uDB3r97Nria1uhUoDTMywJ04ZDLMN6tdXxla1apfyicuhfwODJfta/BUGbnl4JgKHBDJJU2+kTAwwGtfoMl5nZFP3EfAZIZnEugR+s6NJNIFVSgRIKZWJqMz+JcKwAGTgJuDt0C7mEXlUvoAwBjhPXzLaNgB4OPZRwg4wm1Rtw3yJCajzvjnAJrB8/PwBBqDJ/5qu0+/cOQMYQCeQT/LRv9Q2B+80B7w/DpJpLFSGErVB/sUiECcmaub/jfIQ+LUTaeEczV6TQhaWHlZTtpvj/cc7A8oZSIsGOL2ifTxst4pi/ZIlzYGDB7Wi2QmqbABYBGKeGg8D2ZH4bVQBS7ETEdDy6yqFiCwY37/ZNMCBI40wSGxsxbEw9atqG/dMFDap9FeGCbQDWZeZXDbwm9zExkOCpGLJN419l48vhnvClByVAD5zzgGcRg26n56IkhVG4H46KhlKfHudyU2hkPr06evR/Zun7uX/ox2vCfT/Y5Y1fSxfvtyjPsAEgCtXNvzw6FRtz2DJBJq9Nbg4qECY6qRMLG9lOmtVVgfGrOqp5s4MkMrA3WpccvtWmlyzE0UrgC7Pga5vPidsdRO0987eP7Ef3fjFPkQ5xGeD9y8v0AILNGVdOH/eoyeInogDzFmgKeRFSQwXIiZiyp0zqXz6aoAJWB7Fr1cQEmO46T98734SXL1UDA7srIbxe0vDXYzlq0qkYZuw+HM4dGaXMp/MoMlHtwT+G1boAjRsMxYCcsnHxeYLIQHl9Ss6we/zk+DbP9Ta/lKFMT4v9qOKz+tMGKTsGJ6HCLBIVkoUr/j3dT/CvlP/pBKOtImtajwJIXnymwtO7Vw/a2c55oUpXMveA8ZmrWOHDm4TYahi/ao0IPI1Maav5QAsCshty769lM+TmU8wL8PLcz9iuu5MPVfG4a7puFcD7Mose8t6YgbcjRNOfVP4rNmzfndgp/aETA9lG3ePw9F/usO2PTGQNzAJ8gZlguffiGIM0JQcQKINiEV8dZWRY41pEcA0vvOPJEJx9G9FTAfIoQV5/QyN78Ub9yBXNh/8PxPcuHMfigUZ368ENI8mze/B6GS2Rtmjn/B4vKr9IFWUtaOqfY9qL8jrSkAyVfxh+QbhHkBpAk0cPWKS95AJtyG5fjj4tA02gG/sXfuBtf3wGkExS6MPA5xFAB4o7PF523wsUvxicmEb+tJQ1AIPeCgfqfQUipjne/bs6bZ1R3rKZtV2htcA0wDT0wT65dq5YFQ3NIvgZAA60MtfaFfBmWyG64xWVS5DfZNfwy1jgUyV0KSPJbN8OY/q8Gvib944vybnyX2p6upkFGWQ+3dWfquxUju87bxosqq6X86Cc7N7baY15s8KLubcBJoW0H3796I4jmEmrF5gs3wyWyZQwmNLutMWJ8tR+QCTRvTXH8It4wC7069YJy1xhKnukOHnYePf4QgIB0JoHiM+qZyo3Okrx+GzmUO14uZB1uTWtbvCR8OTIKL4NreHFYtmWE90zw5/7disbCMHhqZph+C1ScW2qfL3n94BM1d/B1eRdViXcqFmtHfzoVChaA1W5CRqMaf++TUC2DOpqlB8zs4NngHyPc6SyRzMq0iwKP7ruvXrWbtp8QEmEqdz1487WCtYgTurfFdvkI7MytV2MkJ5LwlWRrhL/y4Z02IC/V/RALM7LpNg4aUyxbcwH2DGAD0U/YJtpFVkAt1+fDz8gSbPSh9g0ReYQKLsG4wkWnZfYcwP+/w6A8JaFmgzwKvKk4Gz/EjbgCTX6K7qHQxNqqA1DwfeYnlqC8fLeVMoK5UPsGo/fR3HXRzdnvoVBR/k46Cksthi+4yArOBzAgHyVLT2yYGEVpk1ihNJbn9/f6Dne9x4DH33H0tkAk37TCIjzmjpXwGAXxr6Inz51dcem/vk5HtQrmx5ZobCYq49iwsOKY14rDFnQKr84hpvnXHVqr472tdgBHNZCgMUQs31uR2Oc5GEG99oNCUNiUy5TuV44uX5Nfqb6lB7lOh3xBPG77xFcXFCf7xTfxj5vByvu+M3ox8ux4XdADUcw3/Y26B+qBy1ufxdrFcxRSaxT+qLEpeHl6rU0VEW+nvXHHTAQ//NYjVTZOCycBm57JeRVTEZzQmtDi3Ee6bS4MumrzrzbBlYIwDmQdjTgwTLEydzXANMi1yR8CJ29l2aEjKBnv7zedSCmsekdeXFZB+hfxLBpxi+cCqNL5lEu6AN/n1xEnQesIeJMLD1W1ChWA0l0LuL5s8//fklbDtigDlVKpQ/O/yzvAyavwpEIq4MTihbutEJOHQ0Rlu7WdUOGKroSciRzTFsVNT1czBh4Seo1TVCS6lSUO588G7P7+wm1PtPbYcxGm0z1a9QtCa0r9sLCuQtYjoaKxbo1mmI80mHKZ0b9me+utzEl0yMKYQPmQKTGTKZLpPpMZkIUyJfXsrfdWwTu04mwVSXzILlv2/i4Rr3qaV8SrwtqkM+uqKvMW+D/uV+uORDSz64PPH+6G+qz/uuVLw2k4n3KZosk7kymVLza1SG+/Zyv2Pq82rMJWbKTP7I1A/lUR3ep+ivzH2TqW3RX5mbatN80RiozqKtM5j43LffzcfXW807Ay7NAH2LWrRo7vZhLIVBmvnLTGV8apcEyQiFby4CiDGsg5L9s0DiVfRPLX2chQmiQ789SMrKQgURoEUrsl+3GqzIypCdfLwcGAqEV/Y9LZWh6wiGK466DnsuJ6njAFM5M02w1T5KpQmWwiCxOMB5cVyiCTTvl8YgEIfSXJwbFmyU12mAiemZUtdCkFwsmx0Amz4GpAn+Gfe821GhxLXA8rgRAO86ngyVJxg8DLR/69q1q0c5XDLCo0oyegHwA75TfJPuSTE4CRa1afeHkF8ytkLZToh0v3W+ouJLzQVXASmdKbE42KvoD9HjO4C6g7RTQA9pdtQs6RJ9oHiSg91THl3j/5rNs1yGtJD+/gHaurzfu0l3U8knykR9ynJpxxJ9EDIFOcZsVcr+DZr0nonCjwjOi5VPsWwOLd5vZ3x/eXkutBQGiU4QY2MNnz9PprSEniA5RE2RKg7w3FlxEODvObntpFcEfjsZRET25IY/cJ02x2HTDkO+chFVoUfT54EAopxu302E137sCYmJ6P8jpUx470e8UxwG9ckCfjnSHsc4OjYJgssYoFyXykVUhyfq9oTwfMVSFRm74D0EOrtYGKVUsqIvbOmiFWBIm49ZFgF7AvUE7nWJtMA0LzVKNoDMJlpglQ+waAKdFgBMGuC+LYfZRSTgT+BWPADgf9O/lMQyYlmeL5YRx87bFNsTr8lt09+q9mUZVfLKc67rRycfl0Ulg3w4Io9HlId8mNftWmYnwapYvhzs2rPX9Bn0ZnpnwFMzQN/ftm3buK0lovjf8xfNg6pVq3pKpIe3ndtbIPnqIMNEF8EYxQAuWdcINUig7+gLgVAkP+bZAPDlqz4QOvJyarNl3Qjlg3j+N35z+00xQgI5hCOidnSWimb7It6/mTuYYMJNxR18j1XKBqG8Ng6wOD40fYYw/Gb3CGeHCaLps2p67FrgbfiNmYvcI0TCrbLmsx0kVPwmhh0Y/JdNoGkevT7AD2g5oZNBosf3ZIq6cAFK4YlOXJyh2XIgHZAXArFjleks5asWHNXiYOU3yuvI7TkBgD05P/+GttiBwKcIsMh0XEd4oNP2yqY+/APB77Xqb/l+20yYKn5vLKC0mG/95x+oVMkg5vFUSgvxCMnArSuIUbpIRFEHE1XSAE+bchEC81z3iLjMLIn8fYn0KhJN8JshE6Ut2TXDxAhNScrXCRBZ5yCcIFILW3rhiQ+gNPrYZs6UYmqeDMnI+rwVxi80SJjElMs3K/w2qSA81ig1w7O7gz58MiuUqufIMi23RRq/jvX6Mo21nFZsmwdL/pnNNIdyIlDUp8UwqBxZm2UlJN6AtXuWwPyN00zFrVW6KbSu9STTtOqSigWaSAgPHTXIodLyEaR1/O1BX8DlM6m14gnoj+UXbrCXyimkcB6HOklR2aFAzZzsmpjHf/N/qVyW/EYcEH5N1498XWyL6p/8O5rJJ/ZHdYrWTXlmRHnEPD5eqsvT4b+iIBuSYvH64pxwWXhf10/cgsBi5ocyvMy+6NXwKsb/pSSyd7v7HHvreWfAlRlIiwn0f4UFms0nAmC4NtiYWgkAM4vEF21rBTE0C1ZkzAS6X24DGOsO5cU9DbUv7mdRm9x+smFO/fmj/vB6G0R5PCSQfKN12l5n9sBiGdwHXY7NBIW+vMZ8j+0m0NSvLB/9jTKKmle7CTQfsygn9UP7uyK4PsqH6SYPLgFlZgY9GwmxKJEZNCV57gQS0/8yAKbDrcdbtoY/VyxzZTl4KMpmeBPo9AbADmYWnBFPB2hlx3vVIiGbUqgWFrkds8WH2ruCMdEsNMAPxdP2EAlxn7TEn9jABWmAeVLNvXi/VaeBuvul+hiI9QUfYOre0yzQngiDpAPA9F580PsHGDBkIQTnPeWxO8v9fY3vjWRqTH5BxNKIH57k7oWcYl2WAXDzqh2hZfXO4Jsjl3DLk+GPDdNh2fbZ9mtZsmSCYQMLw+dvBjrVjysTMG5yVnhuuDkA9s8VAJ3qPw01H2mSqmkyfyYCrWtxtsMAoURwnhB4p/u34JvN8Pt3FgAH5QmGPo8Ow/A7ghuC1LMKAIss0GnRAFMYCVUIMGesTriYrliqiHXot7PWJfLNMJOPW7Co2lbVk6+ZWcCYta2TccWKFdC8eXOW7Wm3IVeef2/Z/+YMpGV9IABMig4zK7Z/zazei4Lki63Yd4fA2OUT8VCy5mFmAk2krMeHIJs9aSBtAPi7ZXfg+aWx0KN8Dpj+DAJgszi2xofVmCoRJNOBPCau0bQDYM59wydXpQBSaYHFm2HmNyyxOmvDIPE2cM+0cT8aO068wnrQ+gDz8nSeKvn/Wj0ndgAs+wGLc+bVADtM4yNIkHoEiVIzWsrwADg9wiDRTezYERlN585LveA4oxWUnwL55Ii/SLycGcDSLVhiH14NsMvvHQPAX9dHhIBaINIAy2BLvke6+2B1GCLfW82JKzW/c+cOj2qAJ02cCAMGDnR5bsQKontBpQrlYffefSybCIM+6TMZGjXfBpVrGGFlPJGsCK+s8mUZZAAcEhwGL7b7GPL6p2g67yffx/ipb8LxqP3oY5kFGtfLAz9+hb5FgX5OhzdyduzHj4dD8QbznSreBX1im1Zupyw7bskHsO/4Trh3zyD1oERa7frlW8KTjZ+1X3MWAFOFpx59AWqVboxxgY2wEHJSsUCLADgtGh6RTMupyfEWcnkGfp42DXr17s3qecMguTx93gppnIG0sMSTyf6CBUv+GyzQRIIV/aox25IGmEiwHMJyIikU5xFJBYCpvpn1IeWLvsHo8pptpBHWx06CJbNAm/HYyM+HTkssltORYKk0z9SeFAf4xltB4OeH1kFyvGI+bsEE2urx5cRYDADrTKB5u9KBwX/ZB5jm9dHGDWHVX+uspvihy8/wAJhMuRYtXuzRk0HRBNo/RyY4OiRvimM+v4VW2j1dvu4ETXVKZtUGr0MAuMUrAO1GPnQP2MMqEGlQkj98BDLfQDZdDoB1izv/UKg+KPI1+YDE7DkRwiAxFui9O8Ans95P29W5FDe8rtbl5TlZji4M0vSva0O5KmvdbT7d6/3wyyXo/8p5h37eePJLiAgpYdfs3kdf2u1Xh8Hgp3NA5VIpIZKcje3r7CBOnyoGkyc0gQ+n2czbLCqaAeDdSPQ2bcU3LMYvT2Q2+0HviRCUK9h+Le5mDKzYMQ+Wb0NyOItEYLtFtU4Q4GfEy5UTxed960dHQjvRlDYt5vaiL7GVnN5892Zg+PDh8PHHhm84+VSei0rNCu5ey95a3hmwnoHatWrC5i2GL6uricIgLViwEPKFhLhaNeOVFwAwA2PIXFym3l7GAu2gASYPDsFsmeW9alu7RUAozoC4/6Tr4p5HaMtBsyrWd3ZPqpp1neYZxxEwMhpuJfnAnQ8k+eV2JJ9hBwCsA9ykBe6A0R8aBBixflXKDqEfNueTkej1mCYUEpWlNnCr4PUBNiauQd06sH7jpgz3rmVoAExmmBUrVIAlS5d5dGEU4wDTHU1lZsFvs5kvqPwoqF5+VRnZd8OZUzSvBtjlF49pgL9p4OgDbAVeVZp6q2dBZTHAF1A8veVhkIgE6xCyjucvoA7T4/IAsQLFAe7WrbuD366r7UycMAH6DxgAOgC8YGoZKFxUHTfX1b7Sq/zOQ7ehU78TcOnyXfDzzQwtKj8LrRqWg0fK4kcOU/5iuyA030XH7jnhFvkOuRl/WGzw9KlIWLOgE6zfvQ0mL/vCqaH+j73rAI+i+OIvnVCSkEAKLSGh9y6IIIICIihYUMHesXf923sBK4gUC9hQUASkKEV6770mhISSAukJJCHl/97czWVubnZvryQQufk+PnK7U9/szs6b93u/p6cAUwUfz3oWElOOMCs1pYFdboab+t5jVXdBcQGs2rnQrg8wFWrZuAPc3u8RiAozs79LvVSxQItkSq5YeDwWSUOPhEuZPhk3zuID7JG3S6L0FHZCAq5AoC8pFmjyAfZDg4aQ+l+xC1ZsyDOFQXrGDIGWFOBr4gJgycNB+j7AfO+hctcT9iNWZFRiR1QWZXtuY6pnRdwXoeId90EmnEGlPecdPLwV/XlFZZXaEVigqVobRV3VP/IDRiKs8jEYbYSSEAPYpmvEAL0aSTM5ARbPIO/9JPbqG28cAffccy8MGzbMiTejehchV7trkeF9206M+FLNUrVWgLmstfzHnJ0LMQwSLTi7xyAcMhhPg3gYJL6I0P8qhdWIEqsHjVUtTnr+xR4F2OGpZuzUnzarUIDtQdvtQZ3lD4sRhIBw4krF3Q2Bpti9tyCUPzHJeUuPXhik/h1vgKmfh0Ncy20Oy7+qC5CSmJpRAJFhtSAjuxjCQjAkgvnjqvI75oRc5c3xNNjOibHeWM4VF8Oy2U9AyomGjLV56+G1blOAdyRsYOzOxPZLFr3nR3yCoXPMMb/NnXIEAh0VGg33DnoGKJyOKhUg6dar0++zOlARLcCuKMBG43yWlxbCgkVLITU1BSIjo6AbssK689Coqp9LZ9ujQ9otSJpHieRgZOM1a9YsFqqDkru/mc6Ow1Pu0pFA3z59YM3atU4N+JI6sEEFeOncURY5ncnyha++wVj22wtswyAJSuvljfxh3RhUgMVwnbwW0dIrXhMhvUSY/LkpDvDrfevAOzchGk0Lisz3vvJsygYb1T5ILCNZdC1hkLSIvCTItNIHWLU/p1jARKSIbNAEK4fUs5ZesG99lPm7ScrvUowMUohKsxgdRKyT/ka5i77I/a68Ep597jlD67BTL8BFXIgxvA+9ARb+s/Ai7qW6a9VeASZfxOnTp8HIkSPdJnzaZLVr36UiDrDIuie/CCpIs9gT+QTLnuLr6AJC+emE60aEP+uEQXKbcP5LFfEwSLIPsPyxUP3WWti1TkgVJ4gkSg6hIQtwdmbaRQeBFsMgtWreDA7FY+xkc6LYrTMmNYWYZlLc6WryjFixTlOfzczSukRcBsbGy+fmNIEVC4ZAekpDVgpB97D14GqnFeCw8NPQsv0BqBOaCBuWDofc7GD4ZM4LEJ98EJ4Y/g60jbZlEDcSBkkc0tM3vsdYslVJBYEmaOKGjSZCL1d8gI2wEpPS99e8v2DmzJlw4uRJaNSwIVyJG4+HHn7Irb7zBqb4gmaZP38+++YtW/Yv6wfJgRTb1197SXf9EBVgIhVasHDRBR2Hp/FLSwLdu3aBrdt3ODVocpH4ddbv0K5dO6fKV5dCovsdIRwpkU+umBjsF+HOLFYuWkTfmF0I767OAxsFmBfSOtyXhSIcyFvYmLV8gKmsWC/9lg0/cv2qva3Zp7f5BJPvsYUEi7NA8zp43ZIPsG4/5b0YQaEjcb88FGMCowLLSca8avqzUFNJ+/bD1QfNDYrEqKqxodw5+RjdvpRZoGn8Hh/gC7TCVMbJoLwIZb0YXLHgaEGSVddVkFr+MsmLk2qxUuUVr1H9uCAs31cG/R/EEC5uVoD1GE4pjFBaymkIrBkAQcFBkJuTC+fOFjGSCoJEHD58GHpfcQUbVfKx4yxfQI0AKCoswg3zBjxgK4K4uDho0rixBb5O+SKi6lv8udfhaXFGZga0bt0GmjdvzgJuFxUVsTooyf5ABNOlRHlViay+2Zm5FUQapAAfwhAu9St8JjXjAetBf4x+CMTDEDOLY9yEbDiabfrAudsC7A4f4HFjx8LzL5gIOUQSLPpNYZC++KimrgWYKZnE3NwBSada+F2gVUKn2T+OA3CmS/rIqiDPSzHYfc45KL/JGPN0IU7n1lWD4ODOnhj/uiLckrMW4Dad9kCHXn9AUG0M2CQgQY7EN4S7ntkMm3akA8XRfX7kh8qBHji+E77GEE/Fxab3Ri/pKcCqOMCi4upKGCTa4C5fuUrpykIHko89/gxMmjxZs+sEQZs9273h8OzJqqrvk+L72aefwspVFT734iaZDtGee/ZZJZs29VVkgR4z5hH4+utJVT0ET3uXsARciUnfrUtnfL/n/edJsGjvGdesuabbEr3vn19TGx67CokKyUqKityCTWUwbEYGWEGg6TmTjTNaqDSeD+vicYDnjwqDoZehxVRmgRafX5U/sbgPtoecovLmcJDc8vzVtcHw2GAcm/hNFtvUswDzfHpGJjIWUQpD67Yf7p/DA2HcgUJ48eN0k/yeRAu6ikVbrlOwvFN19P0hjgV3h7GsDssF7feHXjsYNjt5uHUhx1jtLcDEHrpg4QIICgp2mxwJAh0SEmqJA2wJCk4nblovl0ygpDp1U72gdM2ooswXNV4Gld+JK0wU+MP7toEho5+CnJwcOHv2LPtH6fjx45CYeBSiohrA8OHDUQmtARs3rIe1a9ag0poDNQID2YLbtVs3OHPapLi2IEpz/H/n9r1Qr34w+Pv7Q/MWLVl9Rw4fwjI14fChw5CZlQG+SLwTGhwGmTkZUHK+iJ2EHY4/yhZwOpygNOPXXxlrcA2/GlB4vtBqcafr1w4eBMeTk2DLtu0MyukfYKLkF6G7dHqcnHwCiotKWB2U2rVpBU88+RSsXLkC9uzezcpTIrINX18/tOKbTot37tiBTIG1YN36jayPsTEx0Dg6Gr5qfQRaRmGMWCKMUM2rODfy3Mn5xblRzbNqjlEJ7j0pF9afKMbn1/0+wNQNV5QSKv/aa6/Bu++a4uOKCjB9iPu0HQrTJobp+wDTh4yUTINxe7noquJ/ppwvwxBiCUh/SQk/xuV3N7aGPPP+4+3yLuHg1UMdc7Wo5ByG0vGH3+flwf/eOQ79Oz0O3Vv0BV8fa6U/K/8MvPztPXaHF1YnAl64dzg8/OhhCKmDsCwpWRgrcQx9b0yEtZuz4ekb30frrW0Yo+T0BPhl+UQ4lnrYbrt6CrAqDJK7INDUsT179thYeOSY7HoDoLVn2bJl/0lI9DffIKP7Q8YY3cc8gsrtJFvl9p2334Y3MdwUJY8CbPdV8GRwswRcUYAvNR/gcW9eD41iQmDfPtPan51fChOn40EsJkZ2hVZgpt+k614AACAASURBVAALcXGVLNDyHKoQiTyPQMrJfIB7IVQYD37tJjpX5dyR4t9UUP6tqoxIsN7IYGGerOIAqzh2JAuwU/w8pbi/JIgz7oUpxm/kF9kM9m2YRdvsiyxagN0dwtKuzC+iDGRYGnH9jbB8lfuigVTV8Kq9Akwng+4mwRIh0DQRFgWYFhwxyS+oigxAzG/EUqjKw+tQnEL1HpfDFChPclwCY7rWgK+fQFZJrgDpQYVUBxzys6B38ig/K1IcucqAQLsjDjC3AJP1PbpxNKThIQlPZAGe9IUfNIrerS98VCI55MjxWarcEhYlmJrpjJsKFeGV2QIM/RDKLN0vLSsBb68AOJqcB0++dhL+XZsPRcXlEIxxfF8f/TXUCbQ+mMsuyIA3f3oYv7/mk2jF8Hp0DoEpY+OgY+syQ/7H/6zOhWtvj4eIsAbwzp1TbWrMLsiEf7b8Dit2zrcrTEctwCIE2hUf4LpBoZCSftKGzb9tmzbMFcVoIl+sFStXGs1eLfLRIUADhDk7kqZORfK6Bx+yKiIqwB4fYEek6cnrDgm8/NJL8DEiipxJdNBGcYDdaehwph9VUoZYoP3frGjKqz6UnzoG3o1M8HEL1Jl+oEL4/G/n4NMN+dYKHN3TswCrDuTRqjliUh7MPVgIz/WqDT0a+kNidgnsScMDejTK1qvlBydyyyA00GSgqI/hhw6dKYUTeSXQLMQLY8/7QkJWCbQP94PYur5wFP/eg8ST9JvKNQryhnb498rEs5CLW9arYwNh85lCKCzwhmk7TYfQFgswh0DL+ybB4k357ZJ1qcYpygXru+PbPPhlT6G1BV2Ec8uWczwop2OJIYLxggxPl3Jqi4fP+w9y/Hj1kUS1V4Aj6ofDwr8XQVckQ3FXkmEoNi+ZFgxaqwNGrMZ8weJ1yCd1dF2Gl6ASlZ6Di8f2Qoio5QM1CdJhTrRwefvVhRqDn4WIyEhmXenevRu7O/O3mRAcYtqYf/vNN8z3gqy1t95mIkiZN3cu+z84OBgKEXK8HqHIFP+V/MYoEP3p06Yg5Lk52Qh/DoFu3boyy/Ovv81i1l2er03btkja4AubN2+CeLQoc/9RsvqS1bh12+ZYH0Kjsc6E+CMM/tikSRP4ftp0ZOUNh27du0JmZibzMaR4o40aN4HGCJletWItnEw9zq79jrBHyvMvWn5Wr14FZwsKWD2k/JFVuz7Ws2bZRBTUedbnpnW9ITGrDCMfecE319eB6Hp4UWUB5oLUgvlo+QmL86dHZkZziYsv/3iRRTUJyarcRehD8PUdO3e6TIIlQqBlH2AiwbJrAUZ5OBq7113vsSP1ONLHopJC8PcLgpJiH4TUh8PHX++D739PgKwca1+t2zAeb1+My0vxeXnKO5cDE+a8DUnpttbYsBBfeHB0GLz+fCRuJkxljPojdx54BPbhxuWewc9Bt+Ym1wOeCHq96dBK+GHx53ZF4qgFWIzf6wrLK60ZFObE26dCVgT5vf766+32Wc7wXzuNd/QQgORB1vB9+/dbiUaEQBslHXNY+J4CHgloSMAVBfiSsgCLcYDpG4BhedKP5kFkx4qDQIvlE/eAfA9hwwJN86CFVJMNLahIp5/xgkafZVh8jmlPIvsfV/bDbfEBFqHX4l4L90zLt5fBgB8yGCEYc09UxQEWO6rar9M1MkLgnnnglFxYmlAE93aqBd/fi1ZvEQJt+ghbDxth2DsTyqHzFJNFnvaztH91196tsmVcGfXfOPxGmDNvTmVUXal1VnsFuDIswCTxq/r1Y75WHcJ9YTWSYDF1UWaB1lOC7PmMitMqkweoFi3VY1CCF4m8Dhcvm0TW6mCEQz62TPcB8vfzZYvc1q1bNQ8RKJzODTcMBx4SR6vCyPAIZiFcsmQJXHPNNTbZeD20YKSmntI8zSVygnnz5uLm9wZWB/n2xsXGWjbHfCNnmMhl4tUAGDeV+X2QrEg2dFhwHv+ng0df8yKnZwHmC6HW4Yc833z0elZhQQGuLAi0K7FZaQiipUhWgMkCPHVCOUQ1qtqTPwt5VSgqS24IUWRkhS0H/DB6lYBXeQmknWwIh/Z2hqSEONi6LxHmrv8BCGYsp8jwBvDqyAng71sRW7iw+CzMWfsTrNxdYY319faCzm0C4X9P1Yfrrg0Df/F1NkOw9eDX1G7c5QcgMbkQmjVphWzQtmGWElIOwK8rJsNxRT/FfjtqAXYXBFomwRKZ+I3Mj5jnv2QFlkPyOSIL2QoscgJUBneGI33z5L30JOCKAnxJHdhICjB7UpC5+LWnjsD7X6VZh0LC/Qz3AWaItrvqWDM3a1lAqU6FQYW7ZE27oS5afL1hHxoOyMrbsp4PFCCyqRZ+nE4XlEFqfgnc1t7EnLwZEYhnCs5Dj0aBmKcMotH6exbzni4ohTTMy63BVLYpHvKScaa22VhTy9+bWYqJxIsStXtPf9yQyX64fBz4vecKMOXXjFds7/XiCjB9O8dlMR4WKwg03++J9XB5ScRdlbV3szeEi+m+Jw7wBZoNsgIuXrpMk/jI2W5xBZjBTZ5E9VeOTaYFd1YpUVqdEK288gunB4WWFy9V/RQaqW1/KHtksZVVRcxKsNao8IaQlZsJP/7wA9x5113Knk4YPx6efOopoFNYgiGpkhgnVktRJqukD1qETUOVTtXMlZI/Qb2wMPhj9myLAiy3R+F9uqF11whzLCPymjzIpADLzH5c5vZOSbm8tQ489JRi1bzyAQmB1BkEOjsTv0kVFjBnn11ejsZ+5513Mh9sZ9P7778Pr7zyCrOoN2zYwOp0eETv++Hjd8qqngWaE1fRoNwUp1eWD1l5fX1rgA87HSmBc4UlSObWBA5uHwIpxxuxzYM3/vt9zTewevffUHxe7Ybw1l2TISoU85tTCUKmd+GzOHVBBWHV5d1qwdSx0eh7XxPPZdBnWkykAC9AErHLo3RJxMgCvHNfHtSsURveuPNrqFsL4dw8YT9zz2bDkq2zYek2faIoRxVgQmqcSjnF1hhXWF5FKDV12xXFz91oCmffHXeUe3TMGF3yL702ZCswvcPhERGsiHjA6Eg/6Zvhh/wKoqVeLk/tyASFlIfKEtpHTDLRoop4kerjBItiWfpW1K5VW7cvjoyN5zXST7leLcJIThZJ5JBaSdWeKq8eKaVW3byMkXkzKiuqi5I4l0bG4AofBcUbJ7SXFsGl0b5Xi3xnF6DT75tsj8SYiul/DNNDTMUtem+usHwSEzTuIaYvL4F752UxY80uexFLhG+CRRYCCdbA8SZraPkbCI2LNegD7IpQg5FT4+RZ8HrVZE21YXWmi+L+SmJftqAzVe6JsoKv2nMKLNp2DxCoL2b/X9EKPQxRSv91AkZ7Uzz02qGeMEj2hFQZ98l3bP7CeRbGYXe1QfDf3NxcW2p5PcVUT/nVUnaNKMxG8sgDL0BzdZMoKHv8gOYGgTYQMY1jmQLM472q5MctrnqnsLRJiY5pyiDQWvl4PXoWYJ5Hj6SFW5INK8BftUYqaoztRuGO5KRlqdeyBuv5ectzzBdMVZvUFZyijpOzYXd6SaXAaNzhA8wPM4ihu1nzplaQKLIATxgXWLUKsEBKxcSrQ0zlzFpAoYp8gIirSuD4iSKY8uNp2La3CHzPd4L+HcZALVQweUrJPAEzV06BA8naoT0Gd70Vhl9xh5Uv7+mcFBg763koQDh03+614NsvGkNsdH0cjJmMy4mO9xlxlBFhkbV5eK+7YUBXW+jw3mPbYOaKqeg2cVLZgr9/ADxxw1vQomF75f1j6fHw4Yynre7RAeTRY0nsWvs2rWHvAefQAPK7TPDnO+64AxWfAmSQR0tDcT5r41yJF3sGKT47JSIvadLAH05jrEw/QrOcL4GmMdGwd892t4YUc2JK3FKEFOBfZsxgddHYgnyL4BwiV7gcaOwp6aXol4d7YZQJ/c3khenqqwdYbcz4ukn36MDhpptuZm4uK9FnmnzSN23YCrHNorHMbPjm228ZrK9fv6sYyWBaWhp+D/MY+SGl+vVCoUWr1pCcdIz9Ljx3DuqG1YN0jM989NgxFp5q5MhbYeJXE6D/gAHQoEFD+GTcJ9C+Qzvm9kLpBBI0pqamQ0hwHUZKSP6d69auw7jG4ezbSy401OZGjBpAc07flejoGDwozII1q1fDvgOHkBm9NrRo2YK54ZCbT35+PoThAer+ffvY/3lYD9UdjugkSrsxlFaHTp3Z/1lZBRbCRbrn7+eHB1nnkUCykNV54ngyc7sJCPBHksW9SGgXALVr+0PX7j0sdUU2aIAEkS3gzz/+ZGXq168Phw8ewLk6z9o9sO8Ic9eh55v6cPQoukpkZEA4xm4mFyI/bDMhPgnr7MTut8UwP0RGSePLwHydu3RFrh7ToQG5/hBBJPXpSkSo/bNoIZM7jaNxdBT2rTbWFQ9X9e/P5DR92vdIGlnOiCxJzpRI1nXwsJXqJvmE1K3L2qX537F9G7vWomUrbDMAdu/axeTHx0vXGjRsBN9MmcpkwV2YkhIT4eRJdDnCMZAsli9dis9CGIwaNRrdGuZBKvqwkzzS07PYXsOZRCzxf2IItEtCAUYLcHnG80xMxeUB4O0fjXu4UNi2eQdcNmQju25R1vBvHgaJkWM9EWJiVuZuXZRZj79EghdzFmhlfF1576uaSNl3VsyjIrUy74M4CzQL8SRDmnkdZuWTW7zpsmY/xXHT3yqEHl1DFB6Xn40CrIXqE6zQdNg68euvbfgWnHnGq3MZjwX4As0efcgXI+TW3eQI3O9KaQHWG6uoBMn+o/ZeSvnESl48tBRhlQWT6N5jL9OFQJNSE920CWtFTwHm0Dk9yDEp05GRDZgCrEWwwi23LZvFocP8IaVizjdpem1xX0PR+qQ1JexkenIHkwIsBjbXWtxUFemdJOpZf1ULPn8G0I9E9rlxdxgkmt9bb7sZNm7a7PTbyZ8LLRKsqlaALWGVuI8QhiZyBwyavHe9yn0g+WQ+/I3M6t/9kgLb9piY1InIakDnEXBtj5ut5EisyAs2zoDT2fhsaaQGEY3g9du+RmsxhpQwp7OF+bB42++QV/o3TJ/QBJo1xdP2clNbziZuAfb29obWTTvAk8Pes6kqvxBP97fNYYRYqhQVGg33DnoGoiOaKe+nZB2Ht34YY3VPVFxdgdvLFmDeCEGhvcqQWCxlMELDi5ABPh+VIl+IqGdi4047c479XVpjCPiEvot7PZzJsvP/CeVXlAH97VWE4Y8yX2AWIZIDpUD/OnCuOA8Z9muzQxY9OVyDCvGyf7WZOh31+XM0v7PPtjvKVVVfq6odd8jEXh3uGIs76qB+0n6AkEzu3ufZk8GFuk9ErF54Ql6OJl4vH9MBiIiKCarhDTmvI8oH4bgfzy+Cl5flwvBWNWDOGDMEmgqo9h9a5E60j8G6eo83karasDFrKZC8HXkfpJVfRQaKhoC48SYYstICzBY/s18QKswFCKuuOzaHHYrZKMxi3ooFVD2N5jGP+N5E/MXkdx/KT0Z7irKkwwVMHb80GS7o+S7C8ILuRO5dqGfOlXY9JFiuSM+FsqRMzV/0t9tPBvt3jkXW1ERrC7D4QslKp8oyqGdFVCmt8qLF27O3uKj6YsACLCo1FBaJx+2Vp4NDoEXCGzkPV27pupYyzeHNjZDRlFuN5HqMKNs8jxELMFOAP0ALMIafYRZgI1Za1UGEDH9WzZWeoswXZl6P+ZRWjANcevwgMj2awk25I7nDAszDIIkQd943wyzQ7hiMUAeDz2/BDQL6E7kaW5igzgF+wXDsSDNYs6o53P3mG0ha5Q0lpRVQ5KZRreCWvvdDXBQ+R0KavfZ7+HfHX1BaSs742umTh3+xYoMuKy+Ds6VHILLZ53D7LQ1xo2MiaHM2cRZoXj60Tn2EQU9E5QghbFJKOHUA/lw7HeJP7bO5FxPZAu68+gloVK+psiuqOMC0/h48grG0MYksw46ORW9tobpKM18Hn8JF2tXWeRxPKu51qFkiO6QQet27d2fxG+k3pbR09LMzWwz535zghDahlDp27MA2PfR7y5YtrA4qQ/l4PVvJVQPJGemaWC41Jc3ST0eJU8pPdrEZIym+lqQjh9GjRlm5Q5D1vlbNmlZWe0LnjBh+A8yZO48dZtK8rEESREcT1U3ki4cOxEO7Dm2Y5VhkkHe0Pp6fDj3JiskJFR2ph8ZGY1IlvXtG26DNcEuMQX8IOSuqmjxI7qM4HneMzagMxHwEW05OOuW01VesyxO2yySNm266Ef78cw5TvI48UReiO9aEj3/OZgqwZhxge2ScXNBCWMZ1D9WHy9viDTpoViUta7Cs4OoZAahe3AeJCq0RBZiQc8FjM1nYJIsCzEPc6+3DxXHwNROVfkMKMJWluiUCLHIz2btvzyWvAHtIsJxZId1QhhaChagAq0iXnK1ejANMJ22nng2BWuRvQXGAtRYDfl22+oq/ZbIrKiNbjPWuaSlhqsUILcCltSOg5JW9Nn5XvKsibFnPB/iTcePghRdf1I0dKUJktT5W3OJMsHWKG6xKFEz8vffeY/6EZLlU+Zqtww3ZFX36MBbo+ISjuj5gZZkIAf+iDx4b4gopQqC1Dif4Qqd3wCHLW8s3mM+l6hmge8KJK/10twJMcrrzjtFW8ZQdfSeeefop+OzzLxgRGcWHFpNRFmhH26yy/F6BcDwxGnZtvgxOJcXBuaIC+GHpl7Ajfr2lC+Tv2LvdNXB7v0etupWJByp/rP4Oth1eo9tdWp8eHvoGtI+pYKkPrFkAl/X7B5q33Q3FJWchYAVCnyneIvkzK1L5ZlMsRlUMYjoMaNb7IBxNqojXGBoUBvcPfhmaNbBW2KmO86XnYf2BJcxynZtvHbqhW/MrYcQVd0K94EhlP1QWYNrk7ty9h+WXFSxH5pHifyccO6y5VkER+vBnWM8B95Fj7dT7ATGsprjfRhL3raX5IcgwHcodOXKY/U3wW36d/iYFgmDV4cguT8SIlGjjQ783bd7ClCqxHgrbxJUOXpau8TxUnuql5ChjdSnKwIdkISWSRVmNnuBTB2WkIQctEqxvpk6FNhhuKjgkBJX4cOa/S2s1PR/tEJJLbilZWVkMFkupU4cu7F5KSgocQ/grwWdJ2eX3acwDEIZLazcdepLVjr41v/32G4PnEgR644YNDFbdq1cvi19yOv6muPQnT6LPO6aw0DA4iYcSDfEAgfoWhKHFIqLqs2eE+nc6wwTrrR+GrP/491yMXhCM8F6qk+qh6AChoaEMDp2I/RyDcPKdCOulRHNG/aQUg3HhQxAKnoZ93LF9O8Qi4SL5Sk/6eiJ07twFYchdYD8yaqelpkIX/Ltxo2h0j0iCswg/pnpysk3v0ZV9rwLy9aWxHsaoB0ePHmV1bcc60zFywuBBgyAjs+K7V1hYxOpshc8SpVSUJ7WVk52NMPQ/oN9VV7HrW7ZstURwoDIk59at28AOjG8fFxfH8pDMmGsR1tETxx8REY7RHOaxaA+9evZiPtQ7d2/HuSpi8qTxkEz5nFF9Bw7sZ/fpGs0xyXQ7HuLQ/F7euzeTM42bxsP7fBCfaz73JAcaL8mFZEpwZZp/3g+KLkERHpxJlxQJlo6AxHjgTOF9PQKmz8ljPsBWFmAtVy2tw32zNZQzIistwGK/ZFg1v6faV8n36DfPR4YAs0JLl5lVWySb5Xl5HQhZnrWmFG79I5OtpyeeDYPweqiY8r25nhFC7ps0ZrsQaMqP7Yvxf1Xh5px5vqtzGXrHByG6aOOWbfDkiHchNfM4zFplG47xYhxjtWeBrgwFmCaKk2CRr1nCEwLVukr5UcE9xJdctQBoPQ16VmO5TtkyLN43YAEWiY20mJupSq6UkrVn1161Qi1akzlxkjxE7t9Lc3by5CklUcqzzzwNn3/xJQuDxMl15Hq4Qm4EAs0U4PdNPltKH2Ajb6Wji7pYp0qRpmtm3xcO/akMKn2Ck9922yhNq4eRoXMLsHhYwsuRBfjLDwMgttVOI1VdNHnIzzc7KwQ2rxiClt/maPE1EbORZTYeLaSf/v6Spa9NI1vCHcwqGsOuhYWfhlp18iE59TRMmLEA9iZutzuuW/o+AFd3Gc7y+fiUQFzrXdDv2nlAMYR9MhEaTaRelLQIvaYksw+vSkGWrb/sMa9RB0Ze+RD0bG3aQMspBwmxCIK9atciKCmpsD4P7TkK+ncaxsqrkkoBJt+8PftN4TlciQNMBHu///67PqER+sYVnXkVArwrCMdKAy4DnxAkFPOxjresNykywRatR5TsWe3swTnt3ac25DxOMYjmTkJEy7eWIbKDgODn8EBttO6zKPoA27O4232o3ZTBGWIno01XZt1G+yDmu9j6Q32ryj65QoJFEGgi4JRJ1JyZh+pcRl67iKzqvr/OsTi6SggvH6y9PaoZ2stZoD+6OgheGoabFNECrKVcyvtQrT2PlnEIv20d38+CfGSOTngbFWAeA5j6LluQ0WiwHgFHvaeetg2DpDVGqkfLoIH+vDyMlFUYJC43ThvDLcxIDHbfFxmWuMWOHmBW52dPq++0N7xt5O1w7rQXDOp+M3OTIiNXvdp4qHzKdDh+saZqrwCT5eCfpYvYSbU7E4ea2PgAG1FQxRdXtPCKHdTyzxDzqBRc/jLLg5WtjKQA164HRa8cMGQBJgIRLRlypZQ2u1vx1FnrIxSLVpJEjGVLJ/kqFlCCSffqeRnbaNIJuYrQgqwRDz38sC7jNN9ok9KYdCxR2RYXD1OAP+2LpBDoE819gPUWbFm+stVedYooy1786PC/Zd8b88LKPziquJ2uPs/u8AHmJFgiYRrvFylZH7xZDnEttzneVc5uTB8WN/nxGukEKb871/eD3Zv7oDXUH3eA1qWILfnnfyfAroRNEFSzLlvQr+k6DDr32gotOixEK1QFe3la5jno0O8opGfwr6O6B9d1HwXX9x6F32AkpIk4CUOH/gx++1PxKx5kYvhcZrIKlV8dZkWWZamNb0KkkE9UNrLjfpv2AwNqMSKsfp2GaIrkdE4qzF33A2w1W7CJAOuua56GLnGXW8UtFitQkWCJvruubHANW3hK0d+6AOOUewdh+DJkxq7R38i0W+URrSh04/W+dTCOujdM3VYAsaGmw5BayIMWW9cPftl9Fmqb41KN6lAT9qQVw/wjxdA/xh+QmBUWJ5yHuDBTGUqN6vjCqmOFMCjOj90jvzayLKw7XsJ8xoipldKBzHKLwu2UFYGYYksRsu2NG8YavfEAAGVhJ4lhaAyHkLNXqee+RwIGJeBKnHBCmvz11yJmYb/UkxgXnEigEnAtobi4Sgg0CUvvAJ8L02wN5T7AFgWYK6N6+1XVforqlfc8/Jo4gWYIdIPPshmkOe3FcAgPxo8yJ/GS0XXmEEQxn5tYo1l+0QIs1q21fxbHLJBgWcIg0X36pCPZIMGza/mgmoTQZzJapJ/0gubjz7C+Mvjzf4Rs0dV3qnPHjvDaiG/hqSk3MdK/ewc/BweTd0Jy5mH2+2JN1V4BJqVs4aIlbl8YuQJsQy0vK7RaL7nWiZMzp1R6p3fyosLzogJsDwK9F6257dubGF9nzpyJrJ0jlc8pJ08hWe/as1fTSsMV4HFjx8LzL7ygrKtRVBPGpMn9BuVMvE96pFy8P3Zhk1i5lQLMIdDySabYCRVMXV5U7fm5qBRi1ekpKjSP/pgHk7YVIkwQwyBlprmdvMeV2Is0bBEaz+eXi4Mg0F99FA2tOzjuI8isnqJipwH/defCmZVXAq++2hZa1L+BhQtSJbICJ6YegrEzX4C4Bm3gpdGvwPA7f0b4nwluKacdB4tg8Mh4XSWYK8A+vufh8n6LoFXIRijzQ+svxk3kyQrOa3DQnPlZzm5EAS7DZ5RiF5MSTCzWzRu1g5F9H4Qm4SZIpVZ6+fu7rHz6xHiyrkCgjfjzGxSL3WzEMH09hq6gxKwmL4ebIOg8PrhIFk8bQP6bYojTxojy0d90nZcRW6X44nifNkuncsqgUxvMi/UkYajL6ChT/PHIj7IYgzUlpxRgu6O0zSDOz8ViAXZiGJ4i1VQCrrDEexTgikkXD/DocO2lvrWBFEK7JFhaB/VUtRmKzBFpX10bDI8NxgNi0RpL+WRotZZBSJVXfG55OVQsD6aUQuvPTezg80eFwdDLUNmULc+8Xdwz8bBPlN8SBokg0HoWai33Q1SA7/g2D37Zg3swdHdsV88Xwmt7QwEpv8ignpBjWqN7NfSDujV8YPbBc0z5dQq5cxG+t6UlxWw/ryLxYgSUBsJyEork2xcWw8YDy2HaP58CIQNjG7aC8XNeZ5Bo+l9ORtBSVSGuaq8AVwYEmhj42rVHvx/0b2EK8CNILW+GrLJJMXKypTd7Rk6mVH6leidtvD1BAbYXBklkgdYjweLkNmLIE3l4Yl3cb1TOwyHQpLgmn0hUKtLcT+0l9Dn+6OOPlVI0whTNC5pIsPDUmFixtVigVYcaRt8+I3Af1fNC9QsEDJWlAHPrvdHhyPk4o7dsAab3Lia8DSyb1R2aNHUCAl3FCnAuTn/vIfthUIe30De2jRUrszhm8gP+G1mSF2/9A1q3CIQlv3aFRpH6DM3f/poGDz6vDi1EdZsU4NshtF4a3Hzv10iaVYZQ6ApWaGfmZvQTp2DGn2hFViQjCjAvtufoVvhrw8/QJqYLXN35BqhTUxtKnJF3Gl75zppoSlRcXYFAi4q0M/JwpIy4gbRsGjmruFgRvbfmjaHVus+/BTKkT1XWDz+xtDmjeuhvSqg087Af9LOqFGBOZkhtekiFHHliPHndIQFnD8joW0Px7L/7fpo7ulHt6xBh0LQ/JdSKDYsxjVK1h+SjF/c8wjpnowCrSLC09qHy+qeStLxfwj3QzoRy6DzFZNGddkNduKc/omTE9VhcZwUfYMpvYwE2au3mdWL73O/ZkQejH4Z5W4Hh46pjIqXXx9efRUzA8362DzcSj11rrHO/XAfpcEipqQAAIABJREFUybnw+PhhDNU07YVl8OhXpgPmRnXj7MKguQsS5bfnhuRueVd7BZiUqXkL5kBXZNt0VyIWzwZIikLJCgKt14AeDNYRGK18wkZtailZfJGTFzO6boZA5z63UzN0AGH3ieyDkp4P8KxZs+DWW28FvU0qKcCt2rRi/qb2fICpPS2YNFe29SxC3AeY5n7Hrq32IdDcB1gPAs1lqTXHshXekcMIuU5eFhdzHnevMtgESWmlOSOSOGcTh6a6nQWaPnCLUWkkZaIfvmsSvNfZ/qrKFZ4vhtFjCmHu4qNwa79HoFdrJOLxM4WWEBNZfxNSDsLX89+EDsj39evUWIhppIgdLZVLOZMPzXsexbi+ajZoUoCH97sVBo/4FRpFE2OyBpmewUHrKb9UhVEFuBg/hPM3/sR8gesiYd6dVz8OzRq20eyFigVatCS6cthCPsDk41cVSWSrtlKAq6JxevcFtlVqsqr8yEQfYD2ETVWIwdPGpScBV8Kk0fow49cZl7wPMH9qOEJRfIqsINBaKDUt9y+zD3DcOFM4opk3h8LIPsiNwBVg1f7HSBvy3lXeZ0kQaBsWaFmhxX0CjwNsIaiV4war4Npyu8IejFuA6TDhhlaBzB2mlj9agYsRDYayoNSvaQDsSz/P2LYp3Xgjfq9mV833yp0rBSm6lFTkss60k3w0Hg797g1v/vgQbNj/LxAq8LK2V8GHM57WtP46005llan2CjBtwJYuW+r2hfHlF56Hjz/5tCLgOD+RMmr9la2K4gzKyrL8kou/eTl70FyxfipPFs8mUVD2OPrA4gmPKnE2ZbqnB4HmVlktxZbXzSGyWso0V6Qpv5YPMP9I6inAoi+Rnu8ytcMg0F+iDzDJQ4sFWlwcVYcNsmztzaVqsZUXZXM8u7gJORYopLvjALtDAebWfDHMFR8+QV2++Kimcz7AlbWiKer95qca8PSbu+FsUT4E1QqGF0d+AvWDbX0mOQt0Wt5WGP9+DNw0pC6eohsLUTTmf+kw+UcTe62cSAGe9AVA45iDQJ8f9dtoTCBPvp4DE75P0M1sVAEmyNJ8ZIM+g/7AZJEe0uN2uKrjUE0SLIp7TBAnMYkKsCtw+6qEQIsWYIuLi8w8amw6HM9F64tkdagqBVhc7/XcVBwflKeERwL2JeCKD7CHBMtavqKRht+xIcGS95FaxhWqQCLltECgtSzAekqmau+r1bZ5H8R9gFn4JQpDT64lfB8l7skECLQNC7TWPprq0TJgYPs8pi/zAX7O7A4jijsYXZXQRYaIuojHgdB6P//8MwwbNsz+Q/8fzzHtxWWQnZ8Bz066jbHQ//TiSrj9fWT2r9cAHrvuHRvE2MUmjmqvAFeWDzBXgJkFeAwSrlCSHfPF2dQ7IdNSqowoulondrxt+T6/boAES7Tq6VkEOLSRCKzWrl2nVKhFFmgt5ZZbiGjhij+SqPTb5gqwGF5Ffmm4DzCxQCcdT7J/+DHxaoB9yyleRgV8nS+uWm+knsVX61TT3lyJbZlPPitTAaY5GXX7KPhzzhyn1x1+6CH6i/PKSAGe/CVAwyYmFuCLNQ2+MxcWLzfFqqV0Y597maLn71th3SXr77bD6+DHZWNhMPpUzfuxOcKDvKG4rAACfCt8dbXGSL7AXQbYxtal/A8//BBMfmMrfoSxnvKKcEWOyuunGc3gsTeXQB4Sdeml2oFBcPfAp6FDUzP7uSLzyYxjMGfdj7Dn6GbL3ajQaLh30DMQHUE7ENukYoF2FwmWnsuDo3Kyl1+GEO56Cl1cKNH6XtlJUoBpM7Vq1UoWh7iyE3dBoXaq8sChssflqb96SIB/t53prZZblTN1/VfKyFZgpQXYHnqQhMH3LcLBnJIFWhacjDy0twem8rIijD7ASSnlzIeZklW7skJLGaQ4vAeeCYVWUXikLCrMYj/lPonjpb8FNzQLCZbMQh1XC56fkgmfbshnNY955BH4ehIy8V/iacWMXVByvI7F+kv+vpGhjZjSSyRYdQJDlP6/F5PYqr0CTKcOS5csht5oCXZXkqnmWbBtHgdY9ULpvXBGoCPywiAqUqpFQF54VAuTAQswwSHqhYYzUhstCzDladKoqYXJTUu5pS5c3qsnbNi4CXJyspWwa24B1guDxK3NejF++2IM4DUY49YpBViUtSxnfk8lX63TVL0FVgUR4vnNkCN++khNuzsOMFltb7npRpfiAHMSLDHOM3/cXGKBdtfLaqee3+f7w8hHNlrloniir90+AYJrIYOuOZ1HOPCkBe9DYtoOuOuW+jDpQ5MLhCMW27jLD1jF46Xy9KyvmtMNenUug6JSUqZtodf2REEEWXu2D4QvvyqFuRt+gEz0xdVLQTVDMPbwq8o4wFSOYgEv2fYHLNo8yyoMEt27vf+jmhBxlQ+wGAbJFQi03oGXPfk4el8kwdKEDTpaqSP5hdAb5PqwbNkyiMLYrJWdRAh0VfpcV/a4PPVXDwl079oFtm7f4VRn6cCGXCQoprQnmSQg71OVcYDt7VepIr7fQZesEZPymD+xlWIp+xJTGT3/Yj5BsiVY5QpotgDXHZvD/D8ZCdZApNcnUkIeXIFIBYk/gc6r0Rp7cFc+I82yWIA5azQfix5RF++7MGZORGoVBonXgQp3AcKgef+oeFVxNlzMz/nJY6mwcPx2yMhNZwpvx7ieMO7BX+CGt9szN0jyA94Rv8GjAFf2JJKitHjpMmVIHWfbJnhJNNZLL2QsKr67HxXiAIsvmZaVUFwgtPJrWYW1Fg9xMFqMdjwP3TezQHs9NR8jZbRWikJUani4GzkjKcDN4mItSpQW5JisyW3btGYyM+IDvHXrVqXfNrdS6PkEckXbKQVYS3aqRVMlNS1CKzmv6gMhKtwS6yIVdzcEmqy2d4y6nTF3O5s4VFIVB5j8Pb4bXx9imtmPhets+66Wu/a2FPhnDYbOkdLjw9+CttFdLGRYKZkn4K0fH8HfAJ3bIPnVrFgIDaEvLoWtUfv2ynWqfHNfeDgcPnqtEZR6eeM33Dnf363rh8L2dT0gCVmbpy/+DE5lJOmKJSwoHD6473vNPIeO70b255/gaKqt5b4ThkEaeeUDQHXIyR4E2hUfP4JSr0RSEXf5JukJSFSALQifqoRAC8yj1M+qgkCLRIU8vrer75envEcCRiXgCgTawwKtlvJV/frBylWr2E12mPckohXF0EVaCrDquhCVghl9RN9asXl7VlVx72PP3U/yASZW6zu61oHCojKICzWRBgb6eTM2/UxE6DQILYfCs97Q47ssdi/rRWFvrjJo8H6rOHrMaJwR35uUfisLMOUvxfZb1ISPf862+P6S0l183th+wOh7UR3z/T52NYSUN4KPfn0Wlu+axyy+t/d7FAa+HAe92gyA5275EP73zf12CbAu9NirvQWYNk4LFi5w+8ngo2PGwKTJk60hGapFQMtaS3lVJ2fiC6mafXuKMZXRgrWIL/lpjC3atj8UPbBAEyJMPqKRkQ3Yic28eXMxNMgNyueRK5x0U4stWvQR1bIucAswWe0P7j+ohEBzWLaehYL3h4JtHzt+1P7cz3sRCZc+sYZAGyUbk+dcnFe950FeeBU+wJRFtAC7WwGmDe9NN93g9Kk79Y8fjIgQdz40UoC/eDcG2nddc6HXMWX7Z3IKIKZrgpKcqnebgWjtfARPkYkNsQx+XT4FVu1ZyF6tGAxPNHlcDAzsY4I+ny83prz+szoXrr29AmpdJ8Abdq1qDk0bk9XCuY8mV36pH7nncuCruW9BUtoRTXl7e3tD66Yd4Mlh7ynzFJ4/B/9s+QP+3jxTeb92zTrw1Ij3oEl923BIqjjAogW4U4f2Th+2VCUrsU0YpDF1TJtG1Zrg7ifbvOkSmUc507q7m5LrE9doD6S0sqXtqV+WgLMs0FQPHXbP/nO2W5F+/4UZkn2BmQ9tWxxZGq5nPDy5UWstwoHv+MkUEsjKF1fcV4r7Hy0DkFG+GvNaKEKgqXp7IXKI/IpCEVE+KwVYa0LFPbqcB5X+N2YXwrur8yr4fuhbQJ/rCGSo3l/BUE1Fq+qw8mJ+Nsko9v1LSyEypBH6/o5iSu7EJ+bBiYxERn711t2TIKhmXeYXfLGnaq8AkzJFyts111zjNlkTPfi3334HDz30sK1PgrgA8Bb1YCYyDETspRaRgFYe8brWaRev8wzGVRv0PMANY3XlEhkeAWmn06Gw8JymotyqeTM4FJ8AenF3RQVJy5/vm6lT4aGHH2b9SUpMVirAPA+d+G7fsVNpEeJQS8MW4C+R0jcZrYBEgiXDm1UQc+qgfF2GQKs+BHqIADk//RYsQQSF3Ld/v9ueYdNiPQ9uu20UO+BwNnHfcDkMEtVHCvCEDxtDm47rna2+UsulZZ6FRp0PI8zX1vIaXDsE3r5rKgT614SyslL437R7IDvPdKpcAxXXkUND4IfxMab+GfTdJahyZMf9lpjAS2c2hat6huK3FN8tJ6DPOzcNhs2rL7eS0eSF78FuDF1UWqpWqH19/OCqTkPh5j73K2WblBoPc9f/CPuTta325D/crUUfKx9pqqwAScRenX6fzfPEGd1Dg8OsYgQ7Mrktm8XB/oOHqsQCLG4albBBRzruaF5aIy4QC7RIgmWP0NDRYXnyeyRgTwKuhEmjw+75C+d5FGCFkEVSP0IsJryNrj3kEytyGmi5cPH6JGuoMh6vmJf+NnpgqGewkeIA23uGxPukCB95sh6Ecwi0yhjFvt/m8HMqlzRBAbZYgIn4C/tF63Tcm5mMFZuSx/fXJP35kzaBV0Yt2HNsK4M/N2/QHiY+ORde+GY07ErYCB/cbwpXJodMdGRuqypvtVeAK2th5NASq5eMw+TkF5ovBlovmnhfa9HQU6LFp0HVtrgY8ftEghV7GZQ9slhzU0kWASK2Itgy9/VUPXgc2kib1INHKixcYl5SgKPCG7INsJb1llsg9EiwuAKsZwG+/7574ftp0133AeaLo5avrjxv8vzqLazywisr3gSvwRPGif8Uw+N/50BlxJXj/tSuLCbcOiVDoGkOu7XoB9992hZad1hr0wQpgxXfS/MHyJWOOFF2JxJTddYgpqLq3rhzIjQIa4J+v0fgY4TyiP3t1DYQZk5pDM1j0B8J0/lyL4Qw65Mk0ZgffeU0Y4PuguWX/NYMwsLQ+lvu+AHEV9+EQV7yKIQi17ca+b/b58PfW2dqEmHV8A+EewY9C53jetlIrAR9f9fsWwyz13wH589rs1sP6Dwcru1xC5JYSP52aF1++ds7bJRccmdojodkwcFmMikn5orItNatW19lCnArPHDKzc0Fpd+XE/03XESyAFclCZboAyxa7g333ZPRIwEXJOAKBJp8gGfM+FU35KELXav2Rdu2aQP7D5hcWiwMzhzVYhRViAfyz/92jpE9sfi6om+tKCGV0UBvX6pldKA6JRIs6nt0XV9IyiphoYjqIQy7WUQ57D4OcBZ9gZuEeOP/SGQ5K5vtW489Uw+io8yx1lV9lK/x39xKLRB/WQ5D6fAAr3PfYCpSGfuzi/2h4yGT2P6nxLRfyM3JhXkfb4Po8JYW8ivignng2pcY/JkMkt89sxiV423MGnyxp2qvANPGafGSJfZhsA7MhAwrsbxk9GIY8W9QtaWyDqrq0rsm16tlvaR8BhRg0SKg5QNMVRlRSkU4tT0FmCy3qelpyhn54IMP4NVXXwW98FYim6QeKZelAc4CXa+C9MiqcdXpqL0DCZWFWF5cVRZ+fs1MgjUQ/U+WJhRBZcQBdocPMH8uZDI0Giqd/C34oS+0aLPBZi5JGfT6Ab9adAp9c+NKjfOr9Wp/91saPPAcxhrWSKMHPA5XtBsIy3f8Bb+v/tYqV0R9X/jf4xHw1AOmONmOWIFHPXICnhsTDF06RqBP8TlcMlAWekgQqX+fTs2Hb74LhOG974LYqJZWd3OQAfrLP1+Dk2eOKUdVq0YdeO++b6Gmv0lxF9NpDHe0aPNvsH7fMk2ZsHlt2A6V6GegXpB57ObcKhIs+uDl5+UyxZWjSXQr17gpskk7U96RMqLF5EL5AHOyGep3VZGqiAqwhwXakSfGk9cdEnCFBbpbl84Yd3WeEjXmjr5V9zrEPSvzU/0A9zpEHiUz22vtQ+m6gEhTxuMlIWlxm2j52PIyWgoyKpo7Eypgxgx6fbkp7JAlkeGJB2xAEqz0/YUQMTad3d7xcD3oFEdhP817cy0Unmx44t9jQQF+rldt+OQ2bBvbmLUgH279A1GU5nSpQ59p/0ff+PXzDkDKjnzIyDsDT0+6maHBCPJ8eeuBTAGmPeFnY2bA0u1zL3oCLJpajwKssfLxEzWlBZhJDkUn+0aICwSvV0+R0ntZVadmvE7VyyxfIwXYThxgMQySlm8vPfgER9574CD7f9OWLUqotAiB1rImiyQ5Wu1xeDNZKIi8SUWKw0+SjUCgqV8BH6ACJscBFudHfgbkQwh5LuW5EZ8HVV7VoQYuvOlnvCwLORVzNws01ekKMRGV576ZZAFu2LABO3XlSZcE6zCeGC4/xbKWdwkHrx72QwlpvIpOX9YLTUSVDup6CyqZd8APS78Eiokrp64d8EM4JRpim9TEQfhAOYKZjSiypPAWlRRCDT/Hx8z9iMPqRMBNfe6Dri162/Tr56VfwaZDK6C4hNNkmrJQ35o1aQXPjxinlNnB47uYon/idKKuTBvXi4OHhr4M4SHWsZJVCrCoSHFkhjMTVpUs0O+8/Ta8+dZbrJsXBAKN737v8Tmw/kQx82Ob+PXX8OCDDzkjNofKvP766/DeeybfcI8F2CHReTK7QQKuKMB0QPbXX/M9FmCNeSC3vQULFiGPy/Usx7Qb6sI9I5Db4CSijwrwgo8ZvSSi1sS/zYg0bvW0KJZ5kvuQntFF7pt86KtC2kkQaNbv/ui8LBJ5ifVKYZAsirpo7ab8esYHXp9Z6edjtnwL8LMa90EF9PnGG0fAH3/8jt9XDLf0H0r0zJTtWwslq/4EOH0CAkJS1aMrLTZd9/GH+CzTnqA0czNkFBdCTUTF1Y64kl1LT10NYf41wCfUFH4xOWklcyejPJTOIoqO0onMUvjr0FmYf6SY+XJfyFTtFeDKIsHiMdZ0WaDFF0l0/NeCfGhBUeRFyZ4VWGV9lNsnhQ8h0PCYtrWHrLb1wsKYUrMEregqP2pHwiD16NYVtmzbDlpM0eIGWSvs0ssvvQQfjx2rG6eS5zFCglWWeQC83zfHQ62NIWi0TgJF+dG8ai3eqg8Ifw704O3iWy7AbzjpBFnSzuahwujjvjAP7rAAcwVYPCzhQ6E4wG+9EAVdL7dVHilP+eZz4IVEVOVXhxlSHN29EKacyYfmPY8qSbCorb7thsBt/R+Gz/54FeJP2TJlRzf0h3dxfHfegvGjWSKrKu0mKidRfzv1T2I+xIEBgXBz3wfgiraDbBo7mnIIpi76ELLwFFZMfuj/ew+yMXZrrg4Jt/nQSoxzPB7hz+YPmsYw6tQKgudu+giiQptY5VDFARbRHq4etnBf4sqRbkWtYvgQK7+vym6YrysXyAdYnB89lv2qEIOnjUtPAq4ckNE+b/bs2R4FWOexIYVm167dcOWV/Zh7x+t968A7N+Geh85Js82kWLLRRkCkped4Q6+pGczn1coHWGW9Ve2XVNZhvuaxDYHkQkT1SmGQbCy6vLywZxINBwyqXQ/rFdGZooxU6D5+36wAczc09i14Lhzu+DSdEYHxdOrkySoJU1cVK0LZiUNQNnsc+BYij8jZfPBhgR4xhfoBZJ7HXyYln1+n35Y8bA7zTPkJwVirrunvDLOlPMyMsOS/vfAARifl4zYkA3lFfttTDH8hCzcdCFd18ijAGhIXfSqsTsPsWf+MnpDZs/7KkBJVvXqKNinAtetB0SsHNMmtSEFq3749kwAPd6MSB7fKUsipA4cOadbH2Zm1LMDc8qLnA8yJMvRg0iKZhpayzcfBFOAv++pbgLU+CnpzrfVRoIa1DjT4Pd4eQo7um4Yx03YWIIQ/CA6iD48744GS0kpxgN0RBklFgkW+H689F2iXBdpRCLA7F8E+I47C2s3ZyirjItvAs7d8AM9/qyYK8/fxgpsG14bpXzdCQqhAKPfyB6/yylukh96dDAuXVSi1I698EAZ0VjCzIz/H94s+g+1H1mJM34r+BNepC2/dOVkJfyYCK4J6L9g4w5B4Xxs9HhrXj7XKq2KBFi3Arvj46bk8GOqwA5lEBbjS4wCTZYVbX/j7L8TbpEtVBYEWWaD11nsHROnJ6pGAYQm4QoJF+4GFfy9Shk403IFLJCM33tBwaX2bc2stqIXkWEDWXHFvIsoDLaukWDb6LIMZRCzKs5YlVrV/tYdMVO2nzGGQeJxdu5ZnUrzwDNp/bBbrpyVcEwdDyYq5POfyvg3X4o/nF7EwR+R/nFZQxhihefovQJ/LSwuhbOts8FmJyLCzOW54C/KxjtpSPeI11X3bZmXlen1qAYxD2e9OPW8hHnNDZ3WrqPYKsBbjsCuCowcmJDSCnaJF1ME4wGPCrAkBVBZY3qAzi4DYWZViRff1lDRVm+YwSHokWGJcSC1IMjVt1OLat08fWLN2LWhZd7kCTJbblPSTSkWafyT1lGTejl4eLlJS3II+bWZSgMkCLM+TalHmG1Uxr571XgWZlj8Q8hyTTwsu5JETsiAtz3QK5+4wSAT/HnX7KPhzzhynXwceLkX0F+eVkb/HzInXQeceS5yuv7ILyqGJxPa4AvzYhOGa3WjXqiZ8+mYTGNi3ptMKMDsAmH2C+RbBNfWUbams1ZoKMNYQf+oATFnwPuSiTzBPw3vdDddedouyfsq3ZNufsBT/GUlGFWDRkuhKmJP77r0HvvvexB5Z2cmGNfVJPMmm91H2l3OlI/T+05pzDl/yQEQO8P9pDcJNl0iwUlUKsPgOk08loXU8ySOBqpJA965dnA7J5/EBNj5LYpg3KsV8Wx9G61yCDnqJFEtUIiM/N+1HrIi0xKZVMGZ+3x46TmXEkSDQmu1SG9S2mTsl+N1MBp+1UoDtKb9iP4W6Ij+q2IOJQ63urM/F546B99T3wCtzJbPi2lhzjT9SVZ5z4pYs+AzJ2DgDd2V1oNorwLQB+/33393KHipaCEgBTn0a2U3NC4RFEdWy0NJMqZQfIxZf+QU1Uo/YnrgAGQiDtHTpUhg4cCBrVS8OsOi7Q4yvXbt2tXkeRZZgLQuwyEqsRV7FFWCCBO/atRPZZZvbtMWhVHqKNC/EnPe/am0KgyRCoPUUWq23TXUIoWft5XPDF2/xt5nUofekXAv0w91QG3dYgDkEWkQLcPFQWKy1v3eDmNikylqfDNfLlEw6rcawBtbf63Loe2Oi0gpsRAFuEOEPLz0eBU/eF4avvg++2hU+0EY7x6Dg202kHVqEYCpFXVSAAwPPQcOmSZCfGwSpJxqwqn76dwJs3P8vlGBIJHoX3hg9CWoG2JJfUd6UjOMwZ92PsOuoLWGZPI6AgBrw0shPoGFYjNUtlQ+wyAxPjPIbN202KharfNcNuRbjuS9yqqyjhUTCGAsE2t1xgDkJ4e0TLN3zXoMK/upJANGB8OisfJi07hxDfqxatRI6ders6DAczi+uv1Xpc+1wRz0F/pMScOWAzBO32vgjQVDoxx59HCZNnmwpZCGXOow+wYRIkfeW5v1t3PgsNQSa72H09rFiF7XyyfVIlmdN6DWVozqRP+FgSim0/twEu7VRgHk+lTuaynAlEH+J3Se/39mzjR0WG5+ZqslJe96yuR+A1+4frOHLVdO821ohhf3tlelWFnm3VW6uqNorwLTxW7p8iVuhMTILtJVfgvgC87/5rGjBn7UsxrISrXp59RYSsX25DVKA2/bX9QGeNWsW3Hrrraz3XNGRHzBRsSWL68mTp5R+OEZiTIoQPK04wJ+MGwcvvPiirg8wh1qTApZ8IlH38MNEgoUKcD5CSykOsFEZG/XpVr2RclnVYix9cKgad8NtyMJ/6203O62UUJ94vFCVAkwkWLN+Pgdhoda+qO5epAzVtxT7QCfc/VE5bIH+LELSsgJzEqwx4xUwY3N5UQEGLyLDcjykEVBcQbIA48e2/KZGSn9o0f+Xd/3BYffDbcNaQ2TjPdCmwx7GJk0pOakZrF4wEjJyyuC9GU9ARnY6/G/UFxATjkgHjeSIAuwICRY1x313XWGBrkoLsHjAaYH60Ry5M6nW3/1/Y4yS6wBa1bNYgGlN3YzEglWhAIss0Hph5twpBk9dHglwCbiiAGvtTzzS1ZaACIUmQ87KB4KhVUeErh7Fb5hsLTVbVvmBvIURma+LWog2owox76ZqL0zxdseZFG+LQsvROGJ+qgMV4KSUcoj53LTnsPIB5m2oEJF0T7XfjqsFz0/JZKGfeKpuyi/t87748jNITU0BXz8/aH96NZSVZENELR8oKC5jYaX2pZ+H0wjvbhfuBzX9vCAxu4QNl67R71jM0yLCF3YcL2bhp9IKSqEt5qVwVIk4L5SHUr+m/uz/lYmUzwuahiBhGabNJ4uhPoasojapLE8FxeV4zWSUoHooD2+3KcLyW4ebyidnl7G+UuJhsOhv6ste7PvPe89ZkJKWyt3wR7VXgMkCMX/R30pLoTPyIfhzeUoS+DRuxYpbWKBVjvYifJYya8FD9BRjsZzRRYbK2INKOwiB1rLakgLZumVLSExKZvLQsgCLyi1XmmT5c4szWXdTU08pQ1dxf2M9hmfua0g+yUeP6VsfmQ/wF31MYaFIAdayqoudtQdj5/KX51wesJaVmZevZDIcOgm88847YcavvzrzKrAyfKMsQ6Bp437H1U/DF58lQFCw6dm4kIlZWfefBrgcWQolBZj6RYzQg0fGM4IpnrgC/Mr0e21i2/I8dYN94Il768NbzzeE4tKzEIC+wI4mrrgyBmnaUCALIoSiT5Zkrf721zR49cMzrI8jh4XDb5MaapKH5eZeu00ZAAAgAElEQVR7wbzpL8PEuZNg88GV8MTwt6FttLYV0REFWCsMksoHWLQAu+IDrBdj3FF528svQgQrhQWaw5+Rg6HsjXh2QMeQKBunAvzyGEDTehYWaOorj7Vtr9+u3veQYLkqQU95VyTgLAkWfWsIqTb7zz81+Udc6dd/uazo7kFy/Gd0CPTvgkqIiHjh+1hULkdgWMa5SEhkY/QR9zrivlfL/YsLVcuQwOujugQF2KLQcvZpOwqw0mdYROXxfqgU79iasHxFAYyYmWVhIyZETk6OO/xkq+6pmjB+PDz51FOWBmmeyT9a/J/fFKN4iD3keY32Wm5DLkf3KWm1R/fkPPy3WM7Rfhntv+WxwD8kajZHq7iw+UkJ+mvBQmjXrp1rHSn4A0oLl0PJuR3gH1IGMS13QvKpYmBxIp9EZl5imRNfWlnZVb3wco9UL6FqARHLqSC2Wgq1+LIbUIBFpUaLBZqqbNW8GRyKT2C1a5FO0SlUs+ZN2QOvpUyLYTi0INDcT5j8hQhOqQqDxE+S9RRpLgorC7AWBFpeJFXyl+dSZdWlPPJ8ic+FXK9AhkNjSYg/4lYSLLLa3jxiuGXunHlBxn/5JTzx5JOsaGxMtOUghH5T/LdnXv4HDzIw3m81SaOfOAUz/jTR/T889FXoHHcZfPL7K0oWaMrTGklEPv5fJAy9Fi23IMQmdGa8pPz+YZYVnjxr+QNn558Ffzxdremvr2xn5ZZBC2S5PoPB6QkJ89F9P2r2yhEFuHebQSw8VBBneTTXqoJAi76k/PDKGdFUJQS6SnyAVRbgeS8CLP6EKcADp+Sy+N+UqsoHWFx/PRZgZ55STxlXJODKAZknDJLzkn90zBgrOLTFukt7WrK08j2LAAdmkOm22KZKUVYZevT2qXpdN5NgNfgsmymhVmGQVMqzBIFm/STgEyf40vNRpn4QKSF5CWE9s9aUWsX6bdO6NSxbtsytezDnZ814SXJtmTPlDWjnmwlnCs5DCgLh2qP1liyvyxKL4OqmAbAtpQRq+JTCkJa1mDV4IzIuR6EccpFDM/1sOTSq4wuNgrxhD97riTrPv1iuWQjtQXyZ9fcsxpTejfcoX8t6Pqw8tXEC9yCUQgO9IDW/BC3JJvQd9aNeLdPflIfqpmuFpT6sH/R/VmEpa4sszX9ibOdDZ85DeG1vdo1SbWw3H9tNyipGq7A/sza/vzoX+2GyXrsjVXsLMJ0QfPDBh/D8Cy+4JI/SjEfBp+4eXAzq45HAaYgM2VBBTsSDbcsseir4h6jQUo/swZxVllw9CAcfpRasmt8nAhY7cYBFn7CpU6bAgw+pY1Fyv1y92JGiBVhrcyVaILQUYH6aJbLLyhPLSbBIaUw6lqgbGsESBkmEP2vNi9iQvUMGyiufTvJ6jdxjb7iXZSNcGSzQ7oBAi8+FrADfiyF33n87BaIaHXTp3avKwmSNXbwmD776Lhsub/Ix1AuKgN+WT4UVu/9SduOavrXhrx/aQ4BfoW4oJ27lNU29CS5kkwwqwI7Ig/yb12zKYkX0SLAcUYDvHvg0dGvRB5mvzS4D5g6pLMCi4lpdII5iHOAOCMHa9RRyPFByJwmWioNhHfr/kgUYIdB3fJtnCbXhbtcHreeHH3jSN3PYsOuZRc2TPBKoKgm4wgJN+wF6XoOC3BcmsKrGfaHbIZ/gm2++Bf78s4IM06JokhJM3FiERBUswJoQaHnPozIEaRkHxH0RFwr6AIuQZpu4vrLwEDW1YFMZDJuRwe4ce6YeREfh91aMV6y1dyPlF5U6sjiLJIRUT78rr4Tl//4DXj4CUeqFnjgD7ROyqHzrb+Cz6DULyZUe2VVVEGG5ow29Ogb+kmI5PDYgIt0s1V4BptFpWRwdEc7Pn78MB49OhyuvqAXz/smFidNNPgbkO7HpgboVL5keTJkKGFGAxY7JcA0teIlYxsiiQ5BfOwqwSIKlpbSSEtWqTSs4d+4s6CmcogKsBekTN8j2FGA9n0CRKEsLSs3FxSzAkzuYSLDsKcEqyLJqMdV6BuR51TrI4M8JLubP/3aO+Z/Q6eO+/fsdeWTt5nUnCzTVFd04GtJOm8mcsHVSgN99MxUaNjmg7IsV9Ndub6suA+/XsWOxkJbcEQ4lJ8A7k2bB0SSThbdWoC90bl8bBvULgwfvqgMRdb2Z/62mYstee7w/BaHgOpZdNu0E1U7GtaVfQxsItF0JkJ9zOvaxe6QF5v3hV3nwyodHWFG9MEhGWaADAgLg2Rs/gpgIW/K5fzGM0qxVCOMVkmgB5gdTdsehyEAWng0bNzlT1OEyogXYAoGuCh9grgDXDwNONlOVJFiczZ8ERmGnbrnlFggJCYHs7GxohetPzcBAOHnqFMTFxUFCQgLEx8cz2TZu1AgKCwshIjIC+vXrB9mZubB4yd8QjGWL8HpkFLodYKIwbjdcPwICawbAubNFEBFVH5555hmIjIiETp074WFlEmRlZbG2crBNqi8sNAyOHj0KATVqwMqVKyC2aSy0aNmC5b2qP3JYYGqOCCQiZqPvVcvmrVi98+b9hb7wSSwvfZeobV439X//vn0QGxuLISpNG2VKrVu3Yf7qZ8+dY3m3b9sGuXm5MHrUaHYtNDSUjZvGROPtdfnl2K50CHTsGGsrGtEwlGJj4yAiPBzoe0bjaNO2LStD4yNZpqWmsrw52TlMzvQ3jY1kcM011wARFQb4mTbdO3dvh/Xr1rM+DR48GDp16MJkSSktPR324/eB10ftbli/Hg4c2A+dO3exjJXaob5TGjTwWjh+Igm2bzexfddAGdM9+j+maVOIiYlh5ak/9BxweZGcjuE46ZtP871n9x7WNpU5lpgIp8+cge7du7O5oPpp3PQMUH+i8H/Kdxm+z2lp6RjZYAebp4iICPjmm29YlAhnkscH2BmpVZQh177+AwbDylWrLBcJ3ThnVAiEN0QlmNY/VEY5MmXmzaEwsg/CWFXkgKoDXtnQo1KUVXspSQE+8EwotIrCdnlcX3lPJliA6SAv68VgqEV+pQSm0YJj876hhZvyfbzEFPaIp+oIe+Z9LywsgBofIfq1WuN4jT/bpBhnFOZBxNiKfajx0rY5q70C7I74cCIpiiwiTQuBUcVIT1lyVpESO6llhSYF2E4cYDEMkhYEmkiwOnfsBidTTdBNLcVVVIC1rMlGFGDaELRo0UI3LjFnpSb4e3zCUV0SLCULtL3FmQaqdcigOqCg/HrQZ9UcSSzQpADv3bPdrSeQrrJA0wfmlltGwi8zZoAqDNLQHqNh6ldZENXQBCm2SaQQ0kfn5sbK2y4ryPTR3oFkb9FoFVD4/dpbGGWrLfkJU+rcKsBCOKWn9Ir181BH5U3qgVcP+37C9hRqZd8JPo1jLu8SbmlDJPjy9fGF63veBYO632hT3Ggc4LgGreHua55GpR8VdCntS9oB4+e8bnOdk2AZlZVqbKSQrV6zxt6UueW+6ANcaXGAzSzQ8Niyij5zBbhRGHT8MtsC5aoqC7AMUVf5can8sEShk7JZcr7IxrdL9NXif9O3mQ7M9Py4jPh4EdmhfwASt5h5KAjun5VrYoHVS1o+ZVRG5ZtmpC+q9hwpJ+alZ96eQqglb+qHkXaN5BHrkp8Jap8UYUeTs+W02vGEQXJ0BtT5ZTg07W9XIwImuCESPJ48ayGj0iR+VSEaeVNae1E9NJ0UB9iieNO3XQWrRqPB+n0AvaeeZs+/RQFWoXfEdnEfcvBYKVw3LccqtA5Zfmfg/iaqgSmyQnVLxQ+1Av+oCl6T6tZ/Z/tLMYPpGXA1VXsFmATgigWY4CGpKWnwxf/uhtMlB5GcqQAtKb4we2GmxZH8xLMYB5hIsESYBTWsshiqrtM1LWIlrTr06teadXHB4GE4HlmsqSCSchuOJ7OU9HyAxbBDx44fVcKQREuxVl3cAqFnSeZ+amJ8UXm4nM3UyKbZSgGWSbD0LL5yo0Ys9ap5kcvxPJLvC112dxxgmt9Ro26HZf8ud3qd4OEn+MGEWFGvNgNg9vQAfQUYT2xhtIYCzMMDkYIsEULZ7bAIJ6bMKsvr4fMASTlQfnWYrvXWblsXUQb50ICIsx58/iTrISmgDes3gddHTVT2eMP+ZTB9yRe6oxnU/WYY2OVGqB0YZJNPpQDTu5yPFivy1W8U1cRyUOaoyPRcHhyty15+8cCzUkiwqAMqH+ALDIHmDPv25OO575HAxSYBcrUgMkcPBNr1maH178or+0FurskKSkrwzNFBjCF64LtpDF5q5Vtr+rio0Y28O3pKrpiH/hb3wmb2aToQPJBZbiLpaosWXS3OHdwnLN9eBgN+yFArwGI/OeQ5PBA+/jnbyupL3agq7gXXZ0xdQ8lbA8G33IT+uhQTxQp+/G/XCMuqvQJMp8PzFsxxPQxSLvpn1Z5heY5uv/EQ/DbvdAULdDCeSKlgFiqLoAoiwl98PaXLqLVYlU++Zt6AlekowKLVVg9yzDdO9mJHch9RbhGSX0puRaQT/J0Y47dJjK1ixJVt2lhnZWUoWR+5nzARZW3eus3+uz/xaqT+R3glh0CLC7pRi67Kr0XL6isv8vIHhH4LCz859RMMJzszza0WYDoouOfO+wxZS7SEyBm9ZQg0Z4HW8wHWs3Kye0eQzGD5Kc3YuFp9ssT85YRSlBGhVKKizfIsQ/ijRmgk+w/NxZlDlqlI6sXEULMOPHTda9CiITGYWKeDx3fB76u/hROnEzUHd9+1L0DXZpeDr491KCkqsPHgCpj2z6dWZUUmdtHH31HpkYVn0+Ytbo3nrtUH0QJsRXKo57vm6ID0fIAFCDRVW1UbMZEtlOZt8JAhsGXTJsjDjXDX7j2gLRJJzsc1IysjA8IjTbDm3JxsKER4cN2wMIQ1n2V8C127doP1CHc9f74YDh2Ih/DwutC2fQegNYLQO/XQ8kuEfgSlJYhtcnIyZCPkuEPHjggDzkG4bbDlGtVNycfXF+KaNWfw3OPHTWijoKA60CTaBDUOqmM6kCF4MEGUd+/axeoj6PR6hNWWlpSwOqg+Gkt6ehqkIgS5RSsMgYdp357dUAMh3v0HDIDCoiIGSaZ2aHyUqO1olMncOXOwr/nw/EvP4b0c2Lt3DxvTmtWrsS8xFhgxwbepjp49e0L66dNw6uQJWLhgEYNkP/jggzB37lw4fNDkGnIIUU0tMZ4970ty0jFW1/Dhw+H9d99h/SXI84aNGxAFtBflXMDG0QfhxzRWCpFVhH3msqSDTZqH9u3bM5jx0aMJDBpN8OsMnDs/P38GG1+HiIreffowWVF4lNq1azOZcDnRPZLfDoRIl5w/j5D0SDZWks9yhJv7YZlrBg1irLg0b7m5OTiv8awd6k94eATKIwAaNGwEBfl5sGHDBujcpQvrM9VL0PfUtFQ4gvDwoqJiOHzosJULjSOvlIe0zRFp2c9LkOibR45C0qd/LYrwmN6BGC++nLFAa/riyug5akokq6LfWsYCLZcwPCTvPT4H1iOxEmOBpr02J+eSXQqFMEi6EGjqB1p90096wdg1Z63CHBHa7ulnnsb3VM15Y196Fz5H2arvwHv5exe+Ixe4B72/P8WeG2dTtVeAyQq4YOECl08GSzNfB5/CRVAe5IvhPv3h+is3w/y1xUwBPvVsiMnPQIRZyEquHis0nx0V9FZr5hyxOKqgImgBLq0dASWv7NUMHSDGdtWzonPonJ7lVqxLy19H3IDNnDkTRo4caTN63pYevJn7GtLhx4kU7RA8ZP09X3Lefhxg1Rw4c1Chmgf+QZA/EpICXBks0KQA33bbKKcgbFwk48aOZQRz4mEJv/fkiHfhzbe3Q2iYfigqrUfcJQi0AxZg6BzquIXZ2RUVy50v9wbvclyUvX3Ax4soJ4kpEUMfsWfAG0oxnBLdw9g44ONtioPnTBrzv3SY/CPGFxYSKa5XdRoKN/e536bK0zmpsGjzbwghE2C5Qq6o0Gi4d9AzEB2hjiesBYHmzPA1a9Zy+lkjgr2t6C9Ivp6VnaoMAi27oHALMLJA83AjNNaqUoBFFAcpFN9P+x4VvH1M2WrfoT37htI6Tv6r5N9Lif6mRL/pb0IMNUdljuoiCxL3tSXFiVIYKsqEBmDcCziX9H9yMiqamLddu7aoVOaichTAFDe6xhVgKkt10D3KTymodjA0amyCJvJoALSm5xfkY/vxrD5KfAyk4FJ9VE82Km10EMv7Ra47lHrjfoH6RAoctUP/U6ofFs4OZMnPmPyD+beJkE10nda/Jo0rDmyDgoNYWW6RpDrJL7lNmzYsIgWVI/9YSuQ/S9d5X5JR8ebt0aEwXSeFluqgcVG9NI5u3bux8vydEGVJB6Y0D6SU0jhSUlKYT25uvski0qRJY+a7S/NKdZJfMv0jmfBE9+gab5P3iWT87/LlzCecy4vmjWRKvsHUTtF59AmPCDfXW4OF+dqPvtGkeFPy8/WzhP86cfwU69cdiEbahQq+M4n2ebNnz9YlvHSm3ku9TAoeiFx99dVs7sTEFOCr8NuFsGhGkuVjdjLV2/fyClRKsixovh9CV7ACjEVbd2wOQ1zOHxUGQy9ThGni+VEB3plQDp2nSHGACZ0pMDxTczv3l0OP77Ks3B3GPPIIfD0JjV3VPb3V9JLx+9WbquVJeQwN4Gyq9gowkacsXrLEbQowCZKU4AEDD8CKDXlMrhbHfD2qdZU1UM8pX2/GZDiJnmLFOixQ2fO/zSzQ8JTpw69K4oZoLZ0W40dGlT744AN49dVXgXy69uCJOH2s5USn0tExTdkGWAydI+abNWsW3HrrreySli8xJ7jSg0QagVLzdi0s0HgibVnE5c7L1nO936q50LLcq5AAwsJPiAJOhkNdcjcE2h0kWNwCLM4v9ZVOX/u0HQo/f3NeGwLt7KpkoBy3ApcfLQIvCsYu+QC7pFwbaF+VhRRfP1JoUfktL6el1RQiQOUbS/1DGzV4I6lDaTk+CFiujMp7mcrYSy+8lwmfTDpmk43aahrVHF4a+ZnNvZLS87Bi10L4A63AqjSg8w0wqNvNECyFP+J5VSRYdC8pMZkpCWK4NHv9l+9XJQS6SuIAm8PQKX2AkQWak9/RAeuqDVuZla+yk8j6ryVv5jKCCqwnuV8CKtleSvJ2JQ7wA2hV//rr/4Di4v7HyuUaVUowkb/e0S4Q3r7KH2q1qG1ShLkBSLU/Ffeg1CPxwF/PIiyRYNmEQeKj43WgVXfiP8UW6Ktlb47hcojFmpNc/YVWbNEyWJVkgy5PiE4FtF7A2uke668gI1eswNVeAXYbNIYg0PmmjSEpwFdcuQ/Wby+A2BAf2P2omWlOtgBrwWJViwFVrGUB1lJ45YVEXgz4b9n6TL8NkGCJVtutW7dqwsjF2Lx6kGMOgdZigRYVYC0/Yd6Wng+wGAfYUBikL/qY5CGyQDszd3w+xHlQwX/ka6oFzewDHDchh4XbIoVy85Ytbt8IuxKahrrN51JFgtW/4w0wbWIYNGm6szLXfM26RRIr0+ulEX6oEntXVHIOWVyDENoHsGVXHlp0iyD+SAHsS/SBE6fOQWJiPrzwwP3QpY03hIRlI/ywBBo2Nvnt2Cjp5VwZJgXEC0pKTGyu3j41wRsV4zOnWsK7X+2A6bPioeCcdiy8umh5fPn2zyFEocgeOrEbZq+ZBklp1r5D/v4B8NCQl6F9THdNaWn5AHMmdleetaqMA0y8DyEhocwCOaZrDfgamb6VbKeuPDd2wiDdN+0sTNtZwNjfqyr2pDg/9txZXBm6p6xHAioJiCzkjkrIYwF2VGKO55cJsqgGchEZNySYxYRlbNGUiBna9AFTw521+G7ELvFvtQBpptsWBZiz8ssGB1SAuQ8w5WdhkDqaCLymby6Fz9FoJcaJJcW3S+fO1ZroShQbOzD7sA3CzJyH/Tr+ZFzcJQ5llkL7yaeUxIb2el7tFWC30ePnYXiPvCkmCHRuCUR33wvJp4qtFWDuA6wHj7Uncbovn4hpXZMXDNmirGUZpnIGFGDRIqCltLJFsFdPFqJELw4wvZjN4mIZU6fWnPD2SNmLP5Ko9AHmJFgEgT5w6JASEinGo9XyN7aaBvIB3odEUPUQCqs6jZRPK42eXurJn8+p7MPCPxwEgcYDlcgvspkCXBlxgKkpVzYdVJ4/F2LILLrOfYDffj0dGscgLeMllkh5LcP5P3HyHEz7JR2mzsiGlNN4Oiskzqj60u2fQWyECSLq5V0GofVSIa7tRigL3A8RYaXQMLKinKwUkyXZy6scDu7uAnPmNoav/vgeTmXoQ85Dg8Lg/sEvQzNkdLZK2N+s/DOwYMOvsHbvP1a3usRdATf0vgMiQxtpzqQqDnDLZnFwECGWlFzxAX7ttdfg3XffrZKnSCTBGt2+Bvz8QCUowHos0AiB5j5vNOCqYoEWDyDF8FVVInRPI5e8BFxZH+jA5q+/Fin3DJe8YN0oAFobp06ZCpMmT7b5lj3Q0Q/u6FoHLifPA9oLk9WVkh4DM69FtWeme9I+yAoCTfdlYwKSYBG0mUOgia36RF45PDDftI8SU2Xtqdwobser2vAlwD9fWGL+OlIBKYq7kOQ3MbsEBsX5Q6cItOxf4ERhjWbvz4K96eehXbgfDGkWBLX9He9U8NhkyC00hp4Ta6/2CjD5gf6zdBHzu3ElkQ+wt/8S5v9LqU2zTXAgEVlkMVnFJuONqJRRWdlRQZP5S03/a0FJxEVDlZ+XlRcIUSEzEAdYtOrpKcA87BBt6PftJz8f2xih1BXOAqvlTywqwCdPnlJCqbkC3KvnZbB27TolHE+0SK9Zt07Xb1AZB1iUr705k2Ut/pblL86p1VtmtkyKizkt/AIEurIswM7Cznj3OQRaKwzShHGBENPMFGdSMyEbczkuutC9hiYc2ItOlR1lgnblhRfLOsEWnZTsA4+9cAZWbk+CgrP6C+913UfB9b1H2fT2RFYCrIn/DO4d6QtREeVQu1YNiG1cF2qiH2ReXh04fRLjLp9qgP+i4VxBHdgZv5GRWJ1BX169FBhQC4b3uhv6dRqizLbl0BqYgzCqjDyTPyCR5owe8Dj0aNFX1ydZZQEWmdhdedb4c+auKdWrhyB/RHhEPmcWC7C74wDT+oup7NXN4B1qPogQfIB5vE3K427XB62xiwqwHsKmKubA08alJ4Gh1w2BhYv+dmrg9LzO+HVGlXAEONXB/1ghchMhcrQ333rLZmR0aPhoL1SEo80KsBl6bMXcLJdSuZVRHgoHiUtl8NhMpsAwi24U7o24uyHPQ21QCg6E5SsKLH6fBNWWFV9C1ZCrHZHRVdfwRqrHiZBLZW/0wG+0/RBwYnkKGfTWv7mwMqnEYiWl/SYdaIy9JtIphdMdjzuxOE/dVmBlsSfE7UPdasFLl6OxymAiJbrv98edIsOq9gowbcCWLlvq8sJ4eNf/INhrHoSH1YD0jEK4ang8U4DpBUt4Qgi2zSdF5d8rTpie3wPl0/Ib5ffkduS67UFvDZBgiT7AWrF7qVkjJFjkI9qyeWvGOKxFcMXZpOnl01KAuR+hHkSPK8CkJK/fsFH3NbH4AFOu2hoEO1qQZa05FFvUsvCqeiVCdM3kDx2+rohLVxkbYVeUEhoCP8ygg4S4mBZWYW4oDNLUjztAuy6rtOeAlEtieqZECq4QE9hi7fwBSW/oFLk/Et44Ec/X4Dppk83S/lRsn+ZRFUpJUXn8wZ7w1YQomLfhJziWpu1jz4tqKcB553Jg6fY5sHjLHyxrAyShur7XHdCxWU/225ueF47qxu5t2r8S5m74ATLz9OPf6SrAWOeZ3HS0Av8CFBaJ0oDOw9H39yZN318+DpUFmBjdM3NMJBSRyApLcV+dSVVJgkUKcIOGpjjHlRYGSc8CjD7AIyblMbbVqvRN41wONG63uQ45M9meMpekBPhBujOD14tS4Ux9njLGJECKMKHIZJIsKk1747hgH3iqZ23ogPxwrWLQdYfO/Uip5Um0FIv3eOhayovf/uBxWUwBZizQbXCflmNih+eW5vVJXnA4rQRm7D3LFCaV0tsKiRTvuedeGDZsmLHBVbNctJct/3IYsYYY7vnzS89YMWDLBWkO/7w9FC6PJLLOqkn5iN4e9LM+ezP7Lo+MNNwhZ8mwqr0C7Co0hl7w6dOnwZ9/zmGwTkpkGeDJSgE2AvXgBfWUJ5X/KZXTgueqHgMtSAm/bjAOcMOGDdh4X3rxRfjo44+VDxzfOOnF3RVZgrVIsEQIlJYPMD8l1mOc5izQenn4QKwUYB4HmN/UOkSQpSBDnem+lp+LFixaPvCQfICpylMnT7r1xJJgy7fefJtLYZDEw4z2bVrD3gMHLdIZ2mM02LUA/4LKpRg/W1ZycYFmoYooSQqy4dXPhYyMTMusgJd3CQevHoG6tW1eNQR2bu4Jq3YtQkblmZBdYJ+BUEsBpoZOZByDn5aOh/ScE9C347VwXbdR4O8r7iAqujN79TRYg9Dlc8VmeWn01J4FmIptO7IW5q77EWrVqAM39rkXwybZR9CoFGCqi7sh8PfSmekggr3D8YddJjM00vY330yFhx56mGWt0jBI814EWPwJ7hQrFGDqQ1WxQPODTGrTowAbeVI8edwpgU7IOu0sC7TneXXnTDheF+2TU1NT4LFHH9X0tSSlpQBh0QOaBkBELdNe+qpYH4hGD5OCkjKohdY9i5UYfXktCZVh/1cyWb0c0pyUVQL70otgV1oZpOaXwtFstdLX78orMdxa6/8Gs7OdaSnfvxDKZj5lWAGevisH7p2XZXeySe858kRdnKeqgUR3nHzCyuqr1UGGzrrOvhJMFuCMwjyIGOv44Xu1V4DJArF0+RKn4wCLCrA4EcTOSSdSSguwymKo8uulClXQDxXsljeuIvIxQqokt6WC4ElPmmgB1lOAWzTsAEdO7WGlecgT1UPLLUBajNKiAsyZY+V6uALcMa4nQj43KN+NHt26wpZtJthtDsZx5KEoVMO7knoAACAASURBVJltLMBac6dnUaeKjUDexXzifGq1ibAeDoUkSxDFW3RnovkdddutsHX7Dqer5cgACrcR0zjWSpkmEqwfpwQjqZNOaAtRwaVekAVYhDqL4Yzke0732lhBiwWY4NfoH2PP+rxv55WwbukAVrm7FGCy5i7Y+CsknNqP4R9GQfdWfTU7704FeOP+FTB3/Y9Q7l0Ct/V7BDrH9rYrNBUEWvQBdsXfXG/9sdsxBzPYKMBjMMasGOPdwfpsstMabocFeuD4XFiaYDKD6LmfuNoVsbyoAFcl6Zg7x+Cpq/pKwBWSPLdxvVRf8V0UPScf4ePHTzBl+KmnnsH40UW65EO0jw70Mym7HcJ9ISHDRN7YIdIPaplDzaefLbfAc/m+W2uwpKw1b96CxfGNxFjl/1Vrr2r8ZfPfAe+t0ww9B2RlrfPRMUN5KZOjFlfDFUsZCfb8+N/G97nMJ7wZnqDYSY6Ol1dX7RVgV8MgEa7ey8sHCALdvN5iiE/yw/iDeXDt7cdgx34TDGPdQ/VNjv+c/Y5LTwWDFhVYlaVXy3JLdcrKr4qcieezZ0WmMEhk8bztJ9bborir2P8BCSugLDKG/Z0UvwNiLxvN/l41dzpc0acHeKeaXhrKw//ufectjBGbLK6bN2+CNg184HytpuBXkMjysLzo58YV5fmffwFD7hr4//a+Az6r6vz/yYAQAiFkEHbYSJAtKgqIqHXiqC1F0bq1WH9qW1ttK862VsXx81flr1JXxVm1gBYXihMEFWQpsgkrQBIICSFAkv/zPTfPm5PLXe9IyL28xw/mvvee8ZznPGc851mhPIKuF6c9Tpfd+jh17dic1i01PAdLeanv0hvuZVufl+n80fn01tQpIVh1+j99/A304ZyPSKlfznsx1L5idgWe2r+qDbMXaL2ycBxZ6bj3Yr/tplrNt6CXTNtD05fuU9oHb7AWQqwXdF3tUe+212fdnlt3Poby40+6lv52Zw317PuNbXVKwvohS0nZS2NNfs4hElYJZ6QqOFw2wNy0gsPq8qm2Z6tX9qaPZl4a6mcsGGCEJVq8dj49/8GjtH9/JR3TdzRdPPZ6nrbWN7GxYoA3bl9DM758kZatX6j6cwzb/p47YiLltjXUgu2SmxMsCWHmlbb0fI0p4amp2kcZmbnKC/TvRrSiKRNY6t8QNsA9jqPKq98OxUQlGxvgxmKAxQQFeI/bAEdCpfEy0WAgGhVohO164803G0VDJJo+HillcW7ettXwIfH0008zQ7yNCrcXskf7OWpdjVWCYKAzm6uIevMxw4bFVEsuVnA2dD1VB/dTwv+7hBJ3GHu2W7pjbhHd+6kRxtVrUvbXDSgFhqQ284F1np1V4Ux8dq9mnlShj1gGGKpzH340J6ZOsGq2llNiZ0NqhhupVTdmU7tslhJZxQEW6rJTk7VjiO0kvXp9TvaldjbEVgw2h+SoyulhqE6wF9hQYgb57TVEe/fX0PhRrJ6CQyAkxxWsYpnKNgG1f8tbNKc7P95PZ/VJobHDBxOt/YrtabPr19W1A325Ypey07i8J9t9KnVjvrlBe1If21cv3kjUO4vVYZJqVWBqJdWqvhqesFzm7dV76ORuNZS2z+TqHfWwJ+cNZQn0ytL9hie7tFpGP5fhKmSmGuFHNNiJ4aJihkfVzW3aXRwAKWamVl85nBheJybaajwkv8YAo6lYH4RjEQdY1Nk3ri+gXr2717vtBQP88N/LqVPX723X2MMRj9frgu8137qNKfTBq3+ulz0WDPDmnevpn7Mfos1F64y1pmUmnXXseDp58DmWoMWCAT7ATPdHi2fQrPnT6cABw8mfVydYW0sK6K7nJx0Cm2hhRBMHGBeZX3zxZaPFoO2fn6/s2v5+ajrdOo7XqlgzwPXWDl4HM1ncUczqaLW2/x0f3qUOAtjkH3/iCXbYcq1Xcow4n+7JPS5RixiN8YIRYABRIoYOGRyxCjQ0TWaxAy07B5wRgBQv0gAYwOXid0u/p5kzZipfMJI2sXkX0oEDB3m/SQ4xyWBw9STM7hlnnEHDhw+nQYMGKgHVkZxU7N/dP1L1n86g5Fz2o+IhRRIb99WfZdL4/Prj4dTUaytKaUyPZGrXgsNQeUgb9pRRt0c0/sNDGWgNfPcr+8gUUsURywDHwjmC8q5Wchcl7fuvCoOE1H/gokO9QOu2jE7MkoyKHfNjpwJtxUSjLidJogdnWIoZFUZTnuVvXq3N44ZapwNoT+Ll4rmKmUbYx4unv22cT69P8qP+9lwXzBeFkRY86G1y4HPlPp8djakkbenwQRJYhljG/H1fbT69HWakQ/Ds4nzII0y2Drtep5vk3Ukt3W48ZWycxttukgMeZoAlHiiyxdoJVixsgB984AG65fe/J93GW7oEJ1jTpvSj/EFfeljK/JmlYHs1/eKXRKcNvoY6ZeWFOrF49VfMRL5Im3YazKtTuuH8uzm+7rB6Wfbtr2B73vfo3+zVWU+De45QNrm5GewQzJQ++W42vbPgFdrtYnec3jKDrjvnz4eGQeL61mz5nt5kD9Crt9QPXeUlDJIVAwwtjPUFa5VkJhqHa3o9bviM9rseB7jBGGDdF4MOMNYuToP+d1fIDqqxbIDhqLBdbq5qvzG9bkc7XvHywcAAnFbO/2pBRJ2Bk7w3mamKM8ARoa/RC2GNnTbtn6pdqCpDZXrrlq0hOCAxbt++zr6zQ8cO6vuQoUOpS5fONHjwkEaHuUk3CO2hD+5jXsDbZcBPpm8Nmdh47ZeKwTyojafs4nTqtJ4p9P5EFjJ5SIsLy0LhqzxkV1kggNz9h66u2Y9IBhi35zfccAM9zCq3UacqnpzVe1lfNptqmIv72fiLlWMs2AAvmZRlLwE2M1YCiBVD5dVBEuqwsx22szW2QoAbk+7EoNsxjG6SUGHIdTxYSV6dJNhWOHRzWOW1DTP+7H6b8alLjq3GBvmd+m5VxiQBbopOsIQBtrMBnjqlA/XJj+xQE/WctaoANsdreR5f575ourUP6XWvE3+g0pJ0OpMlsyOPPj1UZMX6RZ69QOtxgKWCrcUb6aE3bqM95fXVxTLSsuns4ybQ6IFnHAKeVy/QbdIy6aYL/0KdMuvjoPLAPpb+zlTOr8ypefMUuvas25hRH26LFjcV6GjifDZmXFr4fTj33HNVP5UTrFjbANthUNYAvuATL9DI2lhxgHWfD3ZOCN3mRPx7HAORYiCaCzI44HzjjTcsQydGCk+8XBwDfsAAJMCJ858KiwG+/p1tNPUbTXjkoaNzLsuisfBY5pK279tLA6cWhTxxh1Ou92M7PatAA4y4BNhlMCA5mPXODDqRF8hYJdxeHd1/gFKRUwNwU4ZRtdlRihXzZGaCzEBZMVJemDIrr8NSt52tML7bMYb45sWZl87w6mX0ful9Nj87DYodg+7lUsGJIZU2nRhVwY25H/pvJ2bfrg2r91aXFninOcFCsVhLgBG798KfXhhxaBrAJBoWegxR6SIkwP98qD/1G/h5rKZe1PXULKighI07qebCzo42vV4aumnyDnqM48slJSXR8fljacJJvwp5aN5Wspne+OwZWgJzAJc09cYZlJhYd3MLRnTe9x/Ryx89YVnypIFn0wUjL6PU5vVVizaw7e5z7z1MW4o2OLaYld6O/nblM4fkKdi+jm1//0VL11tfWJxz/MU0dvA45RnaKlkxwLDN+4DtvpCicYLVmDbAOgOsbrCvY7UvaJw4mUe4DbKX77IO8MXX4QiDpKtA/+bmm2Jzceyl3/E8cQz4aH2ID1YcA00OA2FKgGFGOO4l9wgV0k8I+lb/uounmMBmL84QRC79VUfqm+kunQ5XMj15dGu6Z0yW63AckRJgYKV7Xlea+fY7UdsAmzF88pgxNPeTT+qHyUAmJ8mu/t1coZ1E125oraTFTlJTrxJSqdcKVjuJsDmvm3TYjVwj6YcXCW84eeyYUoHd7qLCzTGZ1bhZ4aMRGGDY7V5y6cX0GTPCkSbxFgtmeuSoUfWqAQP80pPp1K2HM0MWaduHs9wrM3bQRddzCKfa1KtTf/r56KuoW24f9Wb/wUp6de5T9DmrMTulnh360y3j7+OYvnW2O/D8PHXm32jjjlWWRXtxmfNP/CX17gzPe3Vp34EKevTN22nd1pW2TSYlJtPgnifQtWdzyB1TWrByLr3w4WNsh2Wyra/N1619H7r01P+hztndLetvSAa4MZ0yHTYGWLDKEuDrX9ijbugbMw7w/z32GN14000KisbE9+Gcx/G2Dy8GlPSKLxCRIpUA44A9bty59Prrrzeaj4DDi7V463EM1GEgEgkwSrd/pOCQeMl2eP3HmW3o18PbuqLdzrmWV0ltuIy5V8dcRywDDNW5/85+N+aqMRde+FOlAm0bJ9JKSqkzx05SWZCZXXk7qagTaepMLfJZSYvtpL1OjrYETmnb3D8zTGbmT4fFivH2woSGw9Sa8SrwWUmxzX0TWJ0uKqzgtRsXO0ZYh4UlQffPqqTbPjTUYGMtAcbCeemllyqv2pGm22+/ne69915VfPiwofVCKsEJ1p23Ng+cDfDi7ytoyKn1HXvlZHQgSEiPP8rwpo40+5tX6f2v36S9sD+3SScNOJsuGnsdT3eDAa6uqaYfNy+jR/79J9syLVJa0Hkn/JLGDjLUdPX03Jwp9PUPX9oysc2Sm9MZw8bTOSMm1CtXuncXvf/Nm/QB/3NKN//0L9SvKzuUs0huKtDReHltTKdMh6hA38h2T40hAQZOOf43cTz59o/uCh1OGssGePLkyfSXv/xFjawuuXckiPjHOAaiwIDOAEcTBgkXsfACncJrYzzFMXDEYSBMCTDws5JDOw74f1scw1Qhn+JxrjzU54gZx07MKy6prh7UzFPcXi8eqlHfU2ene7ZJPmIZYNiGvP3O2zF3jy8SYBUf60p4M2YVOSQ3p1PI4yRlle9uTpfcGD83SaOdlNVu5bCT6tr1x46htVIjdILFqZ9WjL3VBYH5nRk2M+NqZojN4+p0uWGFP7cLCCljrpcZYF0StGtXcUw9HsJuF6ql77D3zEiTeIE22wBjgTp96AR64pFE6tKtvkOlSNtqCuU2swO3vscvo/IKI16hpObNUujUoefReSPYI1ZtWrlpKTuUepbWb/vRFvRJ4ybToJ7HUgL/h1TJUtzZC16n2Qtfc+zuacN+ynGBL6IWzWud1NXm/ubHz+n1z/5JJSxFtkpQm77+vDs5JFl96fH6wlX0+idPs/OrFbbtJiUlMuN9GY0++gxKTYHnu/rJigGGBs7a9YYGgMTwjmQcG1MiqccBvuLY1vTMRD5UN6QXaB0hWAPYUaDuBCvW3t/t8P/0U0/Rtdddpz43psp5JPQQLxM8DEQaJg17zc9/Pp6mv/RS8JAS71EcA14wEAEDjGrhrGrynD305SZrra9Jw1p4YlrhwOqk54td7Xe92gMjHvC9n5dZSqh7ZCTRbzk8oReJtKAuzgCzF9JYplsvO40eeOFDUjZiYIB1+187xkwAcJKU2jFnTmWdmFMvnbZjyN2knWYpNtqykhibYZffTvWb4bZjbPW6rRhZgcmKCbazm7aShqMeO0mxfNPbchsvt3GBt2xOPR8sobW7qlQ4lA0bNsY0xp1+4HUDx+67xAFGSKW8Lnn17IkH9Tyept59Gg0d9QYls+otUnVCc0qs2c92sxlUxaGnqmsg+UxQ74jz4DeeqxOa8d8DnK81VVVxPpRL4DBc9VINJSWk8fc6R1Gh+hN5viueEv9DuQRmLotYRS5V1VNd6y1R6kS71VV7+XtL/s5e3xUcaD9d1V/F8Hz/QzUNPtUIf2aVTh50Dk04+VehT1CDfuGDx2jhyk9syzz2639TSrM6qcWeit30f2/dTRu22zPNqGxo7xM5Nu+l1CGzfggAqEFPee1WKtix1rLNVqnp9NB1hx4Ul3LM32ffm8KMvb20GhUef9QprH59KbVtzWHJTMlNAhypiiOaiYU3f680rjPADRYH2A4YrDFs+3/iY7tDh5LGcoKl2/HHJcBeqSWeL1YYiOaCDGHSZs6cFXNNv1j1LV5PHAMNioEIGWCBCdLbf35bTmuLD7KdbyIN4nBKN43I8WS3izrCUacu/EM7T6GRwLQ+/nUxzWfmfHsZCx6ym9GwDsn0q+HZRsjWMNIRywA3xMFJD5OBMVADKnGA3QbFjVm1k5ya67WSNEseOxVn+W4Fg5OU0opRRV1e1KbtnFF5YWidDonmep3gccKL/i0ShtwKRidGGfmd+q47CdOcYMEW8Ad2utaho7sqihsJyneELrrqissjjr2IekRShBAqed26U0UFe1iuTWMHnUe/vWIMnf3zfzGpsIwzoVZLQgOwml8l1oZ81uFG/hr+D/9PMNOmIj2jPpRHkjrw3mB4geZDK4bnZry3g8cgI6NSKV/NjSxdmUSjzv6W9lSamXBpP4Elucczc3g5tW/bKdQV2ADPXvAa7SwtPGRY+nPoo0kcjghqyZJKOC72bdMudx3Cvp0HKTvgHh36HpJ31vyXaM6i/1BFZd1YKByxo63hfU+iK0//bb0yVdVV9BXb/z7/3iOu7ebnDaGLx15POW0ODW3gZgMczQH31j/8gf5+//2u8MUiw+LFi2jIkKGqqlAYpCKNdvU5ahBMXbPmSzgzQBY0WS8LLr5YBboNX3whDjBSY6lAz5w5g84773zVZmNK3GMxZvE6/I+BaC7IGsLZqf8xGu/BEYOBGezTY9ErnsMgxQovVcyKnjl9U1ghlSDMKb7Fm0MtwIk2hOHVn8PpwxHLADeE7ZjuBRqDoAyxO/BhW48DrI+OHQNpPjxJGatDkp0HUnPdqEM/hFkxW1aUY3Vw8yoBtjoEWtk7m9u1U4fW8zkx83Z9t8OVjl8vNtjSLy+XFlZSfatxMMMg42UlOTcxwC+++CI7+xgXzrx3zRuNZ15UPmjA0bR4yVKycoKF728/+gidcs7btG1LRyrfk0ptczfTlo05HOZ5EbVoUUbp3MftHJmoqKSGujLfWLyLqGUqezdm5vZLVoPp17stHTc4mxKrclhCW8coou7dRRnUJmsXfb5kIZXvrabjhmTQ5wtKqFWLNjS4+wl08GAzOrC/OWW220IZ/K+07ABLOCspKbGcSnZXUAUzGq3TEqhDbrIqv31nFaWlJdKyH2r4G0s7+5xKnXutoWdfXEK3PbjdFZcDexxHF466sh4DXLZvDz3//qOW3qCvPvNWGtbnxJADLNj/Lt/wLf3jP3e5tpXVOle1hfLmtHtvCT346h9ox+66uIrIA0b7hvPupqO6DKhXpKyilBnmmfRfjiHsljpldadrzvo9dcg6NIzUlNf+SKu2LK1XhThJw8tobPxE1d4Nvlh81yXAysTltnZMbFoc9Fg04lLHoL+WNHocYN0GOO4FuhEGOd5EPQyYfUiEgx7sQ6+/8WY8DnA4SIvnDQ4GopQAR4oIMKSXvbVZFU/n41l2WjPaVGpc3LZIqqJ9VYaDu8zUBNq7/6D6vZ99zzx8ZronKXCkcJnLHbEMcG5OO3pn9n9p2LBhscKlqqd/fr4KgwR99CXXt1EHZ1c1aBS0kg46vZMyAr0do+XVttaJabT6psNs9Yx3bnbPdgy5uU/y2w4OHRduDKwZVrd+OOHPTjruxhhbwWDug93vWhXohrQFhN0u7K4+nPNRxHMDNvaffvYZQQLcqVNHV4cKETdUWxC3hwcOhqf+Im1KWb2OcOsLN7/eX5RFihT+aHFnVT6a/qA+t/KxCoPUmBLge+6+m+686y6FLjgAuXhAKs3bVKk2+JbNk6llswTaWX6ASllFC+/y2janVvyu7EANbSjZrzb5vtlJ6t06Nl/I4b1heCdWod9+UNXTvNbrLQ4IklAX3uNwMCC3Oc38YV+jq0Dr/Y7bADfEbIvX6YSBaOKEY52BE6z0GJu6xUcsjgFfYGDFbDr42FWUnFt7cPQF0I0HZJwBjiEDrKvIgQFecyO7BwfdiR2wV8mpldTPibFzUq9zU70TWrNi2sxSYjdVYDPDLnXbwW7Xpl7OzAhaXQpYzRcnKavUaSWNdpISu/Vfh0Nnju2k1V6l8PoY4ZmdYF0ybQ9NX7pPMRoLFi6kwYOHxGzVANN64YUXRhUGCV7WF37zrYLpqN69aOXqNTGDL16R/zEgFyToSTTaBg2hyWOHXV0CjDxuTH5DjtLhCoOkj1tD9i9edxwDgoEpDz5Iv2dTh0gS9qE33phBXbt1iaR4vEwcA77GQFXRckp4/ArWlLN2funUOTCHm8uqqG3LSmqZ2JKKKsto34FUatGsgkpqrajaslKepLzWrSyrQz1SVmL+wtO01LOXzdM6pdWoupHwPiulFe2t3ktbdldz+3zk5d+ARU+SD++L9u+jXhkJYUuPj1gGuCHCIG3dsoWO6tePSktLKb1FIu2enEnUiUdvO6vJgRGGR2i+/a/3jBGVyxkwyuI1Gu+Z0VFJyrEkIZRYRVQllEHCN3mWOtEW3ut58VveCyxSj/4NdQEu5JFkVZd8k3wCh5QF7Pqz3l8dfrkowDvAq+OkDgIDF+ZvUr8OP8pIP+XZjCepx4xLaU+HXeDGO8ENyuFZHxcz3qRfAhvqgUo8wppIeX3MpS9STv5KmdoxEy/Q+Uxvy1fYe+jVURfOczRqqWhHDspwgtWhXScqKS0Op/l43oBjIFYq0I2tkisaPodzeFR803PP5YO9c2iqWMGoxwHWxy1W9QepHj18T5D6dTj7EqkXaMAc11g4nCMXb7spYKD6X9dR4ur3wwZFwhdhv0lNrgn5ntA11uQ5k3nX1b+2tt+FJ+ghT7I9GycIBpHgwNUpgX+qOJgQ0orDb/F9IeXMcF0xOI2eOTcnrH42KAMMBwSnDfkZfbDo303uANwQYZB0J1hQkXvwrDa0j53j9MxMoKWFNXRytxoqP5hMc9cepDE9DO+3uOHYtKeGMlslGjcYcJpVy/R8uZptH9nL2Tn92R5ydyKlJR/kf4lcRzV9vN5gTAfkGn+zU6sNdetaRrScCQxttWtTTV9uSKBNfONyXJdElW9VUSL1zqqmAubLlxQQdc5MUjcw+LazwsiTxoSKOvC7gp0HZTZLVu2j3ZbNiI7OTaJ2KUzEzMgBtooDhn5/XiuGP5vh4PAgG8oSKI+dwpaXV4dgQR78RkJfFBMoTHMtI7p4TQ0Vsx0mEnCX2ixR4QlpMEwMhcnEC+4v4ESfBrdjVUO0CRhYusqe3I2+JDGMlUkG/vhZwVfLdAIW9An4Bw7QliTgDt8FB8XlScYYdeL62fnNl9uMmyu0EepPrbMawIFbMvQjk3HUsY2Go24Mc2GVahfjp+zEhUFmuBazXyTQROfWCao8cJDHZbZvTjD6wGMj3mAbwgkW+qLb/YUQEsaDOMtZtWoV9enTJ4ySTTMr1rITjzqT5ix9q55Dr6YJbdOHSpckRnPAferJJ+maa69ttA5DHfjVV1+lC3M20RlsB7yoYL9ScS7fX0N7+W93npv4jZSblkRdM4z15N/Lyql1/5E0OCeVkjZ8Qcu2H6C05gkqD1Snd5SznTl72Szkv1I2pddI+mz+h8r5FRLK99v9DbdVTdedeyUl/+rhRum37gQrzlA0CsrjjWgYiOYyNq4CHSelIx0DNV/8g6rZ30gkHpJ7PV5gGXLIjFMwqMV/6G7Zhs4AN+RYLLoumwbnWkuh7drdvm8v5T7g7sfFXB5c16GuW0254P30F2Ouo2dnP3yIE5SGRISXuhtCAgwG+JShvenjxess1eNyWycxo2jcpJhvOAAzbjTO7sXcJSe495YYXAPbJdP3xcxI8S0Ln5doJx+IzLchqO/obGZSU5i5qqyhNburVFvZzHzJbQvqRx2Fe6pU++Y6AB++4W/PNqzCzXXgt8AmZQW/uM1pxYe49WzcLnXhXc+sZFpTdFC1i4uAZTsPqtuc4e2N2x/Ui4S+IC/gLeNDXY/M5Hr9thpH4KKMD5toFwmu2VE/2kfbaFO/ZUI/gYOCMlK3WHge2L6ZcuuOeqxwiXpRrls6H0grauotAHg/tltzWrLtQAivwJf0B3ChXrSn23Tq+EaILMEPygFHknScyzuUPY5tBb/afEC9AlygB9TfUAywbvenj4NXtU/xsg516o0FBbSvooLWrl1LKS1a0NKlS6ldTg5VVlbSiBEjFIM8b/48mvvxxzTm5JOpcFsh7d69m3Jzc6mwsJC65uVRz5496b333qOPP5pDo0aNphEnnEDr162jffvYK1Vt2lNWRjt3bKfu3XtQRkYGLVr0LV9AVVJWVjYNGDCA692mcp5w4on05RdfKG2NbVu30gsvPE/t2uXSeeefz15+h9B2bnMvw1tSUqLKfP8D2/RznWMH/5SKaK3yut2C+7GVy3bo0EHB8u7s2QrOFi1SaNmy5dS6VSvKbd8+BBvgX7NmDa1evZoZ6Aqe68kMZ3cF4/EjTqDdu3bRfMZBDvsmgEOzzaxNgndI+exXALh79dVX6OijB1D//v1p+fLlCifA7ejRoxUu3n33XW4zl0YcP4IKNm2iNatX0YSLLqbMzEzG20c0aPBgeuVlI9QR3gv+1q1bq/DeqVNnNU4rNI2CuXPnUpuMNtS5cxcq5TFBm90Y7rfeepNapKQo2DuxB/I5c+bQrl2Mr8LtCgc9e/Wm4cOHqzbQL6joA+/FxcX0wP1/p9NPP4Nu+f3vFSzRHHAl3JZOow35jDV+29ZCyq3eQ4kd2lP1yiWU2HegarJ66zZ+l87vVlPNBkMrI+kn56rflN6OEjv3ZbcIVVSzmX/XpnrvNi4z3nY9WtVDSYZH7eoVn6m/ifmj2PXlbtUOUkKnXjGN/22HNz0sWlwC3JDUFa/bCgOReoHGXnX1NdfQE09MjSM2joEjFgPVxd9T4mOnR+QJ2iuDiDPwtt9Ymxl4rSOaAXr2vLZ0+aDwQ9oi3vEpzxcRfEIVlxSpMzWEHc1TkuuFXRK7/QAAIABJREFU7jTDlsCLS41kbtkyjbpm9qHF6+aFpCO9Ow6gkQN/Qsfnn0Lrt/1IcxfPop27trNe9y46WFVpWTka3ndgX706kH/zNhZT2iSUEfVKecZfdY7I6cMH2fIQ8613rHteV3rvgw+Vd0CoLSEdOHiAUlLqYm+qwwd/S2QnJFDlLN1dquLJyTtd3QkHm4SEJBo7pIdigOOpaWPAKyPXtHthXJpIHGChY9CrJKt3Ol3r+YTOwZg++OAU+nLWUpZO96IdxdvYA3Ma5XcbQukt29L8FYZzrOPzx6q/+J2W2po9Ke/hOV5Ipx5zPp3+i1E09LSejYI+9NFu7urvMYebJXMcYcaPnaqiHb7MeLLDr96G3vlwVSOd8jvB6NaO23ehDfwVOrIq44YnL/QnbUDF9v3pCxSN9eyUr4qu2WwwkO0zu4Roa1txgfq9kEMz7a0sp76dB9J5J42ivNO60bx580IMtRPRYXz0NV7vhxfceCVop3qlHTibQ2qV1ipEkzq96vB4pVcz/VnRI9rV2ywrZ6/rtU6CkB9J5gmedRtMSNTee+/9Q+aQviea+6DTkhv+UE9RUZHaZwUWlDGPGWBGH9AW1isnJ0deaNUqD/CEenWc6PDLeimw2eEA9aTwZZGOU6v1RIcBF4fpbdJVv2V9k3Exr3XIm8KXTjKmet2SV+hA8KbvEZJfxzdgNY+bwIfxycrKCq0PsmaY3wt9o+/SD3OdaFMfP73fAvO/33iDFs/YSl8t/5gv9cuoS46xrxTsWEMbi39UZ8/UZobkp6iskLpk9VRrCc5+5141mq666qp6sLrRoP7dbkyRxzxXBF58A96BQ6t9Cd+Bm8p9uJzNok0FW5SNsoyj0LLdGmLex3ScCq0JvmWczXiWNQD0oNOmvpfqZ18r2tPhhaaXGsdWbUL21mhz48YCFc8+tWUK7eIL1K5duyhakPM0aFzmt3kOLlu2jM/nvRQe4VgWZZFwyYpzO+oo3LqDcjvkqL/AIfqF7z179FBjjt+7iktV+xV7K0OwST8BM74jIQ/WHT1tXF8Qei/jLbgVmPS1x5xfaFtfvwVG4T3W8OV2bm47tdaY861atZq6dulSDy7gHX1B6twFDkbr+BaU372zPNSFtrnpCk9Jf8yn5NauMkvLqfHcd7vpihkljtMGDDBUoJFgu4sEu+FWLNtpaAlwJKrP0pkL5rak0f3voLatsgmhJks5UkaHtl2oOdPsotXz6JMl76j1pKBojTpvDO41glZtXkYJD096RWEzLdUgYKRyDpuxY/c2ap3ahrLa5DL3yKqhiXUqpToGi3YX0v6D+6i41NANz0zPVg0fxADuNewFVR2c5q+Yw3Vm8OGnsyojqXlyC5Vn+bpv1Dc8o14pJ/nAgCN1a2+oYiJPXf3VlNW6He0/UEkle4qpZYs0at83g8oLqmnP3lL2vskW3KwC3DyphXpunlQnrcPv1i1aM7IMY1Lk79d+A02ePos27VzH9e2k5KRkjllqxC5VbZfuYGRnqeeSsiL1tm2rTNpVVkx5ub2oT+cB1IZ/f79hES1f/y3D3JulBtXqe2ICqxlwmazW2ZSe1pZ28zv8zuT6DlYdoK5cvmfHftQ+L4d+WL6Slq1bqGKWFjEckvp1HaSYmH37yxle4wC2lvGj4qDycybXjVAmIIjPl71PWek5ofinUk93hqm03JgQgKP8QCm1bp7BsVerVd6jux1D81Z8SMXc7oAexyjGaM/+XdSv01BqmZJG87//iDIY5jJuv1NONzqq6xBqk5ZJP2xcTBsKV6m6UW8rpq2l676m/t2GUkZaFv24aQl1zM5T4Wy2FG3gPBzupmUmfb78A+rBY5uT0ZG++mEu9eQYqMA94JU+DRkwnCDp6piVR/kD8un9j99R7aD9pUw/SMAj4NrFOAXe8vJ6UEpVK9pavDHU3/y8oSpuahHHb8X4AD/9GP4VHKYGY9GNxwBpfSFLeRgXGD+MGxjELTs3KJh+McZQ2VyxwWgX74/vd4p6fucrI+RMTlYutW+D+XBQ9T2J28R4QLV7ZP/TVP93lxfT0N4j6Zc/uYnSWL1920pDYogEGi5ZW0F7ONwOaFZ+VzKdpzC94q/kA60DLtBVHc2HqnJ4gOq31fw23nfNNzaTdl0zaPvGXWpOSQK8SIB5IDMw+A542/ZIDf1FfslnrkfeyzzF99YtjbVIL7NxxXbVLyTpI75LW3iPZyRpW57NHUdbWCcw36UNlAUugV/pD/CLPN1PzAz1S68TfUb+nqPTac2npQoven2AQ9rqO8aQAq77oli1jSRjiHzmhLqlfR0Pkk/vq/Rd+iNwCE51GsI6J+3Jd7QjsOrw6/gx55U2BWegjZVztyo6NZLQFP8NkRdoRae1+nQH+tbXZnnW6Vz6r+eT7/LOvL4fglx+gTIyBvgre4A+LniWeafnAV4whjL3jL0FXp6NPcXqt77fII+0L+3pMIP+MX+dEsoLbHr/zXDo7e7dV05fr/pUXT6gTAdeQ+1wbtcn0I/QrcAneNDh1cvLs8AmdC1rlI43PFuNt/md/ttqLPV66uhiH+9hZbyGt6p3DhB8m+lIxzFgx0EKhyecLSQvysqajWfQhZlmjLNMTqhNwYPVOUTHoeDaCZdSh6yZQpfmMlZ4NbdvpqP67VfzGcmQzOh0h7mg7zXmOaDTC+hEzmHW+43ee21tqD1/yv4n+xDWQH19Rmn5ptcka7CscYBXzoZqvtbOZZ0uzfsu4D7mDOPciTVc37ewH6GfwAv2SvN+jTKyT8megXf6s3n/wX4n+67sfWhT9nj5JvuEPgeFDuWdTqP6XDH3UehdcKfvFYAhlHg8uh5taEXJWQX4wf6szwUdXvMcV3jnMmZ84b3MRzNt6+dflMNYL/lgfQgsnealz8iD8UJZcxmrs5XQD/oLmPW1WPLL/om+S79l3us4k3Gvo3vmhWpxJDSi+lvLe4AumT2h5qnJtGcnGyyC7lWq4XfGRVZCZSld1srQuIokPc6hJ2+YbfALVkm0S/ENmqfQ+BSNSzsty0jgMJeBNuX7E40zUrgJoZr+k/CyKgYc6vMY7zCGdbQjODXOrQlP/va/kV0nhAtlzPLbHdbRQN3B3GhODlzybAZCO6SZPiWzjWYxS4rBABlMooGmdGbwkAoK1ygGFwkMLL53YaaplJmZdGZ0hvYZquKUbtq5mr5bNV99Q5LvBVwvyoNBRP2ow6iPma0OfahLu25UU83qzVzfkrULVLsoI2lQ7xGUnsplK5h5rr18ML4nhODq1qE358mgz5a8W9tWlqpP2pK2pc31W38M9Q/1dMvtqdpGAkxop4T/Del9vHq3ZO3CWviL1ffO2T1CfRS8AW5cikjdeC7mywP8TU/NZPgN3AJO6SeYT8AsOJN+47dRfqf6i/ZQBvhDX4FnJAOvxtigv4AN9a/nMcNv6S/elVbsCsGGdg24MYZ15YGvLrm9uU3jwgN9wbuzR1xMzBNTwfa16j3gQh1tWmfQ218YDLDADHym84WSgbcFqvyogWeE2hvY41gN9zrdhoacH4RJNdO5nscqv913j+9rF2JcaiElN6uTTNc/yFjNTQ1WfgzVAel2iOc2z1O9f/xNHYCcYDXjy+o3l5cNpV5dibVMgFzISXv16zAuzrQ8DuAYTAXy2o2jRWGFOh0wi7UstCFqpBAWTTjhuQ6mgweqQmOMfiPV9R2/LHCmcjmtzR5pzTKbiR5CeezemyuxYrqd9gpzeZ1xt5p7+rw0E6q5bbe56gaXE607ThIPA+Bl/JzWHq/tm8dNP5TYfbMC38s6aX+xV1ejFc6t6NnrumvMEef5YMa109rpBa92fdDxZj7vONGtW/9t1tiw5q8HknTMUkc3suYaa5fBLCDVrcWRtGXCO6+/2L9C+98hQ+a2DtTCEALbar2vfVdvrbdaf6z3qbD2nBBK7Omr/l5Wh8ODBwwzLgPXdbRXf5/UcW7TRmhvt5rLdu+MegFD/fZ1/Gu4DjVtPBxKE/p74zLTSPq6ZPXbnA+/a2Gut5/b7QEW8KK80JloAPK5QPWVf7du2YaGJz9KvcgQukSS3JjgSOqMtAwY7huHp9KU0wzhRiRpNQ2jzysmES54gaPQOYrxCAlwfQa4rgXgNOHJm982OLtaJOOx8mCFkgB3zupebzGxAw43nNuKNynpbYvmqfWkyUKkkCovZUkm0jG9R6t6t7L0S26Tc9I7qttpSE9xM11H3AahAyaItZHwXSUHybQZViEgAzluG33ddytJ9KF4qOa+FKi+iHTanAf9V2L5LKgXWC8GgHFT0TrKadNew6EbrNKS13zhkRik7lZ90sfHrUYZe6jRh5cMvIbGO7zCDZg7cly74403WdMm3oAdiaLqyHHgrdFY1W9XjxVT5ARZXX4vY+gu4fCGhcOfy8yQNOx6c/j7G1wIsJZD/RwJmlj9uw8LbmdteoYzBzTU7DTarIsZa/Khe7M39EGzTWnGybnFW7F4rrAw4GWdt6owVvtMWMA2WmbsVdDENGtTegcgXPyEm987JLHLGSmtxA4Cu5pEUp6dbmjNgu9BSk9l4VVFES1bbzC+d+bdHxUwd8wtons/FW2tqKqKqvCkYS3oibPrfKyEWxmkvw9svp0l63Veo3FJAM2QlORUpWG5tcSeh0hge1rFAMP+t3h3kWq/osLQ/YatLexvh/Y+UdkAI70650laWfgtZad1UrYZYtur22LCbhhpZ9lmZQvcgrlw3SbYyjhZtwHu1L6LgiWzTRbt3Vuuyh5k5lKcEeE7Er4J7II4wAX1XNiU/Prse0ITf8ortyp4slt1Un/R35aJLAE8UMi3Bil0Yt8zld0jbE827mB7FO430ndr5pP0B3nbp/cIjZH0H/Ws2rJUvR876Dz1t2DHWqUulZPZnr5d9QWryS4MGWYP6T5KfYd9i+oH4zE7o13I9lq8biscMkwtOXbWoo2fKpzvLN9M15z+p9BmCrVy1I/3sMkGfNtK16o+Dek6WrUBlbc9LOmUfKgnq1WussPJatWe7fDY01NtQv8BN9pdvmWesvFG/1EP8KrgZbu9H7csoc5tDRse0ADwB/VgJNiarmQ1Z/QJ9YvHXYxb39yhdDSrUwMe/RCGQ8KytV8rmGAHlJ2Rq+oQ/A9hibf0A21AHRsJedAX5Md3pLWbf1B9wjvABHh6dDpKHf7UmPE34L9LTg+VRxLqQt+lTFHZtpCNIt4Bf8ABbJeAH5QVW0fYxh/VdXBonmDjQX3o54atq1VetA1c9Ok4UM0p9AHvQCNIyAe4NpWsUXlgswC4Ba/Ij74h6WWAM4yJ4AH5URfGEvACn6MHn2G0wRJu1CO4hLo6voPGUCfGBPYSSIARv/XDG/qFiyrUITgB7SGB/nrkDFCw6LAjL3APnMEWGXUCL9JnoUP0Fe8BE+gGCWOAZ8AmfUI/xUYM7wUW5EfdSKgH7+G5Ho4QTso/X41VyKyD82DuCB1hHEDjMt8Ai05LaA95ZE0bd+wlCoegWdAzEvoIezbAK7Zrep9AN1IG43zmceNDsOI9yoPGThp4trpMhI2K3jehl2P6jVSXbcgvuJT1Wcand6ejGQe7QwyPaogT3iN9+PV/FE3CHhyaC6ArGX98h33u2h1LKb1ZLmt8jFB9R58w5mhTbMXRf5l7wlwBz8pconaM9THB2Irt36JV8+qtHUKL+rwdO2xc6DIQa4TUiYtSwA04kYb3HaP6AHrBswFnG2Vq8/X3n4fWWhkfrAHYx7BG6msDntEnfT5Im4JDrCdIMrY6Pcuz/JW1R0x7UE4YUcmDvsAMCGOCuXD68J+p+gE3+oNxGN79tNBaIHbVspZhTmFuLFpnONnC3nXWcRPU2KP9Ab2Gq/cYk3/NeUSZrJw+dIKqT0/oJ2ABbaENWSNkjiAv8Id1Ti6qpT+SB2OAekVTB79lD0JejIvAJfSE94IL8T8g67Ksyfrajz7BlkvWAezX2FPFrlRoE/iR9RP9Ab1hn8Y+9JPB40O+DmRNQjlRDQdMciGNsrMWvKjORbI36/MAeWUuSr+FZgDr2wumKzRfccbvVJvAIWgUSfZBgVnHl053ghfAKmsCcCLjJOsF5hDGB99CF+ksKFjOpliCf5QXGhcaQFsoI3uMjI20JXMY7UDYocMtNKRfruj1yXe8Az5A00hYJ9G+zFvALWsL+iV7o75fDeg+3FgPavsEvGHvRUJ5zAPMXemX7Dv4rtMH2sE30AQSzjCwQR4zeFxoT5Cx1OlWyoEuscdJwtopc10fS3yXvRrPny95X50xMCfRvswb2CQKkyqmfsgv3wXfQjOyX8hapLcjcwm0IP58xp90beh8JOMg50/UhXFdzCr+Mr+BR0myFuI36saaCz9A8A2EJHnlPCQCEwg+1m9bpfJjzdf9i2A/xfyVs6CMm+zngnPBAeDSzyn6/iZrlo4r89lK6gFNCa7kbIO1V99rZYyl/6cMO1894vLs08Xv1jtXytqGvsm6jD11xfpF6vwnZyiZG3JGVRqQbMII/Ohp9lev1dsTcR5AwpkAc/aj72YofzFvjs+gc3oZ5+1IExxHXfBqySFOdMOtTxzKprEywLqSauUIF05t8Vd3rGuud/Lo1nTPGEOrMtIkds1/vPhROoHND3eySeNT79wXOoMuXPcBbd+5g34++hp1/sMYCY1jnF29QGOzuHDEtaHb4idm3KOYkqaeUlNb0pSrX1aSZkzEPz93ZaOHPZHYWsCV7knYC+6cnDvBK/f1592hqgFjL8y3l3q95LFr2wkmPaaYXRtSXv6O4EuVy/lQgARm5Nl3H1LP5nZ0PJpxaQWT/s4c68xpHMzwST+89A15cfnxi1Ouq9cfNyddTn1zGisrmGJZl7ntGy+4V60B2ATuen6SGiMZC7c+6niMZB6YYUEd5jE212tFQ8iDQ6gwi+GuZV776ZX+3fJ5pT+7eeRGP5GOhV5OnzORrnMCp9Sr41nGC8zILdMusl3Dw1mb7OaOFT7s1nC7tcJuzM45diKNGzlRfcYlMg4yVmudPmbh0JsbPF7XffNYWJVDW2Cgzf1xW7ed6MPrGuuGE7vxMvfDaf2667Kp6oIZFy6PvTXZC+oso0W4wep1/ntdB8ztST8wd/72+g2OTkjt8GM1Zl7HyhPitExW+5feJ1w+/OWyZ9WZDkzifS/dfEgTVjg3j7UXGreje7d9xuuYmnGorw/3vHRdvbHyQtPh0pod/Tutd1Z9M+8F+XnDa8+m1Xym+zh0pnPbi6z2eLv10WnPsVvb3fYmczlpQ99b53zzH3rtk6dCZx+7Op3WFq9zwmoc9DFGFJXvftXZa3W2+TbsKaP7Py2jqd/U+WQKt9KJA1rQixdYS3ElBrFeJ+x97zolnU5obwjUIk2Q/nZ6ZL2K7oILnqvPvJWWsaDxt1MnuFYpuHRlgCH9+9mYq0JqsM8xkzKPmRU/JNkAoMZ85/NXh82ENtU+6oyWfphqqvDawaX3I5zDRlPtJ+bKLRMM1RRZLJsqrOHChRs23OziMune6dc3uXjgXvujM8B+Wsuc+hdkutMZ4HAP8V5pojHyYYMWScKsz6eHpIKN0XZDtKGv3UGZR3LgvvuyaUoah8u+v06/wbfnBnZwGtKeaIiL8oagK6c6cWi9/5rpqk84L0yddZdvx8bcT50BDvditrHHwak9KyFAU4IvXFj0vbWprdt/PzWdbj3B8FUTbQKjeh+rREvI1nDqO/+oFvTWeGsGWLc3RljTiQNbRi31FdiunLmDnl1sSPQhoDlt6PlKAvy36b/xLBR0ZICx4HRrl1+PAfYTwyWHdiDIfKsWzgA3tbz6Id5P46HjEbQ1qv85IYmp3xlg9Kdddke64+InVTdFUtrUaCcSeKBN8eik17io4Yzh9uev8CUDjDG65NSbQxLgoBzcoaUjdIfLvj/984pIhrnJlcF43TL+odDlq5/X8KAxwFaSkSZHQBEAZJ5Lfr44DxoDjOH821XPqssJP+9DVmQZjWZSBGTeYEUi0UZqMGBiUDHiyt5z6XOqpqZ4Rp1zWRaNzYtOFVpH02srSul/55eFxQg7McBQUb7pvd30p5GtYsasA16zIy+sC30691deoG//1xWetV1cJcBiL6PUBtnu4p5XJnmuPAb0F3EVODw9OulNpS7jpj4XcSOHqWAQGGCgTl8sm9rtWiRDG7TbT8GBrnrm94OHPnf8zFDp9Bm0Q4fet6BcYgZNYmqn0h3JutmUyugMMLRdbn16om+ljKIBd7hMwGI9rvo+FKQLZuApKAywbp4XhDOdHy76Cv/AIaFatIzpdIN98Nx1+2nO2kpXZthJHRtqyhX7q1Qc4VglczxjuSiHDTDs2+987vrYSIABMCoXex+/HX51tU0/b2RmwgmKuox+2PCrJFsfmyCrosrNu98PHk62VrFaoBu7Hn0eBU31XmzP/X6JqR8M/aziKLQdNIZe+qX7DmmKEp9w1hZhqoJiAoazqKin+31szOOoa4j4WV0dlxR/v/pF7l41zfr8Zd+bevhhb42VPbCZJsG8JlEVrSyuonkFZbRgUwVtZY3j7WWGo6uy/UYAoQv6RRfGKJw1DbAcO23zIY67cE4457iLlYPWcDTgXCXAAE7f7PwiNcFGNvnix0O2PHDcE5QUFAbYUC95hoclkRdL/9vF6beFQWDo9fmiM8D3v/a7RncoF6u5G0QGOGi37vpY6wywX1Xv0R/9ciwIqvdB2YPM64rZ0dIUXuvCdRYXq7Uq2nq8OpCLtp3GKo8z3V8vf0bZAOtOMxur/YZsJ1AM8JUvqDBjQbiM9cPeiouh4e2T6L1LOsZU0qrTuzDDDTkH3OoGDH0eW09rd1UdkhXCzpMHjlPevMPxFeLKAINJQQgRceDhl81bd5jgd1Um82jr6jJ+Zhz1xSUIG5of1GXcFhmr77pUxG9aIE437UGQxKF/+jwKwqFDH7OgqEAH7XJMZ4D9cibwsvYFSQVa5k4kXqC94Kqx8wRJOu90pvPzfDIu+u5TQg2/n+nAQ9R5taYmL6SBJHjmxAzKa92qsadmg7cHb9Vjny2xZH7ROMw9hvUaGXsVaDDAZw27NOQ4xi8Ml35bCAT5RXLthZL020I/L5bq4D7udnVbaBfWwAs+mkoe/ZDrd1VhHaf6XPK7PZk+d4IipdcZ4CA5wQINBkUCrGtRBeGSQp9HQeiPrHe6VpLf13D98igIl32Qzk+e+ISSAPv9ItaJAfbzWCkGeDwzwHymC4Kaun6m80N/EJN39i+zog4x1FTO1IDjjrlF9L8Lyh3jFetxgGPmBVqQ4MfN27jJnapuorBY3vPKNVS4Y3tTGteIYdFv3/1yIWHVWf2wEYSDe92hkAOAb1ttGacw4kE/zAXFoYpakP51uW/nUlDmjk4O+vochIskvW/CAOOdn23jguYfIChaSOZl1XzZ52ffIUEL+aaf6fx+EWumu6AINZQNcK0KtB8YRrdjlX5e8ItEG5LrG4en0l0nZTeYSrQb3mLx/ctt5fQgh2b6zw/uMYolDFLlwQq698Ub6bs18z2B4KoCbQ5X4xeJo+4wIQjMld2B18+3hWCA75jwtPLU7ZfFxWlW6ZK4oEgXpb/CAPtdKhJE1c2mHKvQ0y7kkCkoTrCCNkb6pYuf9yAz6ZljzT721uRoSfiwlQ9KDG1BYJBtgPV9yc8XfboNfRDOdH5dt7GOdWFN6MknpdPJPZJ8pRa9fd9eeuCzvfTQvDLPa6c4wVq2YSH9+bkrPfuocWWAQdCnDflZyAbYL5NTZ66CxACDsC848SrfjYcVJevqMkFQowuidBHjph88/M4A61L6Ka/80bO7fM8r8WHIGFTbc6BSt2O8ZdpFnje2wzAMjk3qY+SXS2SnDgVNuih91bWS/C7BCsrlkYxN0KSL+vwKSng+JaWfwJqXAXCCZRb++VXbUpxkPX52Og3Obbr2wfd/WUwzWdq7cFtV2I4H4aR1QLdj+Dy3PLYMsNkG2C+SrSBLgHXbHr9cSFgdpnSJaRBUN4MW11jGTHcM4/dxCuLBPchOsMT7uN9VHnWJqV8PUvoaHkRNCvQvSI4Zg3JOsJIA+/1ywnwe0k09/OyvJkjzx7weBGHdhqOsHpnJdNHRLWlo/skhMnxrwUKqPriLRvVIUe+KOdRR59YJVLyvhjbuqqauGYnq/c7yGmrZPIH/VlN2WiL1zmxJH64ppbTmiTSYPVEj/VhUTXsP1FCf3GT1e1HBfvUXeco5fNLy7ZXUv10KDenSnD7jOMNLC/dzmKUDtg6u3C6z5WKsY1YeLV3/Nd35/NWeGWhXCTAI+oKRl1EHrhzJL7fXQfYCrdtj+ln9rO4QxZNi3SLys7oZ5kZQJXG6GpDfJcD6QcPPc0ffFOoOHdVsSvAxPfvuQ257hi++62u43+MAB81mNqgMsN+c3thNZMydRye9qcyLkPx8Ua4zwFOufln1ye8XseZxC8plhX7RFwQV6CBfLuuOo27/1xW0eVvBIcsJ1hEkhILDsx4Szvzb6VBhlTec8k51i9p9bmYHKizeSuGES3RlgM0q0H6RAANhctgNkgo0+hUUKZbuBToIN7q6pDQIt4Wy6Oh2PZDE/XbqBF8wUFZABsXZiN43Q23zOfUqCKYEet/qDobVdNu0X1JJabEvaS9o2iFBU+kWogrqZV8QGGCMkWiEBOG8oC9k+pnOz2Olm7UFgQFW0sWrX1RDFaQzXUJCAv3P+ffQaUPPp52lhRSO5+SmtgEnJSbT5Ev/T4VBKtixjv762q8tmXkruF0ZYHDp3drlc2yv+1V5v0xO2C1OvvhxymqTG2iX+X6flA9PekWFNQjCwT0o0gPzQqHHX8S326ZdEghGxC9rmduGo99SB+1gGJQ4wPpByk+XyHa0p0uAg9Af6ad+iQmtg5un/tSzOp3bPG3s7yKNw6XlvdOv9+2aLXjTfVFAqBGOqmNj4z7c9oIi1EC/g3SmC5pKt9A1mQV4AAAG80lEQVSlrl2Fd36O7BGNKaUrA4xF55QBF9C4kRMV7vyiNqgf2v1uP2ZeTEWK5fcA97rDhCDcFgZN/cdqsQSDNXXWXb49FAbF26a+JugXL0GYR3rfdC2ee1/6tW+dYAXNQ3xQGWDjouIFJsFE30cm0L1AByEMpK6JFDQV6CCe6YIm1AhCf/S9VdemePrd+3y7t+paO+FexnpigCecNImOzz9F4c4vEscgea41M8C6Z1Q/b2zR3NyEe8PaGPnrGOBqnicv09sLpjdGsw3eRpCC2+s37eEulg2O6Agb0OeRX9ZnL13Vb6n9LvGpu6SoZm2XmfTaJ095QUGTzINxOX3oBN9dintBZpD8OOjaE34RXDiNkS7UCNpFn36mC8eG0QtNN2YenRkJgjZS0ExXhBaCdKaL5jLWlQE2uwL3y6HRrC7zp39e0ZjrQIO2FZSNTb/RjS+WDUoyUVWuS+r9bk+vS+n94tDPbfCCzADffdk0ZcZC1WwD/Ix/bYD9Gk/SjvaC6gTLmEu3Kwmw36WMulTx0Tdu933IN50BDsJ5wUrTBe/8bJoTtDjAQWWAcab708//oRzK+d2vSzSal54YYN0G2E8u2uu8JVfTPS9N8mwY7XbgPNzfgxRvVtQwgiC50hkRv3tLNtO4jBMYkTumX0mFO7Yf7mkQdvu4zMvPG84H3DtUWT+tZU6dDZLjHnM/gxIeRLcBDsLFi67t4neJtk5zYLIeve41FcfU76ZTMkZ+t2WW8TF7hfezpNS8zgXJOaOcFYKgMly3twYjUolOd3o0GT+fhXS/DeFejLkywECYNOA3m9OgDLB5sdTDB0155Y++vtkVaXYQGGCdEfG79ECnOT2mNvo15bXf+dYGWB8jPy/6+vgcCQyw35kRnbEKgjpq0OIay3wKkgRLLmShteNn+3k7BviWaRf51m7RngH2v7BGzt1BO9MFTe1exsnvZ7pooq94YoBlIfVbLEaRHuDwdOvTE317aHeSivj5MKV76vZzPzA+YBLbZXekOy5+Ug1XEG4/he5UmJ2JzyipiN9tMXUpvZ+9WetrQpDDIMkmjb3HzxIffQ75WcVR6C7QYZDG36fWOr9fYsolhd/7oa91QQyDhLPDJafeHPKz4+f1QZfSB0HTJah7qzm05Z+fu9K3l0nROAH1xACHGvCR+uOR4AUaG4OfGUd9jPxiW+6kihqNLULY+ryNWMDsUO6v02/w7WWSPkZBkQBHswE0IhlF1FRQnMPot9RBOBjqKptBWLvrXfbVxtQOV50uIgJvwEIyRn6/tNSl83+/kj10B+BywjzsQYkDrJ/pgiAB1s8LQRJqmB1M+llDRNeAC3eMXBlg3W7OTxJgXbrodwcqTvYifj7EB+220GBEfsPDlUh+PzzZqUD7vV86s+jn2Hf6+Cip9jh23MMHQ7+Pj522i9+1eHRJgp8lPDI+0XjebECeL+qqdVV1v6s8yhgFxR9FkOMA6xdKfj7TYQJKHOAgXIzpe6vf1wPz4qirQN/30s1Rr52HowKz5mW4ly6uDDA6JRy23xZSWVSCdijUF8twB/xwEKlTm6LS5PdFX/r4+P/MUJ71/CyZN4+XfvDw+2WSbs5x89Sf+laSbR6jIB069L7pHu/9vEbUOcGqppunjvetupmMjX7rHgSGXvplSOqnqktMv1+6yGVfkA7uYtYWrqSnqZ17nCTAftcQkTNdUNYFOdP5fVzMQo37r5lOaanp6rWfhQG6WVu4vJ4rAwwO+5g+Y1iy9TsViuKJWX+h79bMb+rrCeHQfuv4h6hDVp6yW/SziN9MuLq9iJ8ZYBwKJ098Qk3CIGxoeggNP4+LeXKrw3ut6hm0QPwcezqk0uSjtcxtsdVj+gVhHgWRAa5Tga6mV+c8TR99N8NtWJv09yCGEwPCdVV1vztek4ty9OP+f9/oS8/9+iTQL2LDPeg26cnEwOkq0H5mtPQxCsJepO+tQTrT6arq4OvuecW/UXJ0rb5w1wVXBhiqW2cNuzRkoO8XotY3Mj+pbntZqPUB97OkUe+H3+PLYtx0yXyQbt3RN5HE+U0LxOmmPQgqWuifzoyEuwF4WW8OZx45GPp9DQ+aLZl+YA/KPBI6D4qjJT0Khp+ZqvrSecPJpN/3IfOaqpsU+FnTJRpp3OHcZ+za1sfFL7yPVzyKNoXfz946Mx/uGLkywKh83LGX0CnDzld49QvDpTPAfh9gM0HXMY7VHDTdv2GQdDW6IDCMQVJNN9OcLJZ+9yiqj5Ff1jK3DS2oIWl076h+lsaZ40/7nWE0e60NyjySeSaMo9/3JFmz/Ra+0m690890fh+boDLA+hiFy4y47XON/R3r3OlDJ9C4kRNV00GSAKM/QTnTYZwenfSmMj0Md4z+P8tLYJz/0WbY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data:image/png;base64,iVBORw0KGgoAAAANSUhEUgAAA8AAAAIcCAYAAAA5Xcd7AAAgAElEQVR4XuxdB4AURdZ+sDmwEdglJ0FJAoKBExUVlN8AqCcKRkwI5oiKIoqgnAnDiTmgIoZTMStiABVUggIiCkiOy8LmDPz11fBma3u7p7snbaq6w52Zrq7wuqanv/re+14jIjog/umiLaAtoC2gLaAtoC2gLaAtoC2gLaAtoC2gLVCvLdBIA+B6fX315LQFtAW0BbQFtAW0BbQFtAW0BbQFtAW0BQ5aQANgvRS0BbQFtAW0BbQFtAW0BbQFtAW0BbQFtAUahAU0AG4Ql1lPUltAW0BbQFtAW0BbQFtAW0BbQFtAW0BbQANgvQa0BbQFtAW0BbQFtAW0BbQFtAW0BbQFtAUahAU0AG4Ql1lPUltAW0BbQFtAW0BbQFtAW0BbQFtAW0BbQANgvQa0BbQFtAW0BbQFtAW0BbQFtAW0BbQFtAUahAU0AG4Ql1lPUltAW0BbQFtAW0BbQFtAW0BbQFtAW0BbQANgvQa0BbQFtAW0BbQFtAW0BbQFtAW0BbQF6pEFoiIjqLxiXz2aUfCmogFw8GypW9IW0BbQFtAW0BbQFtAW0BbQFtAW0BYIqQUAboNVGiJI1gA4WKtHt6MtoC2gLaAtoC2gLaAtoC2gLaAtoC0QZAsEE/DaDa0hAGINgO1WgT6uLaAtoC2gLRBWCzj9oW8IP9JhNbzuTFtAW0BbQFug1ljA6W8hDzgu8gAVVzQiq7/+TKy+/s5qAOzPatDnaAtoC2gLaAsE3QLqj31kVEyV9mOjYqmkvKTKZxXlpfJ9ff2BDrqBdYNhsQCvY70uw2Ju3Ym2QL2zgFPgC6AbaFEBs6+26tv9TAPgQFeOPl9bQFtAW0BbIGAL8A8+A18AXi7RMZHe12WlFfI1g2ENggM2vW4gAAsYH1TVjRtem9x8fXuADMBs+lRtAW0BgwWcgF4zwFveKJaiDpQQ/iZFllJeRYzPv8XllaCZz1WHAkBsV+rDvUwDYLurrI9rC2gLaAtoC4TUAmbgF6A3MiKGomOq/hiXlR6gin2lpAJhDYJDenl04xYWMK5bYzWj14Jep3opaQtoC5hZwBf4NYJeBq1xUY0IYBZ/1RLTJIJy9lRQSlokleZ7FKDxGb/mugyU0YYZEEY9OzBcl4GwBsD6u6gtoC2gLaAtUKMWwI+/yvwC/MbHx1J0VBRFiX9qKS8vpzL8U4Aw2GANLmr0Eja4ztU1i8mzx4LqrYDPtcdCg1saesLaAo4t4Av44jcRzC4XI/AFwM3aG0nNUiskuGWQi79mJb8gkZokFngPqefwh8wOGwGxLyBcV0FwSACw1QWtq0ZyvJJ1RW0BbQFtAW0B1xZgMAEQweA3IT6eIiIjKU78RYmKiqby8jIBdMvF33IqKS6mgoIyKioqrOIOrX9nXJtfn+DSAmYbNmbeCh4AXN1jAZ9jw0avVZeG19W1BeqJBdwwvpiyyvLaAV03JjICZwBquFGjmDHDoQLCNZGvOGgA2Jd4CV8MNR6mpm78TnzsMd6aGp+bhavragtoC2gL1HULqGAiKTHRy/w2SUoS4DeBYmKixT+PIFZpqeeHuaCggIqLiigvL08A4BLJsjELrO/ddX1F1O7xq27P6oYNeytg00Yt+yoqqFCsVe2xULuvqx6dtkC4LGCFQ8xcnRmMwl1ZZXrtxpoQc4AKSz2u0fxa/czufNVd2g0QdvL7azZ/sN1GzYRQY7GAAbAV8FUFTDAJVb2zJlzVtLqo3XLXx7UFtAW0BcJvATP2N0mA36TkFAl+k5KSafjw4XJgX3zxBeXm5kggnLN3L+ULAKyywJpVC//1a2g9mq1XgN/YuDjprQBPBbXAawGbNeyxgPj1PLGBg6LXa0NbPXq+Dd0CduBXdXNmW1m5NDO4VW0aGxcp7jUV4n5UuRHH79W/fA6DZLPrYowZNgJhf9hgO90EdRyhxooBAWAr1U5jDAxPqKZiYbS6aEO/5ej5awtoC9RWC6iAIl4wvomJ0QT2NyU1VTK/d955Fx07YIAcfl5eLj399H/ppx9/oOzsbCoQABjsGlhgDSpq6xWuP+Mysr/qelW9FWJiPArmpaUlcrOmtLSM8sTGjdFtXwPg+rM29Ey0BXxZwCnwRRtGd2ezdsHmclHBrj9XAcDYDhAbGWG1HysgrLLBZiSkmW5COHFiwADYKFzCcTDYEfUCXxGvhWJ0AcJnof4BCFRdNBxj9GfB6nO0BbQFtAXqgwV8AeDOXbrQM8/MqDLNH3/4gR58cKoAw/kSVLAbtAbA9WE11O45+PJWSEpqIjZsYqlz58508qBBciKz35pFOTm5cuMGbvt6w6Z2X189Om2BUFjADvxynwx8rRhfBr1WgDcutrGj4ReX7DetZweEVRAMl2xVoMsXCLYCv5zpAYNBtgdgRIm5DmZ5CHWqQ78BsC/VTrgCobB6JwRLEAfD6p1qzFaoAaZWF3X0fdCVtAW0BbQFasQCbgHw6zNn0ttvz9YAuEauVsPu1Ndahas+wO/UqVOpcYRHhTVr1y66447xXhDMbvs5ufk6br1hL6UGNfsO7drS9CefpP7H9Kec3Fw59xgheLjol4U058MPad7X82hn1q56aRMn4Jfz90q7mCg4WwFfI+CNiWksvE32i404ayCsHsdrLmagGIDYzEXaV3ywL7doEKYq68uZHowXHlkewoETAwbARtVOTxyMR7hELXABKoZap1DuZJe1cAiXaHXRenlP0ZPSFtAWqCcWsHOBPu+88+miiy+uAig2bdpkyqiF2qOonphcT8NPCxjXamqqcNkX7vrp6emUkZFBz8yYIVlgtaxcuZIeFKB4166dOm7dT7vr0+qeBeLi4unSSy+mIUOG0Kmnnlrte6HOaNOGzfTCS8/Tm6/PpPUbN9W9yVqM2Az8stCVMdbXKfBVQa8KdM1if60MqTK9qKMCYbxXwTDXtQLCnIeYGWErAGyV5lAlTEGSogAnGkFwKH7b/QLAdqqd7ApUFQCLGC3hsgYQbCZcgrpO1MPcfDPsxqmqi3oWQalWF3VjYF1XW0BbQFsgQAtYuZVCUChRqEIjDrhHj57UqlUrWrRokRTB8vVbEuzfkQCnp0+vRxbwBYC7CHf9xx6fLme7f98++ZeZ4AtGjdIAuB6tAz0V3xbA92Thop+pb9++rkwFj4lDO3elvXl7XJ1XGytbMb9qbl+rWF8zxtcX8A3G/BnoWrHCVkCY2WDOH8xjMQJhZn/Z7RlaHwC/8BSOFP9qIs1hQABYZX9ZtRPgN1modx5zzDE0bOhZ0hZvzHqdlixeLAUhjHFboWSBncTrYHcKZdGihbRz506vuqjKVCO2LNRqZMFYwLoNbQFtAW2BumYBY5gKCwvhx5GVoDEnAGEWFKoJb6K6Zlc93uBbwMxbIVWwv9ioad48g6ZPn07Nmjev0jEY4HsnTpRxwFq5PPjXRLdYuywAd+c///rLJ+NrN+LBg06mr+d9Y1et1h73xfzyoAF+nbC+ZsA3UNErX4ZT2WEGw8wIOwHBzGyjDxUEqwAYrs8JYoObPYaHDh1K/fv3p+/nz6cvPv+8mrdwqPQ9AgbARtVOxMH07deP7rrrrio2vvmmG2mjcG0I54+AXbzOXRMmeHeoAM4feGAKLVu6JKwgvdZ+g/XAtAW0BbQFwmQBs81KTi3DO8QYSoVwkWJNCc6tWoTQmvISOdJQuEmFyQS6mzpgAbtniozMDHrooYdk6i4UMFr3TrqXdu7YSVlZWV4laB0DXAcuth6iXxb46quvaPDgwX6dq57Us1tXWvnn6oDbqYkGjAAYbs8MDNV4X4yNQbAv1pddnUMJfI12MjLCTtyijWwwA2BmvSOiU4TYVSQZAfD8BQu83R9/3HFhC5cNCgBW42COOupomnjvvdXWHADmTTfdRGv+/jtsu6BW7krYre3Zs6fXXYkHix+r0aMv1QC4Ju4Yuk9tAT8s0Dy1JbVIa00Zqa1p594t8i8KXqNs37NFHvdV1m5bSgmxzal3p2O856Kd39YtosKSXVRavp8qKsxVE/0Ysj7FxAJmYoVqRgFVUBGnh0skQ18sbQHVAnbu+gC+KSnJ1Lt3H3kaXPZLSuD5plWg9Uqq/xa4++67afLkyUGZKNT+BwgwVNeKHftrpvRsBL/M+tYE8DXa2woIm7HBKgBWmWC8RrHSjLr2uuto2LChNGfOR/T0U0/VHQCckpooqWwWghg48ES69bbbvDZELAzHwYwbN5Y2bdwo8zfuRQ7HgjKh9OXZvQ/Fzr0vANy3bz96aNo0OU4eo1V6jVC6ade1L7cer7ZAbbEAwC9Aa9e2fahlejvalr2RkuJTKDEuWb5G+XPTMnlcLaiTV5Qj667f8TftytlKzVNaUc8OR8pq3A4fw2cA1L+v+6W2TL1ejsMMBGOiAMIoNZEmoV4aWk/Kbwvwwy2785m568NVXy2qtojOA+yf6a3iKY2t6fh//+wbjLN69exBvy1fEYymvG0AM8yY8WxQ2wxlY3aiV0mRpbJ71fU52OA3uUkkpaceoHYZjSkhpQkV5uTLPnv3SaTflhXQ0tUHKDe/Mu+vU3sA8AbqEq0ywOzhBa0PxP8ifBYhsuXlEEwu8uZMR0ok1QXayXid3geCygCDWW3bti2dP3JUNReIJUuW0NQpU2qtCzSMygBd55d0ssR0HW2BmrEAgO8pfc+h4w7/P8sBlJYWixgkTzo2FON7tyPH+cVlhTRv2Yf01eL33Z6u6zuwgAouuDqnTMB7uE5hM5JLqHMEOhiyrtIALWBkgbFBYyboAtPgYY7d9o3gF8dDsfFfny6J2T0B88N9gb//PF/WaZF2r/CIkOkSPgs8+cQTdN311we1Q3hOZGa2pOLioqC2G6rGzFyfuS+zmF9f4Netu3NiVCkd2VsQkgL0pqZE0GGdqnqtHda5Ea1ec4AWLjlAq/7ypKL6Z5O774nKBhtdolWVaKMrNLt9lzVKlr/jfM+EZ1dEZKQ3Za7nnulJm2vMFuTmmjnVbAoKAMbNv4lIBZCSmipjX2JjY+lOEQPco0cPOWZOA8DqnXlCxRM/BqGOg3EigjV8+HDq2LEjzZs3j3755WevErQxYb3+oXKz/HRdbYHgWyAysjGd1Hs4nXP8FcFv3GGLAMLrtq+it76dQbv2bnN4lq7mxgJWD73GNvQDrxur6rrBsoCRBeYHOngogNXghzr0hwc5PNDBZb+s9ACBzVA9yuQDnwZrppdG9QhBBTV/KJ+gN8SCtaoDa+e4AQNIjeMMrLWqZyMmdIFwh67txQh+VbVnszy/ZuDXrctzx7YRkukddHISAeDGRTepZqYDBw7Izxo1AtyrLPh87cYoWrw8h378eY9jMOzLJdoMBKNHKEQbQTDigFH4nskjs7pfGiembo6rx9xsjAcMgNWAZrhBgwVmENyxUyc5rn/WrauROBizNEiq8pivNEjaVam23270+BqaBW44ezJ1a+8urUIobXTPK1doEBxCAztxe9TgIYQXQDdtaQGju758kDvIbAAIq0UFvvicQ77wWq9fcxP7CofwZV83D796eQfPAmefdRb97/3QeEadc/bZ9P4HHwRvsCFoyY75RZd2bs9uwO8R3aLphAEJNPi4FDkbBrl4bQS6Tqe7ZkMkffjRBvr2V08uXrvCLtF2TDDyA8P1G39R1I0s1vkw9lVU5BG15M1C9vgwboJxeBSfzxuMTu+zfgNgdGAWB6PmbuRBIQYGpUCkE4Jvd15enoj9LamyExqqHwIzFphBMOeewtjMXJWMvuehGqPdQmvIx/VDcEO++pVzP6Xf2TXK/Fpdhf/Nf1G7RIdhifJ9QN+Dw2Bs3YUjCxg9FYzu+vwAx41pcObIrOREEA9ukyhGhh2aMk4ffp2NRtdyYoFRI0fSm7NmOanqus4d48fTtP/8x/V54TzBiv0NNvOL+N7br0mmPt2TQjI9AOld2SX01At7aOmqMp99mDHBdsJYcAMHG4xYYBRsGpoV9uxQwxxU8Kuyx+r57Gnj9D7gFwBGh8abFItBwP0HuZ0ALtWCOBjOrYsd0XClrjC7mcJ42lUpJN+foDWq3SCDZso631CvTkfRuGGTfM5j1YYl8rjKEOfk76aCYk+sC0rr5p1kLHBW7javCBZ/hvjeuOgE6d6MAoEs9TyrztHHo+/doZngOr/K9AS0BdxbwOnvFLfsNDbN/Ujqxxlm7uX8vIbnSjxfxsUneCfLxIXx2RIVjBsOfBKIGzV8gj/Xm2v+r6EpQt/HmPoUWVVmz55Nv/22jJo1a07jxl5Lbdu3qdbJIw8/TF9++YXMzPLII496RXO54lNPPknX33CD/4ML8Zl27K8x1y9cnzm+F2rPTphfAN+hQ1Lp/DMT/GZ4nZqB2eTZHxfSBx9uoYLyqqJ+xnaMTLARBHM8sMoERx0okSAY31GjK7Mxth/9GcGvmiLR+/1VYoedYsyAADA6ZhYYrwGC1TgYdWB4bZW6AsdCdfMx26W1clXCOJiZNt5AQzU+p4uyodSzE8Kp9uVT8n+Gch01FPvXtnki7vexMe9WEbRSx7hl1zr6aOHrXoVmTouE9EdIYVQolAu5JMRFynRHauwu6qMeF7U+fwYAPrDXmabu19ER0SIe+BnNAte2haPHoy0QRguYMUAAWUawpZ8jfF8Us7A1POxCYwbA1xi2htZUlW14F/LDr/oMx72aiWfhmN6YCOzLYgTAEK86qm9f+mvtOm/DcXHxtGDBfOorPudyxumn0aeffe5936PrYfSjSB3GebRxoK4CYCv21y34zcxMoP9OiZPxvQCn/ro4+3OFi8vyacqjeT7ZYDNhLHymxgPL72n+Psn+yud0kRYJIFj9axwf3z/xuZo+yagezecZN8OceBn7DYDRqS9wieNq2gp5k1EEIMJ507FyVTLS72a0uxa/8udr4/85vmKrjGvK6O/Pa0o/ZPhv/9p2pi/XZzv3Y4DnYObvtYpBBgs8/oWLa5vp9Hi0BbQFtAXqlAXUkDVjiimkSYmJiZUiqwMHDpS6Mmqe5cLCQsrPzZXqsca4azaC+sxn9bwnH9C1MJmrddOhXVv6+ZdfqVnz5vI8K9Cqxgq/PnMmXXzJJdX6AVDeuGG9t63a7ALthv1VRa/UPL++1J5PPDKKbr2uVVhBr9mFf+ujAnr93Syfa8KMCWYQzCwwGgATrILf4oqqmgn8/bPyBuG0u9CbQsq5U08dIu8Du3btFJthZcQiy07S7AYEgM1AMD6zSl2hUtvh2nFTFyh2Y52WcI3P6XgaQj0nsT9sB19KcXrTov6sFivQuWD55/TG10+FfaLTrpxJKU2aVuvXDoyHfaC6Q20BbQFtgTpmAYAffoZMSRUpXUSOUIirpqenU3JyigS+A088kTp37izrIcPI4489Sjk5uTLFZm5OjngAzq2iuo16ai5xNglAMooZMaMBsPuF88OCBXSsUING6di+Ha3fuKlaI3jG27p1mwS3F4waRbPeesu0ozlzPqShQ4fJY/2POZoW/fyL+wGF4QwzAOwm7tcO/N52feswzMJZF3MX5NDjz++1rGzME2zlCs0sMBoygl/j987XhlizZs3ooWnT5L0A3/2nn/4vffH550JnSmyECU+QsABgTMINyAxH6gozdyQnl9gYF6Jvgk6sFpw6TmJ/1LhyNbei0bVeA+DgXJOabgUuyxMvfNkUcI557LQaGZ4VI43Y4pufOzeojHONTFB3qi2gLaAtUEMWYACcJNgdxP4mCfCbJIAvHnZ79epFE++9t9rI3nnnHZrz4YeENJvZ2dlSaBUxwXgu4KKmWoGAFsSzULCRjgdlnZ4q8AuusrtWoLVVZhvast0DjMeNG0szZjxr2jGDacQRt2rVstYy8irWiIv0bKigGHP+msX9+gK/UHl+4M5WgV+UILYA92vEBftign2xwBgKu0Gz63MgALhz50PopZdf8c5w7ty59J9pD1HO3r1evamcvQVe1X0zPBcwA6za14lir7zphMi9xK0gBcYSDkAexDVYb5tyG/uDuB8rdwe+rqFaZ/X2ItSyiVmJX9Uk22oVkwwAfOfL51WJOa5l5tTD0RbQFtAWqLUWUNkeuCqnJDeRsb8pqakyJvS888+nESNGVBs/2J+xV4+VADgvL18yQADAALconJcZfznzhzHrh95ED3xZYPNi795s6aZ+zz330AMPPFCt0fG33y5ZO5QfRW7fASLHr7GoOYUhkHWbOKc2FqfsL8bOANiJ6zMEr956prpYWG2xwTMzc+mTuXtMh2OMB3bLAvtigPmeADE8bIpBD+D28XfQ4MGDBRYoESJrY2nNmrXhZ4Brw4WxivPF2DjuQ8d81IYrZT4Gp7E/bdq0oc2bN8v4Hyx6/ODB5z+cqbVqrxXr18isAHBNuT+zdc3coBEHPOGVSzUDXL+WoJ6NtoC2QJgsYNwENwJguD9fd/311UazacNmuvOu8VUAMMAvWF6wvawcbRTQ8rWJrr3I/Lvoquuy6uIMcNy966H02edfUI5wUd+1cyc1z8ig7779lq4aM8bbGcDvJ59+Ijc8cF0P63YYFRcX+TeYEJ8VKvZ3yh3pIUtzFAyT2AljBcIC2wFgeIVwWERUVLQEwVAP37lzl4wB5lS72AALmwt0MIwaSBt2YlweENzIK4yA95xgGa/1zS4Q6wfnXKPrkxrojpvh8OHDaciQITJ2hOX1v/vuO+n7D5cHpz7/wRmtbiUcFqiNDDDmfc+FT8mUSmqBGvXkN64Lh1l0H9oC2gLaAvXSAmYu0PjNxzOAExdoZoBV9ldVjz7vvPMps0ULmj9/Pi1busSrIF0gYgYhngXl2LyCAmlb/Vzofonh+q1etdqb7gggNq8gl7p17SrTG4HRnfrAQ3T+BSPoxRdeEG7qFfIZbs6Hc6hjx47eGGL03PvwnvT7ipXuBxGmM4yhnyzslBRZSpz6yCh8ZZfy6KarUmnwcZUpGMM0FdfdAASfc/luy/NUEGzHAvtygzbqAqnCeHFCHwAgmEvYVaBdWy1EJ5iJJ3HuOHSJHUAUK+EkLXgVogvjolmr2B8oP/Y5oi9Nnjy5WmuIIdm0caNkgfdm767yA6Z/vFwYv5ZWRYqiyaNfrDa6Z+ZM8qY9qomhmwFgMMD3v3GZdoGuiQui+9QW0BaoFxbgZzljDDCeAzIEY/jQQ9O86sA84fvvu49+//13CaQQFgUXaDzrqS7POB9qsSqDDBXit9+erb3IgrxyMkTO36+/mUc9evSo1nLPbl2pXYcOguX9TCobP/nEE6asfm1WfpaYQoh5cQlW7C/SHb38sEdFuy4UX8rQThSh1ZRIvkJRjaERjO3U0Abe8OLYfzUFEmxphQeCGgNcUxfNykCcOF0dF8eGsPCB3u2rqatW2a/Z9VPFL64Wvv3w8zcWqx8wXFMNgGv+ugY6AohgPXjZ29VyANdkDDDmZAaAEQP8wKzrquQYDnT++nxtAW0BbYGGZAFVBZrZHjUOOCUlmYYJb7CuXbuJGOFk+lZ4gbEAlpH9hd3AEnG6lGf++5yXmcSx/fv2CaXhM70AGM+GObn5Xu/AhvYMAeD6v/f/R1dfdSWt/HN1QMsuNSmNPv50ThVGFw2CEU5JE8JmgtFfs2YNxUTFVrkm+GzU+efR4qXLAurfeDID1mDpwlilP4L4FYrKAEPsyi72F3G/99/egTq394iz1fYCQSz5LPTQNsscwf6ywFZu0OiP8wFD1R1evRC348Kid2bgF3VCLoJVUxfNKn7USJFjfCyQwO4u7Ard0G52NXWtzPo1E8BSAbCV+MULzz9PiDkxxgFrAFybrm5gY7lw0HV03OH/V6WRmmaAzZSgtQhWYNdZn60toC2gLWC1Ga4CWc4FDGupWiDM/LLCsxr/Cwb4zjvvqgLIIML04INTNQN8cNkdc/RRtHDRz3TG6afRp599HvBixLV89NHH6JJLL5GAFwW6LTu3Z0kQXFpS6mXzAXzHjb2avp73TcD99juiD/26ZCmdc/bZ9P4HH8j28JzY/5j+Mu4YBXmL//zrL5r52swqMchOOzdjgM3AL9pjAAz3Zyvl54vObUYjhyY67b5W1AMI/vqHXMvUSE5YYM4JrLpBmwFgTJjT2HKaXWg7cXozHIeSO4oxvBWfWW181HkG2Aw8IX4U7C9iPyCfDwBVKkSTZs58zXWi5Fqx0hrAIHy5QLdt146efuppGUPChfP/7RRiCkh9YIzh0Rsa9WPRmLGtNS2CZQbKtQt0/VhvehbaAtoCNWcBJzF/EL5RC7s9s3cfmCBOewQQzIqxbdu2pXHXXEt9+/aV7OMkkVIJwjmcTaKhC2mOGjmS3pw1K+ixtzfdeIPcfABbv3btWnpn9lvUt18/2rRpE839eh4tWbJE5AbeQsOGDQ944eE5ski4wMMdPjOzpRTQum/SJJk+66knn6Trb7hB9sFiXZdfNppefuVV1/0aAbBV7l8n7C86f+XxTMpoGud6HLXhhGsnbKJ/Nu2rNhQzRejCUg9DjsIpkfDaSTok1GMQjNcMhNWOS8pLvG+dhLbWGwDM1LiqEgbXl0mT7vPu+uEL8O6773plsnGjtMsTVRsWWEMYg7rzm5Ka6FV6wzVkAYxLL7lMbGrEeN2esPurRbDq7+qoSy7QuAo3zxiqY4Dr73LUM9MW0BYIgwXMQDDcHUFsMKtb5aH3YMojPM+VlXpcM1EfRSVDwAKjIJYYG+co7DZtJqKJ48FymQ2D2QLuAqDw1FNPpdjY4AIx5PRNTkmhIYNPo6FnnU4/CeYdmxLI43qMYGVffvkl+vKrr7yANZCJzHztNbro4ovpeJFeaYHoh/MOI0fsKaecIptG3PE111xDLVu0pJ1Zu1x35zb+F+7PvthfzvkLRhVx0XWtLPsjjyY8lG06bDs3aI4Dxsm+WGAcN4qOWdnJTWrbegGAYYjE+GSZ7sgIgGfNesvrZvHRR3OECt0jVdygNQCuHV83sxyAar4vdqGJjY31uslfRuEAACAASURBVD0hjQHLnjf03dvacRWDO4raJoKFHMAn9R5O5xx/helEV21YQk+8f09wjdAAW0P8GBfs6LZO9Shur9m2ghCnBhcnxAeibN2xWf7Fgw52/lEfu/543zShFW3K+pv25lXmLARDgB9I/F60bdaFVm381fuQ27llT9kHzo1vnCJfqwXjYrcruFux+xXq7i7YKvvBuW3TutDCVfOqXTnc49JS0+X4uTRNbOXtB+1jXpgTjx/jw653l5aH0468f+QDm2qfgqLcag/pmCPvjuM4+kThhz2cDzulJadLG6FdHhPbCmPt1u5IKioupC1713mvAb8u2p/jtTf6YruzJw9fA9jit/ULq6QyQR30vWv3Nu/Ye3U6Ro5jj8gjimuDorappkLBGoDt+dqrhkY7uwu3yrGxLTFf9Vqjf2NqFdgbZU9utrQd7Aa7q3NDv5lJHausKfSXnphBy9Yv8K4ztIX1gVAc9MPXFbb+e9tyacv4uAT5msfB10y1P+zA15dtBntu2vO3nDvaRX2eD8aC64V1i+uH82FDno8K5nh9wVZYv7iuGAufp35n0K76PeL1h+8C5sjkA17jumLu6nWEXdX27G5palYP1d0Rz3Yoatwf3jPwZRdIbp/jBFUQjGPMIKvMcUMPiWO34alTp9KECRPsLpHj4wxA4bGnAmAIGLVt1156Z749e7aIPX6fIGo6Y8azjts2VmTwy+rRvXr2oN+Wr5AMcz/BOKOAjX7s8ekB9eWv+rOV+/MTkzvXmdhfo80B2kvKCywVoZ24QTMItgPAat/GGGzjuJxuXNULAMy0OCsHqje8fv360o033EJZ2bto6pQplJWV5SpRst/fRn2iKwu4dX3Cjxdkz4tF6gJjzi90rF2gXZm/1lY2c4GuKREss9hfo+Fq2j271l5IhwPr3+1kGtj7TG/twuJ8ap/ZmUrKimnN1pXULuMQKhUANkaAE5RVGzxiKb0P6U/5xbmCgc8Xf3NkvWZJLWlL9npat3UVJcR52J8mcZ4UE3jfOr0DvTHvSQlWASLuGfVf+m3tQurWvg8lxafSivW/yvZQdufspPiYROrXdYB3bNGRsVRWUUL4i7537Nks+22R3o7mLfmQNmet8wLhM466gDq2OozSkprK8XNplpwp+0HJTGsj54U5YQwY/19blstjh7Y+nLLyttHGnWtlPS4YH/rlMX7z+xz5evSQW2Q9HEefqq3QNtsQ85wxZ4oETRhjs7RMytqzQ461e7s+VFhaQBt2rBFttabY6Dj5mq8H2xvt78nbLceBPr9f/qlQaV9EAE7jhk2kP9Yvkddk6ZofJeg7/4Sx1LlVD1F/C638ZzG1ayGYoMNOpA271srx8rX67rePvdfmzKMu9M65U6tu4jom08cL36B/slbQCd2Gy37RR7/Ox1Nu0R55PWBLtheu9eI182X7qPvP1tWUXbBDthkXlUiD+g2X1xLz+Pznd6Q9Tuo1jI7ufqI8B3NDv2hHXVM9Oxwpxpsk7PI3ffbzbGqT3on+1XOQty2MCf1hvMnxafJ6wn4xkXHyNY7zunx93uMSKKLfHh37STtw32gD1yA9OYOyc3fK78IPy7+S44Sdj+h8rJw71sj8376Q5/N1UdthI+L7gvHAVriuWbk75Bz5+/HkB56NPGwK3TriQXltcD3SEzPld4DXD+yF9mFrvOa1xp+jDV7TH//yhuOcrlapLdGeVdwfz41BP29WsViOURSVcwUD/II55g00tNPQnh+Ql3fT5s1eoOj9sgX4YqyI633mmRkeT709efT9/G/F+//SoMGn0D/r1kmXa7ijd+7cuQpQddvt+Ntvp4emTavi5gzm+ViRV/jIvkdIUS3kGJ4vPlPZYLf9oL7T+F8GvL4Y4MSoUnr7pUPrJPOr2m7kuM2Um19dwIsBMOoWl+wXz+oV4jfFw3LDBRrFSRywP9fJyTn1AgDLm+LB3VqzPFHqjh+DJjCG6k2vod3wnCyOcNYx7vryj1diYrRMZ2B0fdI/XuG8OjXTFxjgu0c9VStUoM3ifs2sEh0RTdPfv6tG0zTVzNUKvFeAtmMEAA6kwP5l+8oONrG/sil+2Vh8hNf4K/4DoPrO98/Lh5ppV74pwYyxVAjXymueGiY/fmzsbNM6xnMwjvkrPqdXvnhUguvpY94R3clODeXgYPaLv6bHnVjD0waAJgOX68+aTN079FUnq9gCfXnmr84Nmw+XimsQaHlk9ngJzIzt3fHihRLggUF86Io3Do6Ne1NtU3U+I064ik7uaxcf6L2oPodfdX1Ur6raA+zVxFHPmV8vy16cjaPq6fsF0C0QIRTny4+xEXHmgAtsLsN+enveC4QNDwDm804eo9Q3jkG8V9a8acNYf54lIQB2Ft310mj5tnrbDleHdz1zx/vFd+0j+V1zWowgGOfZxf2pbduxx/6oxjode12px3G/8I4MRgyucd4rVqyolg4JQlgQMjMrqnCVUxuauTkb2WCugzZbt2hr6j3itL9gxv/WtdRHVjZymhJJBcBoyyoO2CmD6/SaWdWr8wAYEzNTDlTjRSIPSmXjxw3AySxXlAbAgS6lwM83ssDGHVy1B/3jFbi9a3sLVoxruF2Ne3U6SjBZk1yZa8xjp7mq39ArS6bp/GlhN8Miwf4CpKLcOWq6YOe6mI7hxhn/luzVpEtmSIbXSQFTByAhAd9lMwMAuE56IwGi8iSIwn306WsFE+wQUL8q5g8WvBI0O+vPqtb9s8bIB0wjkGMAbA4sq7fGgN4ZAA5szOrZz8y5XzLYfoM/P4aCZ5Op714r7eb0OvA4mWn3o1vTU3jd4mAwbcCbTW7GaRb3h2c1VQwH7alxf3hvFMvBs4T8XLjOc/FHNdbN2GtbXbjwdzm0C7Vp04aGDBki/zVr3pzgnnzH+NtlbHSJUGaGtgoY2Xlfz5VCsj2EKzFEZJNF2qmWLVvRsmXLaLNgiwcNGiSn+JdQU0abYHJRwPYiZK1///506223uTIDxvL2229LdhjjQNorFMRsM2huJxScMY5/1v9DsTExNHbcNdS2bRupOL1u7RoaOPBEGQcMUI8UWZjTJJErGnNiNtjVoAyVrRhgTn2E6gkxB+qt+rOZ7XbuLqYbJ+42ZYFzczwb0swA47XKApvFAWsA7GKFmgEnNVmy2hQAMMCT00TJLoahqwbJAhxHhuY4vgivG/KPV5BMW6easQKe4UyDhLjfx8a8W42FtjMkXKFnf/dfqqhQWEi7kxrocdy/j+t+hoHFCo8xGPxhDGPPnHSQNa3aN9xbH3nnFhmv6oyd85yP8x6cdaPCeIZ+TgDqAAPOAfB++viHt+iTX96kqZe/Il1sAyqC+Zu3zMP0GYErA2OnoOrtec9JhjNYzLSzee2nR2bfacpgOzvf/1o8X18bMWrrvHaDvXmEjZTxL1zger3bzdwfAKy26TTuz0osx449dqIaazfH2nz8KyE0NXjw4GpDRD5kzrChvq7NczGOzcm4WRgr0Hnx+oqL9AiuGRWgAX5R7NIfwf15ysQedTb+V7Xjmg2RNOH+lVRQXrnBxMedCmHZKUEHet3Mzq83DDAmp8YCy/cHkyWrE4fbM3b+jLmiwrXjEIqLWN/adOL6pMqdY/71/cervl1jJ/OpaQAMF+xb/v0QpTTxxFC6KXC1/G3dQi2K5dBoHlB0paht5ibssBE/qqkP5VbsLgNZNO+GjeTzsKH3yBVvid+nKD9G6OIUAT6vfXqYBC5OXbXROrssOwWmdiNiVt3Y3sTXL5VCXE77YQYYDOdVp90ZevthYsKGd7x8sXTVBmN2/0Wv2k03KMfBAN/92mjZr1MAzEytU3s6HajKAAeTXVa9LZyOJZB6oVCNDWQ8NX0uBKDAlqKAMWVGFSJR8IpEjPSePR7BwPbt2wsmN8/7eYxgWjMEW4w4YdSFqjMXiJHiM86xi3hiKWCalEQpgjUuLvJoHiCDB15ntGgm+87atUu+R05gLogThl7POsEAx8bGUMeOHgHE3BxPrDwK2m6W3lzWQx9gdsEcc51+R/aT7SPPM8aZlCgED9u3CUj4Sr12RgbY3/y/yU0i6eXpKRQX7dGnqMsFYliPPLWVvv21vNo0nAhh1VQccL0AwLC4mWgCPmfXF74qrHbJAEoDp9r5tXPy42V0e9KbGLXzWvo7KisX6HAJTU27cmY18GsXQ2ica00Jdvlr85o6D27CD1zySnhAjjJJfigHSJ1y6cum8b3bszfSpNfGyrOcghMEXW7YsVYywOECwCpwcepGizkxMxssppU3FYxsOQNt6QJ9/gzfLtoCiC5a/a3XPd0NoA9sDQsA/KIHAAebWfU1LgDgG2ecLTcvnDLxvMESbACMcbK7evDarvQ0COz6+He2L/a4IT03wA6YLzZ3Jj8wma686ioJRHv26GmaEojr+2N11eaqjZFuKT0tnc47d5RlLC6f6+TaLF68WMQZd6d2bdrJORx6SCdavWZtFUEsjgnuf8zRtOjnX/yZjvccKwaYXaCdMsCI/33pP83qvAAWG8YqDtgJAPZHCTqgi3jw5HoDgM1AMBuIXV80axiMJRP+NvSPV/htXht6rEkG+IazJwslXogIBVYAmOctm0NvfP1UYA3V87PDCTZUUzLL6AukqsDSjVAXg+tK0afQXkSVqXYO1EmIKXlcjd24d/uaCQNgIwivGrN6t2jCN9vP1ybca4PtEc5+/dm8sNpoCHSVAYzf+uJIGfMerDWBMbFdAx2fPj94FkD6o59/+VW6QF8wahTNeuut4DVu0RJifE8cOJAGDzqZfl+xMij9lZQUE5joZJFfGOW+SZNo4r33irSnD9NtQiEaZeP6TUK9vIS6dDHXeXA6ECcMsBMF6DMGp9G4iz0xzvWhzF2QQ48/v7faVJwAYM0AB2kFGMES3KJV0QTNGgbJ0LoZbYEwWMCMhQ0lq4qY32uG3hcU8MvmAQh+69tn6KvF74fBYnWzC6fCSMGeHcdRol0rF2hVoMiNCBYD0nDNTVWBdgOA2QbBYvt4HOpmgQqqnPbz8Q9vytjkYLrhOlk/NRF7jLjbyW+Ok8yzM/ZeMOSrPAy5U3s6mTvqqDHAwbN9pWq103HoeuGzAKs1cw7dUPYMBnjo0GFBBdzM+qo5fznmGUD763nfyCnBVRfu0j179vR7iioDjPjfqAMlIpVaI1JFsNJTImT7vlIgnXhkFN16Xat6wQDDrrM/LqTX380ytSuEsCCChWKWCkkzwH4vR98nGgGxE5eKEA1FN6stoC3gwgJggC8fMj6saZCcpjtyMQ1v1VACd3/GE4xz7IRp1D583XvDybapY2IWzZcLNOqzm7BT91ScwwxwuACwygC7YapV1WPkvUU+WOSfLSoupPi4BPkX+YFRkMsXBXlnUWfZmoXUpllHmSOZcwj/uPpzCeRU9lAFVU5drWuCiVVdkcO9JtlF3OnmBa/JYK8vlY12eq2c3Es0A+zESjVTp5dQev5t+Qp6feZMuviSS0I6CM7Pe/llo+nlV14NWl+IcX7s8eleYA3Pmw2b/5GK1D27daWVf66mQSefRHO/nicVov1N+2R0gcYEVADMCtDy89jG4vmlsRTEMpYjukXT5Dta1gsAjLkF4gKtGeCgfQ10Q9oC2gL1wQJWMcChApL+gl+nccH1LUewmVgd1h1CTtyGmziKCw3BombQiLlY5QFGnekf3CVdQt0AS2YwwyOmVMkIwkzOWESPQRkAB9u8RlsxAHJmw/0ir/Eymdc4mG64TuboHFh68veWlBVXUc9GzHhSfCrFRMbJ7korimVsOcD1X1uWi9dNqElcMsVGx3k/h0Aa9+tUaI2vmwcAi5jqIAnIqZsVwdsEqNkYYCfXvaHXef6552RMcKNGiIwMXfn777+lcFWwATBGPHbs1cL9+T46+qgjaf3GTVJ/oaioUMY5s0jXeOES/dC0afTC88/TDTfeJO/rboodA+w0Brg+uUCDAf76h1y/XaA1A+xmBeq62gLaAjVqASfMX6DeFlYxwKEAwP7k+vX3AoQzjZO/Y7Q7z0p0kM+D+KAbwcGaAsAscIUHpelj3zOdtqpe6waMqfHFVgJbdnZ2c9yJorVZewzU4Up7fO8htGrDMsn6MpMLN9gTDj9dArd1W1fJJvAahZli1D32sP+jjq0Oo5X/LKZ2LQ6hY7qdXKU7ZjidutWy3YMHwuytCZB6/+wrpZgO1kTr1E5UtD+H2qZ54gb/yVpBmUkd5etNWX9LphsF67dP2+Mpu2CHzKmspvLDAzaO78nNrvKwjTq8WYR+tuxdJ487ZYD5ugWTpfVc0zya8OplcizBtH24VaDtr7auoVrgstGX0ksvv0KHdT6E/lq7LmTGgbs1VKhHjRxJn372edD7YRfrzOYZ8nvco+thtGLVnzJPMcf/Ig55xIgRIv/xeJr2n/+4GoOTGGA0aJcGCQzwA3e2ctV3ba78zMxc+mSu536oFh0DXJuvmh6btoC2gGMLWLF+xgbUWHt/gXA4GGDE/KY1yaTJo190bINAK4IJHi+UZnft3RZoUzVyvhn4BeBV83TzwMxSzuGYuiZqLg9wJcuIMdw64lFqn1ldIEWNrXXKzmGOzHii7elj3w+5wrWqVg0w2zQlg3bn7JTuySgAp/nFObR6029UVFrodXHeXbhVqrEamVnVNfq8k8eIFjintVG8SqRfenKY7MPXPKuoQI96znbtqjmaw2E/DEgFf7YDNKkQiGouN+cUADOgdLMp42RO6iZAMOOL1e+Rk3HoOuG1wHEDBtD8BQuCli7IavQcmxsKBpj7hDL01ClT6P0PPpAfsShWfHyC3NjB5tPdd0+gJaIe13Fq7WDlAUZ/rzyeSRlNPZ4idbmAAZ7xep4tAAYYlvfZUo+XQWn+PvlXM8B1+errsWsL1HMLOMnNrJogGGnGwsEAI9dvMMCvUzdotlFO/m569L076iQIxlrgnOtgsAB+4+Nj5dSilVy3ZYJNQykqKrHNu+6UFQz214xZNLRr5TasMqvO3Hc9o2T36mCyaL7mrwJgq3pqehEjWDMCqeoA2LxVNfbYV4w0bwg4BVVcP9zeAaoL9Dn9r/JOGpsHYLw9LswpcjMB7+UaF4z5SX3PpLyivTJlFtZzm3RPDlMUxFJzPfm3tEC+Ly4vEPGDiTSo33ARe71Fxl+f3Geo7xRROFHJVxzsGGA0P+ax0+T4gsYui/E+8/ED9Pu6Rb6WsD5WgxZAzOzHn86hBx+cGhJmlqcGcNq3b9+gimDZmY1/s4zuzv5sWBkZYPRtFMHiOGBfMcA4b8od6dSne2UeZLt51NbjxWX5NOXRPFq6qqzaEFUG2AwAM/iFoFgwiBM3NqpXaZDcTFzX1RbQFnBuASPowZkq6xcd00iAnAOyQSesn5OercBpMF2gzVSmnYwtGHUAgse/cHEwmgprG7wWVPAL4Bsl/kVERsq/5QL87quokH8BhFUQjB85o1dAKB7inRhFjQF++to5psBDZa6cx9bup+3ZmyUYkgB4xIP2oMbJgH3UUYEo7HloxhGydnbBTgk8cN3aN+/mBWNgfuMbp0jX294d+tO5J1xZJQ8yM7B2rLdT+zAD7BRU8cZDuDdHnMUAgw2vzoRXj1s2qxfghcbpAlDeP3usZO5hn6tOu5Oy8rbJ2GOA8FLxHUMBQE9LakrRkbEy5jgrdwfFiMwYeA/ADRCP0rPDkTTtveulF8eVp95FT3wwIbi5kJXxBmH2uok6bIFQqECH0xxGAAzglhTp+b6puYDZBRqfJ6dEmw7xonOb0cihHg+dulzWbIikCfevpILymGrTMAJgZn9RUWWAiysqY8/99Rp0a0MNgN1aTNfXFmhgFjBj/PCgBNDLwAcmAdhBAeABGFaBMO/submxhZIBBrgec/qd1Lp5JUtTE5d1wfLP61SOYONagEtZYmK0iHeKk8AXYj5RUdFiLZRJ0R+siZLiYiooKJNiJKpngLoWgu3G6fRaqgDYys3WX3VlVWF6+ph3Qg6A4b5784zz5dSfu/kT8d+DAE2AjzHTzzj4+WfirwBlEpd5juM64bpVLQJgzfIALDvA6tRFnIGlU0a8pgAwM99Ox6najdeKU5bb6To1q8f2wWYHrpNZ8YfhQjt8nt21dzN+1ZPCzXm6bu21AESnBg48kRYt/Ik+++QTR7HDrALtJO8wXJUvvfRi6n9Mf/rjjz9cx+uGwnJ2KtDo06kSdHKTSHrrmTahGGZY27RSgMYgkAIJBWmQzFIg1ZQCNMakAXBYl4nuTFug7lnAivFTQQ8/SOMvAA+Ajx3osbNEKBhgCFzGCpfd20c8Rq2ae8Rs/CmNGgm2W/7fmWJmI1HzwAEBOHAelwPiU/GvroFgFvhJSkyUrs/YBGmSlCRBVP/+/WngiSfSTz/+RD/99BMVC9Cbn5fnZYHzCjyun0YWuKYAMIM3axXoyjhhjNvNONm9Ojzs9n5h0310zVPDCK6MD13xhneZqQD+sbGzq7C8VmtfBdO+Gdj9NG/JR/TO98/LpsxdxD1jY3Epp4wux7g6re/P99jsHGaq/QHAoYrLrT7OSrvbuXeagWDjZ1gz2JxiF1F8x/H9vmzwXaZx8W5tjfUEhhmiRLrUfQtgfSxYMF+6MqvlnLPPto2phQq0RwRrlM+6Hdq1pZ9/+ZWaNW/u7WLThs0CcA+QCs81WdSQMOQBZhbYyABjjHZu0P97qSnFRXtEBetiQfzvqGu2UG6+J75XLb4EsFAPDHBNxf+ifw2A6+KK02PWFgiTBawYPwCeOMH+xcR4XHtiYmKotNTjBlQgQE5xURHlAfgIJpiZPzPXV1/TCDYAjmgsktVHR9B1Z91Nh7TqJ9I9HKD9AoAymG3ceD/t2xdJjcRfAFPPDfIgcJVvBNwV/3BMBcD82ng7VcGxbAe3W3muaP8gcJb9iH/BdOsO5dIw2wxJiBdqtoIBxnqAiAqX4487TgJgbIgUivXgyw06PCCxumXUuFkr8SGV4XQTA8wuxAAXN5w1hZoltZQpcZAeJ7doD63ZulLGkqLATVU+EAjXVY8Q134RQ7xWvgaAhSvrP1tX0796DpIpdzAmuK/i/O4dPA+hYHJvfXGkVBa+54JnvEBXneN/r5vjSIwLbU1991rJLNqxmap9Jl0yg1qkt6tmaDW3rNNrzUysB9DPFG0aXY5DsdIrme9AAHA4QDszqnx9cM2wvpCWCe7OKHidHJ/mWVviGBeswS3Z6+VbpGRCmTzrGgmAPS7vIg45iPYGAJ785jivanYorpxuM3wW4JRJZj0OHnQyfT3vG8vBwAW6Y8dONPSM030CWWaKzRrivL7hm3FlT1YxwKjBABivncYBT7r1UDqqV/XY2ZqYmz997txdTKNv2mF6am1WgMaANQD254rrc7QFGogFzABPkgC/SckpEvwiyXy37t0pWXy2cOFCAYJLJBAGCC4QAJiBjxXz58uMwXSBjhJqz00SIqlFi4408rjLqWV6Z9opBGfKKkopMTZJAo+cgmwRH5dEGWnNKL8oh5qntBGhdhECrOwQMaslIm4uRjwSNqHdeTtELN1m4dKTT93a9admqU3pn+3rxC5uNLVulknrtm0UIBc/gMm0p2Azxcc2oS27tgpV3ibUrUNPKi7Nk3F4ucXbxd9o8dAZTctFioYf135Ca//5W/R5gBqLBvaLndXaWDh9C4tfqQD4nokTafDgwfTjDz/QnXfe6RgAI1fukR0GS3EgpNBRy9I1P8q38TEJlJ6YKWNYoW4MASGoGR/R+VjK2uP5Acb5+FythxjY9MSMKm1CIRliRhu3r6Vvfhexv6KYx/dWza9rFw9b2UlV5pg/Vx+ejErY/B7Aa3fBVgkWYGtm5Zi148/U92DrVHZNnYsToS+zdcZMqB3r7VQEiwGt07zIDPCC6Ybr5Pt044x/S5s7Bepqm+Fk/VkkrNI+5nHJToCsuonhVIXaiS3VOjxet+fVx/rqfcBufm7ChuzaCsbxQSefRHO/nmfZ1OszZ9LFl1xieXzma6/RkCFD6LT/G0KLly4zrXfTjTfQY49Pt2zjkYcfpttEPt+aKnZxwGa5gDFWxAUby4lHRtFt17euqakE3K9V+iM0bBf/y+wv6uoY4IAvhW5AW0BbIJgWUAEwx3uC/U1JTZXgd/jw4XTRxR4hpyVLltBLL71ImzZuFOxvPuXl5kgW2E4AyWq8VgDYbR5dgNGUpCjqe3gTyiuMoOUr91KrFq1o284tgvE9QPsE4ARATkmOpObpMbRjV6l0W2raNIGy91RQRjMRz1xxgMrK9lN+Idx8GhFid5BCaffeUmrZLF0A6XzKbB5Nu7IqqEVmFOXkVlBOXgW1ax1LHdrG0/pNRcItfD+1b5NGGzbvEZsHjSlXHM8XLkBJSWJMqwooe68nhppLbdydVD0CALoQC84xwHGCCUb8b5s2bWjz5s0yDhieABwDjJhwfzZCnK5nK3DJ55s9dKoPl1buwf7mAWZG1qg8ivH4G5uJcwEg9+zN9gqJARCr3hVG1WR1/I5FvETc8I3PjZBA0I4BZnYXTO0Dl7xiyTAzALYD1Hy9GJSZAmAxPo5hVtcHbA52HSw5CphHsJ1c4KaPOiwYxcfAjibEJRHmcu9rV0jb+gO83YJ8p2vbrB57GOB633Xu046Yfav+1PRPoQLA6kZMIPOu6+eq7rPqXDgndNX17PGqQqktQBhxv888M8PyMsydO5dOOeUUy+Ngj887/zw64/QzaIHYKDUrvhhm1LcD2aFeI8GMA8ZYn5jcmTq3r+5CHOp5BKP9EZet9il+hT6M8b/4LEc8W0E9GzHAqvpzONd6bXzGCsY10W1oC2gLBMECRgCcmipEjwQAThTgp23btvTSy69U6SVr1y66+uqrBfDNpZy9e2X8pxoL7MYNOlgAuEliBHXukEBpqZHCBbqxYFijBFhNFEy1uAHHlVFWdpkEvRFCFKhblwRa8MteEf8mQqEZEgAAIABJREFU1IwjG9GenHIJVpObRAl30FI6rGNTys7JFSxkY2qZGUPbdpSL8+IpM2OfYODKqEmTGAFOigTzvU8wvxECEDYStoqgFs2FOmKjKFq7XjDJURWUmNCYSoQoBI537dxE9j97zg7KL/D8CMLuFeIhvDZywFZu0KwA7X1gO6gEbeb+bPyRA3hCAeuJB/qmCa1o1cZfKTE+WaqNl4lrVVCUKx8CAQDxngW1GGCiDZxvLPywgrb4OING1MXnw/81mo7pdrLpN0Zlx5yCN7gwZ+dm0V0vjZYq0GOHTZDuqPnFudQsOVOCMoAwVutFx3BF/W3tQhlPCxfaswZcIlV9ubA7K4M4dmH15i4WoLBQMOAJyPt7UOAK56rux05doHEeM7B2bt+qkNi0K980jTEGwBr/wgXy+jlzD66aoxlpt3DvwLXCOsB7bMBgHaAYxdXU9cTXH32rmwUqEEHbzZu2lOEavEacjbPqkmGb+eM+7fZ2XSWv8vkCkCjX3G1bqH/HixfKuTveJHHZiQbAnvs6p5CD+QB6UXCP48Jr2riu8b42gOCzzzqL/vf++5ZX/5133qHzzjvP8vjbb79Nffr0oVMHD7J0gR41ciS9OWuWZRtPPfkkXX/DDS5XYPCqq5upuJ5WccDyGgvW1y4OuK6ywHMX5NDjz+81NawT92czBjica1wD4OB9J7wtIXj/xJNOopdfedVR63fffTe1FazJPXffYysSgYfDB6c9UGsU8RxNUFeqsxawAsDp6el01FFH08R77602N6g77tq1M2AAnCB+OB4b+1G19t3Ey7ZtFUtnndqJLhhyFm3YKlycI5OF23ECpaQcoNKSxrRizQZKT40RTGaccIVOoYioAtpfkUBRsdlE+5IFSI6i6Nh8Kt9XTHv37qN2LVsJN1vh2l0CkBxH0eK8/ftSqHFkjmCTIwQwPiAeIovE68YCOFdI8Lw3Z7+IKy6iFk3TBQiOFMC2VDwElVNxmYiLLRHuuknNRT7gXfTb8ggq2N1Hnjtt9k3SFbo2FiMANiqCAwirKZDMFMGNP3IALLed+6gEiAzoAJoS4pAiwhP7ifdI8cIxpsz2AWR6wMrdMvWQCirhas4gEgyf+pDfPrOzbBef+yr+qkAzcHbjSssgwY51tR5vdTdYNQbYqQgW2uex2DGCThhmNabYqT3UjQd1vip7zu74xo0PIyvuz/fIHwaY3XzR/5RLX7ZdW/6Mi8/hvvwB6sZ+cX1unHG2BFh219vfMTNg9/f8un6eUU+DQS/fP9X5Ge+ZOOZm8zhUtjr0kE50/5SpNGLECMsuLr9stM9nX4hgpSQn06hRI33GCq9YsYJ69Ohh2g8Y4O+++5Y+/eQz22fmUNjCLA4Y/fjKB4zjeB4wc4PGsbrIAl922y7asaPQ1MRO3Z9rIv8vD1gD4BB8O5584gm67vrrhXT70bTo51989oAbyuo1a2UduxsH6lw2+lLJuiHWMja20rUrBNPQTWoLeHessVNtdIFu3jyDZjw7Q7pCc4H707MzZlRhgHNy872MnZsf8UBjgDOaRdNF/25JZx53IiUnZMq4XOg2FxYkih33MkGYCHXa0gShQVVGMbGlXoGrxhH7pMKzLOIcZzrPlYsFp5qfY30EZ1dURNKWDW1p26Y2hBzBj753hwDG22p8FZq5DjOLwbmAzR7iMHA3D3JTL3/F67rqdNJ4cIfysRPAqLKQdqym2r+qiOzmPHaHBRhymgaJQUIwQA3PQU0/4wYAc9oiO9uq7ftiD92lQaqMvWYwyfPBhgU2JVqnd/C6/bJb85e/vkcLV83zrgew38h3i3hv1GchKM6Viw2S+b994Y0Dx1yP7n6ijNFvkY70JG6Et/bT2/NekG3Jaz72PafL2K96vPEQONssPAeKC7wMvZs17nzglbZxfk79qal6GxjvmWoOdWwcopjlT5e/ESY51MNlpdNP+z/65FOkUTMvUGi+6eYbHKtAXzb6Mpr11luW7R03YICINZ4rQKOHJTcrdu7WobSNXRww+naaDgl1MzMT6OWHKxWvQzn2YLTtK/WRv+yvXPtiEy5cRQPgEFj6q6++kkIwTr6cYIv/2bBRjuKjj+bQsGHDfY4IgPmrud9S2/ZtKC05XasqhuD66SYrLWAVAwzF36SkJtSlSxe64MKLpAcDdnYfe+wxuTkTjBjgU/qdTeccf0W1y+EkBjghPoL+fUYG/atvCyFmJYST4BYqCgSs0ppkCndUCCgVeD/n40kJKWIulWqpTVJyqbQ4VgA5qFzHih9j4cIc44nLSkjeQ4W5aRQTV0KR0cLtWXldURZP+TmejYGoxHU095tKF7dCwfrCDRaFx5CVu0N+VirEIH9f2ooiy3vSc58+GHYAbAS7qrue1ffCzI2P61q5qBrb8odtQxvMbjoBASoT6lzMiiTYenDWjXLIbsABM3R2sbGqLdS4zomjngvKrciJSrNZRwzG7a6N0zRLDICd2t4fd2LedDDfQDATiap09YYNAmU/GZTimvfpcJw0K0TZNu35W7r1Q4wN7+OiRAoxcU/KLtghBN12UV75TikCh4LPUFAHgnAQgSsqLpTibyht0j25yzdnr6Pf1y3yK1bZeL3VaxgqF+iGnAfYLGwEwNeYPx3XRdVOKBMbfP5qaATl5nGwETyn/vnXXz7B6Boh5HjcsQNsGVmoOzfPyKBzzzmbfl+x0ucwfSlB84krV66kK6+43JZsCqY92AvFLhbYKIaFMfhigafckU59uvv2SArmPPxty5fyM9o0sr/4rLDUQwsg9RGKWf5fuf41APb3stSO81gkAHGQ7dt0tAWpzBhDOXWASB1iVxhg3zF+fK1IDG43Xn287lrAKt6T44CR/kjdoWXw6zT/qy/LIA3S3aOeEu1X9XSwc4FuLNIdHdM3hYYPaSZjflEgqAwGGH+Rt66ReBMhVJ0jRSxmeXmRcGOuTEPQoW0s9e8XT83SBGiVJ/Io+YXqmqzuIZrvJ678q4i+nl8g+5QKz2J8avEw05UlT8QBP/3yZiGoVRrWGGBf4izyR03kCbUqLODCYNisPgtdmP3AOQVFxv75wd2JW63KALvqTxGEskrzY2YXfuAHG/jIFW85ECnaT8/MeUCCGjesse+7S1U1ajcsu1MAzBsLWD9WMcAYI4N7R3HUwuZ/bFxGT35wjyuAVyUu1uEGggrMAgPA+4Xb+Fv0yS9vykuixh7zNfJH/Mx4jvoer4/rfgadd/IY/39khK037Frr3eRxs8bddNqQVaDNNpIBfjmbAn5HuSCLQqnYCeXfUFVDA3XCzQIj5veuCROq5fy1uvYgcsaNuU6mUDMreH5t0aIF/fus4fTX2nXVqsBWN998C91yyy1VcgD7Wms18SzsKw4YY/UnJzDOqwuu0CPHbTbN+yt/94srxPrdL4Wv+D2DX7xXc//ifU2oP/Na0gywmzu4w7qqSICTxODsWoIdtO7dutrugEBEADEYUN3t16+fw1HpatoC7i1gdN2CG3R0TCPB/iYJAacoby5g/GAjLRL/cDvJ/Wo3GqgsPzbm3WoAeMHyz+mNr5+yPL1Tuzi66NyWFCvibSIjGkm15jKhwAwV5wjxHsrPMSL1Ua8jz6P2HU+gjet/pN/EQ2uRENeBGjTq9O6RSKccH2/owykABkBm18kDtHZjKc16f68E3lB6zmgWI8bWSLC9AOIi1FgoTMcJwayICE93JeLHY+v2Unrrw+3VlKHtbObvcSfiLNy2yuqaKZeiHh7SWLiIz/O1swvGTM1d63QeDIA9uWLf8Hma6srsBgCjj0feuUXel92eB+bYOQAmYgZRMphn3h2wsBEMwvN265brVLVZtasvgO3OBbrSFnYMtHrRGWTZuW2r56jsZ2AAmMQGxv3eDYz+XTyMLpheeHr8tXOpfH9oxhFe9hfvwQ4DLOD6wKsrvnEKtWnW0ZsO7JUvHpXn4Xjr1E7Up3N/+R6pwFCO7z3ENPey0+8Q6qneEdUAsKK4DVdziLChYK2qeaiN/WFdbNixhjLTWsvQhoYKgNV7K4Tb4uNjCanjeBOZUwkef/zxtGH9evriiy9kCBF+SwPNpOBmDVjVHS/SDfkCo9j0nj9/AR1//HHezXB8hmffTz/7vFqz8BTr3LkzjRs3lmbMeLbKcWxk/rTwR+nhyAWelL179fIJhmsiLZLRWyou0rMxjjhgFKucwPKYj1jgxKhSeuo/7Sijae0Mcbz7wa20dJV53mKAXxQGwPy+NrK/GKcGwMG4QxjawBfjj1V/yi+5E7dm/LCtXrVagIkY6RpiVzhHGm4yLZq3smWY7drTx7UFfFnAKN7BIBg/4qryL+KWUAB+ja5b+NztzrU/McDpqVF02fmthCoz8uvuF2AXD46NJZFbULhP7FqWC5XhBOrcfTideuatFJ+QRuVlJfTdV4/SZx+/IBnaRJEvePR56XRIezzo4RbJt0n8Vd0o8YN3EOw2Ei7WEU0Fmt0iPoIdPOcdEP97dmY2bd9ZKlWfC4v3iZzJUaKPCAl+UWvN+kLKbAb36kbCzTFCgN8SatY0hn5bmUcffZklgLJnJzVUxXh90Q/n+DXr0yyul6+vWX0nLk1uQKLaBz+42zPAlarMON+Nm6fKEPrjAu1mbgyA3QBtu3WhqkADoMZGx0lggoLYWJTC4nwhQJYjwIrnwRPv/7fweQnMAMZPOPx0b10c3yFyaLfL8ORr3pO3WzK1chPispmWoJ3ZWSfu6miXAZOn/oPiE/t4XL5Wbq6vv2muqtu9kgGuutngOz8vX5/qwllVlbAnXPC0CdA1d+u2WxPG4+omADYc4H69Oesf6ZqN1GW9O/SXObf/3rZcvmbQjnbw3Wub1kV+xuAdubeh4s7ffbS5esuyBvmsYuZFhQ1ksL8II/qXcBu+6667vJcEKsozX3tVgAiRmz7ATApu14FZfTsAjHNat2hLu3ZvE2kQX/amRcTnyAoxeNDJVVydFy9eTM3Sm4tUSP+u4rY8Z86HNHTosCpDOLLvETJXsNkxtWJNMMDoPxAWGOdbCWIhzeKs/7aWXmO1pWADf8brefTJ3OqZFniMbtlfnKcZ4DBfYaTRaNOmlWUS7mAMB8m+kR8VwgCHdO5gy+py3rN77rmHHnjgAZ9DUCXijxcu01a51IIxD92GtoCRBYZFVICEWCYuAL5Wwkeo4wQMcVtuY4CjoxrTJee1pI5t4ySLWy6YVaQXSk2OkmATqQg2bRWbRhlN6ITB19NxB90GcWNf8vM79N4bd4pz4LqzjwYcnUqjhiOG1yhcxe7PAtoeaCSFswjgt8lVdCDmBGpUJEQ9Ct/xnrdoaRl99f0ekRe4XALr+HgPGC8SaZIwJrhDI/URmOoC8VmLjBjpOoQ6SN/05be76fuF5mkGgrEyrcRZkNsXDD82ONSiqjursWmo43aDQ23XDWOnnsfxrU7ibP0FOk5Ujs2uBQM4e3BeefaNM/4tc++yqrUT0Ge3DlR2z5cLrr/HuH9fLDyYw7tfGy0BkFMAzCrUdsBanT+DbDfrie3DSuScQ9jOrr6uuZP1yOf7EimzBsf+jM76HNXLwZ+WjW7Zbu/1/vRZV84xAuCU5CbURADglNRUKSD5yquvVBGSxLyClUkhWDbylfrImPYIdR+aNk0SQFzA4kLfBvc2uECnpaXRsDPOkhtsU6ZMqbIBgHNAHJ1//ihZH2XQyScJQax5ptNB3cn33RfS53krOxqFsLieLxYYdezSIqFOx7YRdM9NzWoNE/zMzFxH4Bdj57y/eG3F/tak+jNfpwbJALMLRk/hbrzyz9XBukdUaUdNFu6kH5Z8hxs0hIXsvnBbt26TLiE1nRA8JMbTjdY6CxjjQ1nJ0mygZsJHqOcG/KI+YoAnj36xWhf3vHJFNXEoAN5Bx6XR4BPSJdMrQaZgW+FanCBAZ/beCukSDTCcX1hBjaOFeNelU6hFq86UK5SW35p5J23dtIRaCgCKfL9gYm8dm05NEgDu2aW5Uhr6wAEAWDBSguVNvIoaNbnIO84D2TdRo7LF0uX53kd2SCALt+vN20ooSezsNk2LlsAcx3eJHMRdD0kUuYQbCeVnsXkg3KKjRdxyfkE5NU8XKXxE/Wdnbqa/1hXKOQW7GN3zoOYM8Iv4tPiEBOE+7tncYPf2UAm0uHFzrbRBJUPmxIVaZUIdxaEe7Mg/4FzJBroBwOxC6wZA2a0Jdfx2df09DvbyxrOmelNYVW3HozJ884zz5cdOAbA/ImJu3ayFy4c3/hXX6a5zn3YQq21tJb5+qOE03lrNj2t0P/ZXgdyf68i2A3sObwC4N6PgNdh+MP38+ffLP5Wu3ijwikBdeAXAowBeBMhpvWbrSsra4xH06nnIkfTZz7O95/gzvrp6Tn0AwLC9WW5eCFAdf+wJVZh9flaYOvVBuvW227yXDWTQffdPpHsn3i9dnOG2fPPNN1Njjv0RNVFn3DVjTF2nOQOKug5qwvXZuA6tWGDkBlbTIrkVxEI/tQEEF5fl09PP5tK3v3o8/MyK0fUZdfCZEfya5f3l9tw+HwbjftDgALDqnhxK8Igf0y3bN8lr5CQOmAEzbgDtOrS1vbYsnOXExdq2MV1BW8CBBcxEklTRI25CFUvyJXxk16WVC7QxBhiaUod1TqCzT8sQ+QUjPQyq8AwE6ATjihC2/QI95ubtE/G3iFPeR6vWFFKvnj3Ed603rVvzC2Xv9iixp4rzswQoTRFA2QOCmxlSGrFLdKVb8r746ygi+TzvdPbtmU4Rpf+jdSL299W3s0V6owPC5Sua/virQMb5dumUQHtzK4T41n4ZK4O+MNZYwVDn5onPBQudloLPSADgCJFHuILefH87bdxSHHQQ7ESchUXOEHLhS6AlkGvtFBQZ1wwDBCcgUwXAblyZVQbVDXB2w07zvBgMhYoBZnADYAK1Ybi1xsckCHVioZQuVIYRVwr3VagVN03xhONszlonlYo59hTvkWoI12zA4adId+ljup3kO+et+BLe8fLF8kHZybVCv8yMurEFgzinfaj94HWgMcB8/dzkAeZ1YuYqz8JtGNv0se8HBM7t7rcTX79UKvg6SZXlLLUWu2d7/jbUPMBuXaCfevJJ+vLLL2qNC7S6bnp0PYxS05tSD/HbGSuEu5597gUvS2u2vvAbO1+Iu6qpEveLHzYV9OI8xDyPvXqsz7RIqNfviD405LTTKTt7N23auJG++fZ7n/3brflAj7PngxkT7JQFxhisXKF5fDWlDg215xsn7rYUvML47MAv6kD4ilWf8V51e8b7mgC/6LfBAWBM+r5Jk2jivfeSHdsayJcDO/i//f6b3OkyuoiYtasC8zNOP810B8x4I1oh4ow1AA7kKulz3VrAuNtpdj4DoUBvbE5jgNNTo+nyUS0F0xopXYlRGgv/4sYCbII1BQDdJ2J7wa4i9raxIG4LhbsxQCdibLL3lFFzIUwFFhYxuhHiOFhbcYqMI77vVuTmg0IVu0OrYljidWQ7ouTxtC/iMGpcvpAa5T5MO7J200tvZsm436jIRiIOOUIC3ryCfRJYI64XwB2v4aqN8aBPjB+APTcfjHUjwbx6zsveU07vfbpTxhIHqzgRZ+klxEcO69pVgPMY2ijStX333XcyzVV2drZQKS0SDy55QUnT4QYwqPNnAOwkb64a5yiB7L9G0va9HqXSpPhUQm5YsFyHtj5cAg20jbJo1Tf0zvfPy9cAkBw3i1yxqN8+szOtWP+rZMEg+FNWUSI/ByOG85wIdPGcQpEGiXMlow9rhd+qYMUzHuv40jGPnVaZe1mKJMlvnc+lyeDUybVC3/OWfCTt58Y7IFAA7CZ22GyyDGbdAHA+B99HI8hV2ftAwbmvi4M1cuuLIyWYcGIDFQA7VY1uqCJYsDvub/I+YyKCBQXoPkf0pSOP7Ed///U3LVy4UALCAhF7Hcx7bDB/N9wCFgi9IuevCoR5PC88/zxdNca5irmvUI1gzdFtO0YADPdeMMD4mxRZaiqIJdeF2PSGIBaKHQg+Y3AajbvYk1ox1AXeaV//kEuPP+87/MoK/GJ8tZ39xRjrLQDGzhMeztZv9LCwamG2NdQiUhzX6zS9EccNO62PWAoo7/Xr0ydkrtyh/qLp9uuuBYwqiOpM3P5AmlnBCgAbXaAvH9mKuh2aKMEmflAAdhncQtQqUgBQFMTa4paXJoSy8HmhcJUGAN63b78EoXA3his1WFjE5yaKXML4vGVmDJ1zRgIlxkUdTKfkEcMS8Fn+T95GI9vSgchDhOvzUpHXewe9+/FeTxxyuWCeBZhF22gPatRw0caPXrEA2wDtAMISbMvY3wNSJAtxyLHCFRqK0ADx8ULIa6kQxXr3o53ys2AUO2YCoRiPPT69SldgJwCC8YDGAi05ufki7rtCpknyNw4YbOKN5zzgmuFS8wDbna/mw+VJGR+meE0nxie7FuyxejDD509fP0d0aS/ixAAYoHn4v0bLYQJYs0AVXEsZYAOIt8/sIoE6i1qxi2paUlPauHOt1411xseTZFtPX/9xMJYOXfvkmXThoBsF83uy4/bcxucyyHIDgNkF2Q0AVV2QnYA/XxPmNeYmBtkXA6x6HzhhZh1fDENFdZPEST8MzLG277vkRanybFdUO9vVrW/HnXja8JxD5WVTkzZFHuHnXniRBg/2KKNXzrWEBp5wQlhz+AbTDmYMMNpnRWj52ocqtDzuAgRnCgHPkUOjadCA5JAJZC37I4++npfn0+WZbWgmeoVjZuCXNwVqC/uLcdZLAGznTgwRrB27DqYQCJGIFL4Yp5xyCn3y6WfyYbHLIV18JghH/YsuuoheevkVqZxnpwaN+pCYxw3F7Q5aMG8Aui1tgVBZwAwAl5YW0wOzrpMxwGBLTxmYTqcObCpBItycISoFxhSsL8ArflzA+OJWlyvcjhMFy8q5gQGSwcQCIKM+QG+siBnG+TiGz8EKH2iEfMEJlJxYKvqLEXHBBwQLCHEoRaFR9L9r7z5atLiIlq0skGwu2gPY3bO3jFq3jBXjFQMRn6FtgPXoaAG+MUbBAmP8YIGjxI8lxLwq4309LDWX737aI4QosqhCtBFosYtNMwqZoD+4r5177rlVALCap9JfAOyv6rHKkNkxUSoDzLYDM8NCK3b2BChtmtiK1mxbYVe1ynFnjKfnFGYwuQH1Acu4qeSLCTE7hs985el1Oil2yz3r2Mvp5L7DnZ5G7GLrFBz6AyYZZLkBzb5icB1P7mBFf8as5ouecunLiiu5iE/eUZmf12lMsdsxc/07XrxQbvrYA+D9Im3SZpr02lipguvUNVtljf0dY109z3ivVbUWIDYIj5OoqGjx21MmNhHLxd9y02wK/t5fg2U33C8vvfRiat1aeDbOfquKurNZH3jWnnD3BLrk0ktM2V8+B96YZw8b6ojIQSzwpk2bBEj7JljTCko7RkIAaQBVFhidqLmB8Z5ZXzcgGOdBJfqykU2CCoTf+qiA/vgj1zLFkWokJ8wv6sP1GaW2xf7yXOolAFaD5TObZ5gCTxbCCqV8Or4QLFYFKXi7LyxuLhs3rBfy+EmUmppu+2D28H/+I0UGnDLGQfmW60a0BcJkAV8iWNl52+nIXkl0loj7jRagEeA3QiBdYMUKwejiNVhemfcXfwWQxV+4RqMuQCjAMgNfnIe6uCECOIOJBQiNjkmj/gOvodbt+9PGtXNpiUgNk5a0j/ofGSvBdSPRT4lga/9aW0G/ryoQrHKF6EecJ8BzgnC3RhuI8+W+AXDhBg2QDWCOHzK4QYPVxVgAumPjmgqmuES4v+VJBhnsMQAv2kT56KssWrQkV8YKB1LsALCZOik280ZfOjroANgNSFTnrLK6diBaFRSCC/T/HT2iiqszXKBLRf5isKzJ8Wmym6y8bd7uWqQjRZAQVMvdKRjZXGqWnCmPgX3lNEAXnXyTdJGGezS35YQd404YjIHBRGma0Er+heAQfh+QgobTyYA1R1xuUXEh/bVlOW3Zu07mkUVKGsT2skgR6sm2UprThSdf75plN64xlbGcPvY9R0tQZRidsrPcjxsw6w9rrAIzgPN2LTzpnRDbjKKmisLrfp2PlzbEhgrc3Du36iH+bpGv1fjoW8+f5sg2PgG4cC+/8bkR8lkA6xux1iVlxfT14g9l2xgrxol+D2vb2ytGhfdIZcTx3Ki3cfta6tGxn5zPuq2r5Jppk96JmqVlyjY+/uUN2Y8ToM3fJQCc+y961dE8GzoAhpEAilhAEiA4WoS5IIsCQDAXTieIjcWKfaVe7xocr0kAfMzRR9HM19+oou48depUmjBhgun1h2jWjGdnVAG+S5YsEd5PQtwxMZl+W760StojeGTOfG0m3XfvA1Id2ljwXP+CYJE5fhgCXG+//bZt1hRHizPASr5igdG0FQuMY/6CYJyL54dObRpT9+7JNHyI2EyP9qS1c1IQ37v8z1KRhrERLViU5zPOV23PDPziuCp6hfdq3K8Z+xsML0En8/RVp14CYEx44/pNMv4WcvKIPTAWBo9gW9u172ALNv01NItVOQXarAbtpD5+fDZu3kg7t2c5Es7ydw76PG2BmrCAGQMcHRFN09+/i/IrVtIFZ7cQispR0q0YIDMy0sP2AnQi7rZIAFMASDC+ALzbRPwsxKUgNlUmmF+cg9RETcSPyN6ccgl6AYT3iNeoBwXprodfQMPOu9fTqCgfv3cb/fHbR6Jtwc5sLhIPLxEyrhhgOF7Ux1ggVpXZPIZSRRvbdgggK+KIW7WIlaC3BIyzANpwc0abZWJ8UKnemVUmxtyYevY5k4469hwqLNhLP3z7Eu3esUqqWWOM6ANtxwv2+aMvd9HqtYUBXRY7F+hTTx1C111/fZU+oLrJMWrBdIG2A69WE1XjJ28d8aiFCrHnbBUsuxGzqt531dhYFtdyAwas5mMF4AA4YiLjJPCCmy9yrHrcmXkTRCx8GYtb6WarJHxVAAAgAElEQVTN7LgbwS8nCwpuuVPevFa49CcTAD/crlEAogCuWD0YnwEUcmGABSYd53HB+TgX6sH8GscA0ADi/QHAbq6v0TXeyOTgQU1l1LER0Tq1k09PAI/buzN3czU21uiCrYJjM3d9fx4irUJXuC0nGxQ8Zuex+5Wq6E7WWH2sw/dbzI3FI5FOkIEwz5nTCOI9h5bgdU2C3+MGDKD5CxaYXhaExVx/ww3eY0hZ9NKLr8rnby4Qdz39tFMkw4ucvqeeeiqdcfrptG7tWpouzlfz/+KZ/Oqrr6b3P/jAez7W5LLfRf5gkfnEWCBme8N1N7kOWQnFGvPFAqM/s3hguR6kR5nHHRoFIVJ2McHG8QMMp6ceoKKyWOrXE88f0C0RG5+pCP3ylN178awjRED/yqV/NnnYWTclmMwv+vXn/uVmvHZ16y0A5txiVkrPeFjZtn2b3E2Kj08IGQBm6XgwJ+3bdLT9kjIA9rWzpl7UH8RN6Vhxc3ICmO0Wgz6uLVCbLGAVA/zpLy9Sk4yFdESPJClatXlbMXVoEy/dmSWTCtdmofQMPICUR0kizhYgGK93CzEpvO7ULl6oNBdJoNpC/Ju/aA8d0j5e5uIFiG3TMk6mTerV7zwaem5lXu4Xnn+acrc+RUtX5B1UlBYxveIc9IE0R107J4pcw8XyXDC7TQTA3i1EtsoEW9taguADIjVIGbVvHSdBb4EY0+Hdmkhg27ZtJ7ps3KuUKoSUBP9Mq1cuoO+/uIN+WbpZzg/gfLtIn9SlY4IE8+98tEPmNfa3qA9kRnGW9PR08SMcSwMHDqQTTzpJdvHRRx/RksWLpQhWXl4+5eXmeEWw8oRgC4q/D2luAIs6XzdspOoC7S/gNrM1t+sEONhdKwYW1VWxK0E3xwnbMXUMgP21rdVYAfjvfe2Kag8vvlyyfc2bHxr5YUh9iMRnbrwDOM7YzTnBThOF8XdrdySNGzbR7nLL4yrINW5WYGxvfD3da2s8t2QmdaS/ty33PrMYwblTl36rwTlxUec1iDbsQg+4H/UcR4aph5XUey6mpwJhnq4xjSDfV/G3JgAD7mvj77y12mYojxfPtsnJnpRZrHujXjoA5PF33Oldr/C+TElOptGC0UUYHwo2xeb/+D316NHDeyrconv16i3P4+diqyVxv8gDfK8Qt62pYgxV4XuYMRYYrsBqaiSMV02PhPcqCJZr5CA49mduiVGlVFAe48+pVc5RgS8OQK8EhT/nmF98BuaXXZ5rY9yvOrF6C4DZDdqX0FVJSbF8yHOiuuzvCjr0kE60es1aeboTN+ibbrxBCs+oX35fffONAa4l/fr183eYDfI83KTS4jxT33kwVoENkSHSz+BLnCe+6EliVw5/1aI+dKAun4+6apC/+lCn/njhnD3FNfODVlcutpkLdKPG++n3LS9QTPJvkvEF07s3FzFT+8XuZ7QAoxVSxArxtACy7QTQBPubEB8pcgF70hv9I4AvQC/YWLCwmc1jReqjUmrbKo5W/JlPh4m8vHCr/uNvAerEHfKe+9+nDh270WbhbfHoQxfSgfK9wnVNuMIKIAuWuEPbOFol6iJ9UimUpoXY1aEi1ZFwxKajjh4kXKsjaOFP31BOTp7YlRVpmMo84lsoEMFKE2P6+59C+r/TzqdhI+4TbccLIq8x7RBuYJ+9P4mWLZ4rGWPsCnOsMFjnnVml9Pp72ylPiGz5W1QWGBuByAHcJCmJ4sTrpCThyivuj2ph8FtcVEj5QmTQGP+Luv48pGEcY8+cRN079HU1FRW82IFaVVDIyUO+04Gorp12oNSuTQb0vubCQk92wIPnG2wGWE0nxe7VmBdcrFW3W7jfwj27aH+OdOXeXbhVujaC0YUbN9YbFxxHXaRi2pT1t9woRtttmnWko7uf6JPZr7TpfpFq507JzLpJq6UysBgbXImRJgpjQcG4uOCzTq26SRd3KH1//vM73v7gjt77kP5CvC7Od0oowyKwWz9g/7Nyd0iW3PP9EJt85SLsQjDkEDuDgjmOo7RO70BbstdL5h3AGQWeEXDXh6u+6s6NOmDdjarm9t/BSoVutO90zTdkESz1kjM4gju0XQkktZxd206Pj7/9drrllltM2Ve0AV2IW2+9hc4559+SjOECF+WRI86tFtcLAAyhL7NjeG4/f+Qor1gWwPWcD+fQkCFDLPtHfzffdCM9Pv0Jp1MKaT0zDwsAYVaERjogIxOMAQEIq2DXbVxwqCblFvxiHGrMr3xfoeiliPf+PCOEYn71FgBDdh0CVCgd27erpgaNRbp2zXrpphHqGFqON3aSD1jNHxwdFWm7UBADMWLECJlA3En+4FAsorra5o9XNaN/ZQgQJMBIoRJPmXAwlY53XjKwlOjCjwvozRUl9NXsjnR4V3ETSxKpakScFcAM4ilQMpoKZk+8bp7uAQ4ph/wuwfO8S9KpU1ojKhYPL20E6EYfGwsEeCsiapncmNbmHKBeTQWbKZqJE3GG7RIPUKencugf4a7SUIsZA9wscweVRs2jb5d8R8WC7QUAbpkRK9jdfZQjgHDTNADM/bR+U5F0dUbmIsTQJjeJEg/fJRKcbhF/ZbytuAbIyYtY4ViRbgjnwf0Z71tmxIj6pVKNuWO7FOrYpb/YhV4pNqY2yFy+ANb49+0Pe+ioI4RicE4Z7coul+e3ay1SIAhwfuLJw+mcUQ8Ixjmevv7yDZr1+qO0fftOatUyRqyPGAloET8M0AwA3qljG7rkyoepS9eBIv43nxYueI+++Phh8bBbJMF1jBDNAsOcvbdcAIRy6thWtDs/m378VbiQCsDvTzFzg0ZMGkAwC7PExETLpktLy7wiLQC/ZUKopaioJGAFaLSNcUy44GlqkS5SSrkoKgC2U/AFkJjw6mWOU704HYY6BqdgwKptW9Cq5NO1EytiZtrOLk7nyfUYADtjWVV3cY94kucaW6dYYqBkNz/juNVUPm7YeBUAV99UqDp+o5J31VzFzhhf47h9uUC7vTZqfaSqQqmck5XNra+FVf++WGurcxpyDLDRJmYgCYBYTSHI59Q0WDj7rLPoLhHn27ev+eYkADCKGpt74aiRlgJZTNpYhSeiLc6IwjYwyx2s2nTcuLE0Y8azgXxdgnKuWSwwN+xEGZrrmrlE41ggbLDbCboBvmjbjPkF6Deu6Zpez6od6i0ARmxKkWApUMyAJxbqFVdeSc88MyPkAPjuu++myZMnO+oH4169arUE5k6+1Mww4wZx9FFH0uKly9yu8wZb3wuAYQGA3Erp3eo2EcdvnVtCjy4soKVfHUJ9uid563hiR6vucPHBdkeupE3bymjZmKbUu7lAY/sO1otQVHzxGd4bjvV6LpeW7/Kf3avrF9YIgJNScqhtxw20YfdP9POK5dKlGSwvgCDAK9yDmwkAvEP8RWzvPwIEJwg3ZKQxiomOoBwBGuGODJAM5naD2G3AtYNC89r1ghUWoDclKVKIVFVQnADE20Q7ANepyWCPy6VrEv6WCPdquDZ3Ei7Tf/xVIIEw+oSAFUA4wPgRvdvTmGufoI6H/EuuLQDaD9+dRksWvS1Y5r0SyAJgY8wnD0iT+X0hztWz+6FUfKAn9TgsjebN/YCapRbKOmB5Aca7H9qEdu0uk/21EeNeI8aNGOGlK/IPpnlyd9VVNoLFWeLjY73CLBGRkV6BFoiz7KuokAqlZuAXPfv744b73iNXvOVaoEl1a7ZjRDE+Vll+7mbP5mgwigqAAbxYuAqMJ0p8Y497IApYUghUxcck0O6cXZId5TrIP7w5e52Me7ViqAHybpxxtrSzXV5YBimSDR3xYJX44EDmzfN1BoDd98Susk6uZ5XWxebAxDcvk6KXbsbGwAzfBbepnfhcN4xzVYvsF3mmv6VXvnhUipxVVYF2bzs+A+vk7tdGO1R1dt8PXyPYzC72nlvXANiZnf0NJXDWuvtaWJdXj7myWko8Y0tga/GsbSf2Cjfp4cOH02n/N8TyeZU3Zud+9WUVVtls9PB+vPqqK2vls69xo4OZYCt1aMzP6BKNz4xu0fgsVGDYCviiTzOXZ3zOas94baX4bNRScL8Sg39GvQXAMBXHI1jFx+KLvWPHNsrZkydi3QaY5gwOhsmxg/a/99+XTZmx0cY+WDhr7ty5MpWSr4Iv2MJFP8vdOaMYQTDGXp/b2Hl7c2oe45w5Y0A6a0YXkYst0ZFpug1YQX+uL6ePR6XTGZ0cneKtpAHwUSKObpK0R0TEPmrbaT1ltNxOK9atoM8WLJYsK0BjqnAhhoLzrt2lklldujwPxK8EhD27JkqXaIBeKDFDGKtX1yTpFv3LshzxI9JYpCmqkHl2mzeNFgA4SrpKIwZ4xeoC4eJbQT1EG3BTBtgEUD2ko4gfFq+7dhEgdnuJYIjjacOmYtohXJIBxBMEy9yre6pgcx+jXkecIQFwUVEBff3JRJr/7YeiHbh6RtCmLSV0SId4KZaF8cCtGSrVX32fLfpPELHBcRKMo20AdsT9tsyMlrHNOSKlE4D9l99mCxY7nraIcazb4PFCcFuM4ixGYRYwwigAvfJv6YGQqJO6ZfwwFjc5XFXw6E9fVnZVXYLd2t6qvi8XbU4nZAcQmVlEfN0Dl7zienPBamzsph3sdrk/fxlgnM8xwG4AqSqC5ZYtVwGwXR5qO3vieeSeUf91lFPXdp0pngJu52TbtqjgJv0Yt6cy3U760HVqlwXM4nvVEQIA9z78cNvnaIhgQVvijNPPoAU//OBzkl999VW13MHqCQgVPLrfMbbaOuG2pJXQnJEFhjt0MyFSBQDJKZIwVgbBeG10i+a5wIOMSyBgmEEttwVxUBSO88VrtY4x3hfHMQ8G9XiP10a3Z3zu7wZ5qK5fvQbA+EEpyM8TrtCf0LBh5vkK+Qt2+WWj6eVXXg2JnVW3Zif92OUxNg4SNxSo6OFm0KVLl5DMoT426gXAzN4aGWDD5xd+WChdoP8zvjnddn1rRyZhAPz2v9NoRFdzltiqIe0C7QHAjQX4bZ65k+ITCyglLYd+WbWEfvljsQSFcP1dLtIPgX1NEUzt8cek0YtvbpWAEimHcAk7tPGIT6WkCFdowfAi5vevtQUSqG7fWUbNmkbJdnD5D4h7P+KJe3ZtQms3FMnP0cZRvZMloN4pXJGRpxfxv4VF+2Uc7ikiDzHq/bIsV+7UQpgLQltDh55LV4y5XbjKJ9DqFZ/Ry89PFnHH+6RadJZwl0ZO4k2bSzyu2qJ0FsAaolhbt5cKsFtGJx2bJgBwuRznNrhjix+mLMH+ogBAH9UnWeQE3i1Z50gxV7DT5QKAu80QbIxJMxNmUdeoUaQl0Dg19N+8aUuaeP4M1yylmkPVjkFWgWowQYExFRNiRBFfyarI7TJECpqdHh2I/2fvOgCrqpL2JIGEEhJIAgm9F5EuqAh2cW2svYGuYF0su+rquvbe62+BFayroLKurmJhBQsKAgKG3ntNQkhIbyT55zs383Leza0vAQK8s7J5795z5syZe9979zsz843e5DyOCdERgK9bzqu3HOBq1l0/3lD3L7Xg2rR1uZEgcwuIdfNwW+kqY/2EQOubKH7nlLHYDHhw9Hhfub+iv+4Zrat8bf1ed8uNd7/mNXvoANirzmESrFAsXb/GIB945MiRjl7Zk0480RHYCnGrW4Sj9DNbANGOkydPpvjm8fQ0l2GaN/+3+mUkkzZOOcFOnmCI8QqEAVrNgBigFcDY6q/ZYAJ6cVwHvnhv5/XFOQl7BrHXoeT5lfUf1gBYXTwmukLCvd3OlOxqIYzixBNP2m9s0FKWyUuyPsKalzCBAAhohhwzyDW0A7TzM2Z+TyAd6NvXqPkYbu4WWHVHAvWK5Y+AEwDWQPFDs0rp8Z/zyI8HeNCIVZS6sqg6BNpdrUCPMABmAHzBw9S8RTbFJ2QzoGWg12Af/bbqF9qYvlgxJye2AKlVcaD6y2CuDYyQ4QWpuZTQooEKTe/Ts6kiwVqwOEflAwNwIhcYDNCZDBp/4DzeTpy327NbU/rhl2wFplswWEbObR7X7IWXFg3h0bsySlXZIpQvgjc4n8Odu3VurMomoTYvPLhJiQ3VvAOObqZAc/ZeDmNHhD3/D95i5B6DNKuIgTJkg7zry+8y1NjkVtFcS5hBMuvXi/OTEfaMNW5hb3FL9lCv5JBrnIMH+KjuTVVe8+9L86gD6w8dfpm/V4Fov03/kdbJWQQMi7xirk8srbbAV9fRT6kbfZyfB/H9BQoEwAAEPXP9hzamd86zlNBsLznE4gF2A596qRq3zQE/94sbaZMfWVZ9//HWVcqjEwpRmWwO+PEAh5LPKnqH4nE2rzkUb6qbjfcX4ZvMq2/6eN00CJNguV21Q+P84EEDacGi322VRam8uxko27WFXEmge/duhAopwgJt7itOIDsZTvnD9cmKXnOCobPUCsZr3RuM93ZAWI2r2kC3WzeAsQ5w9X4AuxhvB3rRV/f44r2EO5uZnq3yfWWu+ub5Fb0OOwCMnV/k/uIHFE2YnvXwYHiGO7RtzV6gDaSHJwsrZUqrJNq+Y4dy16PsQN9+fQJ5DRiL82kZmSq5G54LfT6cR9NLEUDGXXffxf/uDsoDRl+7kgX4kkBYs9C7d+7YQcndtGWrooyHrlIsvH/fPlxUfJk6r+++wRYotI4x4VbTAn7DksUDDBKsESdW5/XZ2Rb5pa2PWqoYooPyjT1ejJRX9tZgp/Y49LDoNqDbsXTXqLsorsVe9mxGqzBoeIM3ZU2jj77+WXlJ23JIcPu2jWgblwMCMES4M7yvYFcGs/JJx7dQwBSh0ChTtInB8rGD4pjErBkXfi+j6RxCjFrCKFuUxmWJ4D4d2KcZM0vvo9TleYoNumVitJqnjImz5izI4TDrhtS7Z6yqHax+fBi4ZrJHt0+vpjR7fg73b6g8zchPRnjy9B/2KOANXSALodqz5mYrnVI5dxeM0fDgJjPAnTErS83ZjtcUxx7iDvx3zYZCWr66gMOqYymKp4tigA6vMNYCsI3w7CUr8zhkOlYBf2wAwBscSrMCwvie00GxTmpRVz9smPfRa97yHf4p4MFL+ChIsO6ZNFp9r9elV0we7ENdA66TADc3UIu+AhDdQqCD8lPrMAdYwA9+X+679PU6C63G2vTcVf8AuIJzvMep30U/HmAd0HsFc/LZkmuh5gshggFkYCs2pdKrnz+oRLpdU6+faR0Ah7q55DSXbjOvOocBsNerV7/7HX/csSrtzq59+eUXthGXGAPP7tChQ+nSSy8NqvWry5M0QLs5vKQHHiwrmnO43UCwlAqSv1HRzSm6MqcGCJb1OIFhfc0CbO3+mu1jDoU2A1/0F/ArTNYS+iyyzBVQ6ls+u3nNhw0ARvmgcTffwkyqXfgBp4y9oStox47tquC2lPIAUzJa84Q4DkuMVyHDaN27d1d/wQbdt19fdQ7FuIsKSyi5dUs1Hh5iyEPuAs4j36GkuITi4uOUhzk9PYOmf/stXXHFFRTTKIZlGyFvccymCvnoj3FomHfz5s100kknUvqu3VxyxKDD37ptm+of07BRYF4cx9x9+hwd0AO7Z7FNY2n7tp1qrLk4ONaZm58TqKmGtSxesoQ+/mjKfgvzPlhfNrWZ1y8APnNKPs3YUOLLA3zaJevox7l5igX6NGMPw3M70gHwwO7H0aM3X0c5WS34M1XCwI/Jl0pjaPGWj2nhmtnsDS2gtq1j+FglreNw5bZMYgUwm85hwhz8TK1aNlShwiCQghcWIdE5ueUqj/aUE1rQwiW5vEFWQdHs6QUTMwByTwasGAPQmcMguG/vpny8RAFOAN8VawpVeHUrDpsGiRXCnY8dEKcAJ7zCOAcZihmcw6ORX9yMgSxqE588NEHlDBvkXYi35twZ1g2s1CNOSlTn4M1unRytADNyilGvGIB4zm+56jjqCWdl7WNvNdcp5lBqgPA83mBp3zaGmvGY5KQY+unXLFq9vrp0i+cbztTRLo+prkCvPl01mGKKbWZBlwbQGtOgMeUUZlFeUQ41a8yh6PwXDaVoVm5OpamzJioCoVdumkp78nar8ziHVsLgXS8NA7IhNFUb94QracUWgzQQ5WSiGzRi+xarMZ1SqlNJoMOyTQt47uaqDA3e5xZyKSzuv27Hctqyaz39sOQLJccIrR7IJWfWq9IzaMWlRUonhEUP7n6SWgvGoQQN1oP2/L//pjZtEU6KeaBPy7g2qtRNpxTj9wkNevz313dVX4B4yJByNjIG8tOyttPGHavpq98mK0KoC4dfE2DYBjiCbLB847Vab6tuSv4+Di8s2Vek1ofjG3asDJT2kTX/umymkgsv69nHXRYoXSXlemBvkQ2ZYH0GsIVeKBEk5Xg6pXRTdqou78OdtdxVrA/h5CJP6cdyUOYHdkuMTw7YxXhRwZsDf1K2MYckYxx0Mjcc//D7V2ku19tFg/37dh6iygrh+jVtbJAdis125+6k1i3aB0L1BdQZIPMO7mncu4g2wDUAsZnYE+WKcC/oZZLQT+wp8x/PstBgT/Q3r1NsieNyL+rs6TLuvrfHKjn6RgLOoeEzpdais66DXIDLr1k16KnroXuABQDrNraydxgAW5r2kDsIZ8zGzVts9Z46dSpdfvnltucRDYln8LFjxtoC4Oefe045jOzaB//6F/3pmmsOKdvZAWGdGAsLgidYAKb6rHLJTKumA2E57yUXWA+JNsu1Ar3oA+BbGhGvgLkZ/B6Knl9Z92EDgN0KZdfnT4obxbuuu5++5jW7habUZxvtD90CIdBehGss0BXbB9qyPptFXXt3Br07ZXtIHuAjmQQLebZnDTuWLjj+H5SQtIdQ/zd7dxIlJmfQd7OX0Jw1HypgGcnfYP37cNgzg8jfUvMYCEUqgAtCKIQaI/wnjT3FIJpqHofauWVqHIArvKvwoiYmMNMxe1UjWBjCptdtLOTQZfbedmlMq9YXMtCJZI9uFOf9ltEA9g6DPfpoDqsGsdbSVfkcSVJIvbo3YTBbrhiZYzjqIp/HA7gmMiBHGHRlZQTrBpbocurOIdM700o53LkhP2+CIMuoCwzSLZxjri7FSo1STCC+QqgzwrKhY28m3oLuCIUuLKpQa4B3uFOHRgp8gx36+GPi1TGEWTsRm3u57Q9UH4ApqbsKhuTE2BTak5+mmJJxHIzKiLRB5EtWzh4uP8ZM1TENeINhT4BYAyBka9bawHnojpDtdi26Umb+DgWM5CEEAKlDyx60dudSFckT2yQ+UJcW8gd0HhrQATLhVQTIPr3vhQqUQp5E4ei73ACb0H/xprlqXrTcsnTekETIe6ECjWioVSuRPHgv0TyYA/oktEiklLguSj+Rg36bM1YG1ovxWB/kYlxcbKwaI/V29Qgj9B3W62xmoM6n1E2/qLW3T+xKCzbNUGWs8F4a6t7qOmNzAkzWOIYGlmU00fXCYdep96nr5iq7JMW2VWzXUuu3Q0IPxXwNvSAHa4C9xf4YC3tLDWHUAc4vzGFQ3pu2Z29Q60c94KTmycr2OA/bQy7uk5YJKbR662KlA+bEdYZuGIfavFgPxkEn1PgF4AawBriHzrpNcQ/hnpPr2zN5EF9PjqxgO8U1TFY26NKyb6BWMOSKjpAvDTIgt3fHIWp+sQvGQw76QvfUrT8HIshwHw3ucYphWy6vtybdCDOFDh1bd1O1ieUzAfZwrF90Hdj5ROrTZTAt37iQtu3eSMP7namYpdGwJsgT++n1ljEOx3EMDOQA7KgLjLl0u+IzMLDDSeoYznVp24tmLf1aXVOxEcbj3pfriNdDep6idIINobtsNAQMFX5xSFpASntaKe9W7hMe4PbtOtLlV1xim7/rBrK9kMnWN8M6eYLVZ76qVjDygtHMdYNxzAkMA7wCFJv/WtlB+uCcHejFOTt2Z5FpRXSldOcoq0OhHTYAGD/wV4y+jL2yxbR3r+EhgNe1O5NCPfPMM8r7OmniRJo+fbo616hRI5VEn56WrijZr/7Tn9T5N15/jbp26067d++m7D2ZlNKmjeER5vdF/ADWoWMnNbaY50lOSQ7IRoj1229NUmO3btmsdpvbtGnL3uHqnLnxb7ypyhvBA/ynq69ij1Q0tWzZUunTnHVBg+e4ffv21LNnT3ro4YfVMeQN4wunT5++tI29xDk5/OPXsSPl8DqhB+aIj29Ok6dMUbJvHvdnfgDPV/L7cHg0+n3POcLy4HIo3JgHQkcQU7VLiKIT2PmxZVelqtErLasgirIYxHRLrqSdWQZ51R3fGmWJ7r81mU4e3lSFQReV5nHYa7mqC4y2Mx2ldirUe7wefdMWxQINsI36v/9eUUnHd4lQuceoA/zjxnIakBKlSiT9mh5Ja9P5YbR5JBVyBOvoz7JVDeEjrcHaSRwqfMWZZ9OgjmOZ/KqAYuNyma29BQPBcpq7eiqt2PoL19zdx4CvlE4/sQWDP6IFS3L4s1HOubBM/MBkUMjZ7de7GRNF7VYhz6jfC0A857ccGnZsvApR3rKthGsERykP75IV+dS5Y2Plrc1ijy5CoXPZWwtPM/Jwk1tGq/DqVesKFVAGSRXq8CIUuxEfj2TAjVybnt0bq9zgMvYqN2PZCMeGpxZgFJ5d5P5mshcXXuRNW4sV0zOAL0KwOzD7dOsU9jQzgC1mWQDrbZntGWRdCG0edWFr5cn+8n+71RzQq4jLMoEArA3nNM9jIq4TBjdXOcIA6vBSAxgfKq22IVP6Q4b8CHuV6aWfeMW9/MBbyfMyx6FyrY4EPfXrVdfXzs+9BFub722/+vjtb3V9zVEhXj4HR8J9cqStsc9RvWjZylU1lu3m/cUALznA6Hft2DH09jvv1pjDrqrLoXIN3EKisQ4Jh8Zr8QiDLXp3dgNL1mirtQsY9mqXkrLmHDm1N+DtLS/l1DOu4xvXgMswaizPQtzlVLO6Lr5rvOpdm36HDQC2+7LGF7SwyQkBlfniCIkUADOApCm7eZIAACAASURBVJ+LJznGI844XeUJO42VxH6vbM1SDDylVbIn8IqcU4Dh44YMsS1CXpubJTw22ALJDG6Q3xtudWuBJCaFas2g75hup9PZx15KScwAnZcbRzl7EniiSvrfog9p5faZiqCqCRNSde7QmD25RYrpGbm3O9hrGs9AE/Vy+3Ne7CYGgiiTVFBQoTy3P3H+bSJ7hBMYPLZvE6PYpEFoVco5vukMNOP4umJ+1Nmd+XOWAq6lDKgRUg1PMsAxwDDGzV+Uy97XGEUiAcAKAB7ZgCiZATy8wXs5JxlkWyDUQhklAOiunRqrsQCmORwCLSWREL592okJLDNHAd4CJsBCmHTfo5oGdIDHdyuHagO4t20drWwAUL87s4zniVah2KhbnMne6na8NuQx2xFg1O1Vq500eEbhFVU/+CYeBWxuCqeD1SzizcU51NC1a/huhucRDR5Gp4d3u+9x8DnoHlA7DofaWWP/jIYnVzzNmEFfSygzChiC11K85CLH6ZpZnYNu8LzDiw0PKbyqknsuHm54dOFB1b3+WMPRbYYqryfGyPWAbshbT4hPVHLFyw/vNPoN7TGCPZLpgfsF/eF1bxAVE+SNx5zwtiL6QLztWCPuV4kqkPfSD95pnRcE562AtNgBf+GJhcdXxkE+9ETr0aaf+gvPN6Ie4LHH5wF9xHuN1/Aq4zpkZO6kE48+T9lEIg0wHh53iQ6Q6AG5XrAbdASnCepYI/IA1wL2gDx8VhDdgAYZuvcZNkXDXDoHC/onxibTLyu+UnL3lXOqWFX0QCj3W3hM/bIArvXtd95GycnJnKLUiH7nVL2XXnrR1fuHaM0OHdo7kmDJSk8cPpyuvvrqgNNp3ry5h0Uanx9vsBUYBihFk7BkapSowKveBNDimN1rnMvLj+WN9vwgcish5DITXaG/k9fXD3aqD3fzYQ2AxcCPPvKI8qbaJc7jx2DNulUql9YtfEO/aBiXmcXsrexa8hKSIex5AKldO/UIehixuhnABr2aPcJed7ykHJKfNdSHm/Bg6BDH5EVJjSIoloHJiK6NqAl71Zhol979LY9OHdpMqZTGYbWdOscqMLV1G4OXqrpr8K6BWGD0pSm0c0c+fcCe2q07GTjxsT5JDSifwdKw9swYzGmYG9nTF8ugpyd7+0rZTbkp2/DoDm0fTVlFlfTu4gK67pwW1KhVFP36W4GSm9jEIDCaNtsoeXOkNZBFoR5vQXYXuuqMexT7c2lJNIcLV3KYciVN+fE5DqtbrEKNMxj4gcS7IbNDAbgijQ3Eb2B5BmnVoL7NuFZulvLYwssLwAmPKsBoU871RZ9ykDSz3JEjWtKsedkqLxjH4SHO5ZxhlEkCSRYANuYC6ESYMkKckX+MkGvDG8veXR6L8kYAzWvWF7EHuqlicEY4NmoNr+Lc3B5dmiqAu4/zeU88vjm1a92Ivvk+kx/euYYw1wLeXVVqCXWOEZ4N4A5PMEonIV8ZsmObcg1kXis8wGCYBgBG6PP/uIZwFCvZgXOCwXANnZBXnM2lkupzk5zcAg7RlbxLyVdU73mxkt8rebPI183KzQzkoGJ9yFVEvi3yN5HHKTnDljmjVTmPyO9EPm98kwSVX4r8YeRG6vnHyNlFbih00fXanLZW9Zd8YMnxlfxP6IRoIOgl+ur5xjiP3FA05NgiNxc6IK+3e9s+gXxmlFHCe+RhgvgLub+YF+tHjjD0wjogS3KmIRP5psgjxdyyJthF5fxyvidkIecYoa/62nV9IUfykEWW5BDr9xTGoEmuaCA/lXNmcV31fFaxIdYMneWaW92j6FvjPF87/V6RcaJ3UG6rw41vlWeLa6rn/+rDzbog11WusfpA6jm0/H5zhpELDv0hV+7DgByrvFuHXFx9ndU5ufYM41a2s7Sny5dDdU6vPlfwvLpcc84wxIfrANfnb+ADp9uTTz5JJ590Ej9rX3zEb4h4AcK4MmaiLHOesPr9qKopbPYS6wAXIdQS1gzwDC+vyNJLMkEWmhyzq+urdDtEwp2t7vAjAgBjp+rXuXMUYVQr3q0yN9yEb7wxnm648UbS2aLdvhLgqcjmHDSQZGGn2clLAVnYrU7LMB4Szjv3HFsKeH1ehDuDbKtjp86uJZokZKQ+M+S52fRAnYf3dsNt8dSUgYm0xRkRNPDNTE91fuFtlzZzdg6decVGGt23EX14QVPPS5i6qpIu/zSLfv+uGw082iBb0Vt818VHVAg0vLQxDQ3ChwjmYmmT1JoeufYFKimKYeBpgM/oRsX0zfxP6Nt5X3ON73IGmw2YGTmCAamxsZALjyhvOMCzi4Zz27muLnJoe3VrojyirZhtGQA7QwFN4/oDfKI8Etifj+7B15AP7+Rx+Qw+27UB+I5QHluQYyF0GTnK0TzPth0lnKsbrUKNFSMzh19jMLzEINUaflxzxUy9cWsRdWTvbfZeJhniDZJGvPlSXMzgm5E0dMBzM7y7GzYXq40WsD3DQw3vbV7hPsUyjTJH8HADxGO55fygzIHXHLaNOscVilgL+sFOg5mYawXnFEMGvNco34S/9bXVLVOtrNOa0KdubWAFPpxLHjnPb9JdgSGM8LMWe5BigDS/8mpjsdrYwm3e/SnbbW79vFc9vPbzM/eh0reC3pv+cjgH+FC5XPtRTzhq2rZtR5defFG4Qgnb2RwdYmd6RLTo+cFWr3VgLGHLUqPX7pyQWpm9vfD0Ii/ZzuMLPQF+rdKO9uPtU6eijwgADIt99913NGLEiKAyQbolxUssYdBerSzh1V7DlIXe3SshlZRD8uIF1nMmejFTNMo8hZu1BfCh3X5nIrWKqQ5hfnZuGf1jZi7dMiaJXn/SG2UzgPDH0wpo1Li17EmOoe9GxXo2+c3fFNCERcW28/UevkzlDx/MhqiFv/yVc9A5t7wHs5lv276dARuDKvZ8bFi/jkFcCR3dp486lpmZyazo8Uxw0Y7z8PfSpk0bqWlsM2Y7P4m+/eZr9RoycK5jp47065xfqWF0tFpeVlYme1oTqXu3brR1+w46qlsLBot5HELMIcB92lBBXg5VMIFOWVEGg00wLoNYijgsOYG9K9EMFIuoSbNEysnezptRFfzDmscgszGlpDDzMvcffEwfWr/6J5Uv275jfzVnRvpuWrz4NxoyeBDFNGlFWzauYG9/Ppdd6k27dq5lz24s9e43kjasmUMZu7Opdbujqaggk0my9rCHOZLzbmMZjLJnMnMbteFw5B7dO1NGNkcMNMmmzQx4t+3cS40a7KEzTu3O4czN6bcFa6hj+2QOpeQfMma0joyKZZC9h9qlFLOHtxmHNTPz9F4mounejhKY+Gbtyp+oaXx/9mxXss3yebOtgEm/ihngMoBPaEM9urWi/Nx1NH/+Wg5x4tJPzZpQ8b7m1K9vD84TKqDf5s2h3KJEJutqwpt/zVmfPHVt0NLT0zndI16FliF8DW3rli0MvmOY2yCF9TDCqcAxgNa8uVH2C9cOY3r37s2kYHsUvwCOYczLHP42b/5vvlJI5N6WMjK7spkJv8ojCI+ZMASLdxGeWCHogRcU51MS2inGXfyF93fZ+gWKOAtER/C4wfsJtmi8R5MxIkvIt0AEBHIfkQcyILBBQw94ZPV58R6eU/SBPGkg/AGpEHTDOXj/wHoMRmbIxjEZC68qWJ3BIn3SgLPUuoUhGWsA4VC1vu2VDDmGuSEHOg8+arhibJ6/4kdFhJRXZFw76ZO5N12REAmBEdYr+oEICuehM+wj7NnwOGO9IM0CAZOscUC3ocrGmAtj8B72RX+sAw39MbfYEcd0nWADzIsG/ft2G6LsDG+02FhkQW/YTWTImoT9GrqjYd1oYmfYBufEHrKW444+NUB+Ba83bAEdxK6/r5uj3oPdGudBcoVrKiRUIHoCeRia3Dfbdm9Qoccg+MIYIYiCHIQlgxRKbIhj0jAn5ju537mK9XvyjPGK7At90XAODTJB1oX5MDeuiVxPsYPYC9cEDWtHCDTGgIwKZFkgxsJ1lHNC2tW+ZVe1ToQrQy7WiDao+zB1HRes+UmtT+nC30uQKwRfcg3FVtAfNsd1ELI4CZHWQ8YDRgi/OOIsABZotOuuHxMoL3rEGcFiwVY5/lZ2EVBqRZplRaCle3H1cGrINnuWhdHZCfgeyh5fsz2PCACse3hR6mj4iSfWuK/0esB+QoiFfVpygJ0+yNDj+OOH0s/MgofWt/dRtHzVasfPvoQ1e/Hq6h5pP57sI/XLJ/WmJEU+Je2hWaX0+M95vsocYey6zQ2ox7DfaOyApvTOSANMeGniAbarK9xxyHIVWn0wm/65qCs9LJnM2aVZWbmPKsrZq9mgIUVUliD9lX2pHJ9cyTaIbKaIrqIojyqjOGS0gjcG2E0cUYkNAmOToDIyliIqGIxU5nP/ZJaHkGkOGeZRERVF/Bdfd8y4DJbFSL5OEcitZa9MRFWZAZ4nooJzfqNacR8Q6TXgOWMUuRXTW/H4xnyc5URymaOKbD4Pb1qi8bd8J8vh0PmIxgqYR0QysMc8/Ib9vMacEewdjkQOKh9TEQSsP89dWZFjrJM4nFnpzmCT5RDWwuumCmZzZtCLlchr4ziD4UruE8W50cwyDddvJWRirUhErmBvsCJ2Y10i4dX240Wsvtrm6yXvzce9fAeGcg851Uu3kueFXMicq6ST+9TmBz6UubEGL+Okn5V+dZV7ZbZDbexiZePa2DaUe0fGeLGvkw3txptDGA/W+pxsE6qHxm5tVnaqq/uvNtc4PPbQsACcUQP696eLL76YfuHn8XCraQG30Gh9hBUg1oGuGfRirBzz4uVV/Q9xT6/dPXZEAGAsHnWCX3r5FWWHIccMooW/G/UfpeEhKy1tp2J8fvDBB+mJJ55w/Vz2Z4blxUsN4pbRo0bRlI8+ch2jA4rrrh3rmtAv/Zcv5xy0vkYJDacmgNlrfzd5h/N5c21e8ciOHdWO3nm+uqSFmw1SV+TSoDPX+w6BBuvzsIm7bUOgB41YRakri9ym36/nhSBuf05SWQ6vJs8QGUOV5ajhC/DJYFCBvEIGeAxUK0qM0lMR3IdBa0QFu4YjARLZE8x9IxjwVVYw0MRfBpwqSbcKQivdIxkEM8CtrGSAGAVwWs79WQ5eo2d5vgFCMSdAKYNxhWQBoqv6AHAqMB7Ffbg/5ldAlvsjRBvyjIXwP6ULA07IKmeAznpB/0rWFy0isqF6HVHBHixmWqTIFiwL+cxYBx9nEQC9hGOV7NGLMELkKwHWIVuB70aA0uo9BnCQtiq3ZMhme/FfBe4BwiEToFjAfh1fUNQa95KmYTet1JSV8/CIwau4I30TVURw7ePcDCYyi6K9eXsovziX4honUPNmCXx8j/KywYuFZuXdgpcMXix44uDhQoNnDJ47lOcRjx48X/CCoRWV8fXldsoAjgBgbyX6SsNc4smTsjQ4B+8XGsiVQBQ0rCeXHWKPHzx2kCeeQJTskXmhx5w13wZK3cBDJx5FkBFJSSjIAEkSjkFHIX1C6g3K00CPjbuX0ZDOI5QOc1Z/S73aDVTziK6YC2Ohn+7tk1JQKNmj1lHlZRQbSEkqnEMZIXhTUb4H7cwBl6m/8EBCJxBBSVkcHEc/KVcEHaUcEsieQPyEOSBf7ACiJJBgCaGUmpPXgQYvJNYP24ptUG4KJbFA8AQvJGwHb6eMFxuk5W5U5FHwRso5IULDb7+UYUI9Z3kPvXBPwD44D93xGjaHtxcNpFwgipLSXHKPCEkV3oMcSkiqRDch/BKdoDuumZTt0om3QIKllwEDKRXCIUHQJR5s9IdOeI+1gmxKSmOJPXFdcO1xHkRikIEmcmQO6IAmNkHZLEnvQhoXdM7Jy1a57Q2jmKuB73FEADWOacLXIpaSm7djfbfTzowdSo48zPvdyBJbhv+GbgHYXkqOQQruX3xecI2FGA7HzaSA4LfBZwVee/TFGDR8ziSyAZ8HELOhgfgNTUrVyedUSPf08m9SBune++6hTUu45Bh/XoWsDZ9XKWUnLMMAX7h38LmDXJlTL92GuXFcL3sHnaQ/1oLPBtYvRHlyP4KsDfe+6A+iufpA1uY1NDr0u8N+pFfAe6hvfB0xAFgHnnZgVYpvewGmuHVAUrVy9RpFguV1DG6Y31MXc0mjPp5AM/oj3BPEWS2YpdKNdVRCudUPW+sOrkRb++PDc6jINAPgu2aW0Itz8+mK81vSR+Pbe17GR1/mqxDoLs2RV2w8GHlp4gFeO+dY6t7JAEZ6S+m15KCzTI+68kpVXmu/tnL2YkYA8Bo/spXlRQzmGPhGxhneW/ZcGqAQABjglIErjlX9VWMY0OKYAp+GFOP/q3K11VjVqv4qAMwyFbgF2gRoLjbmi6rSA2AVcvkBV5cfmB/nATyrQGWwPjV1VNNXFFQB9irgXQHAz8A8oomhHdbFIEABVayHgbjyJletB7pW8hh4k431Yo1W9jCOiS3UxsJ+BMCYx2pjsUoBxz/4jgNr7eWn32TZb3vmBvp67kccEvqrOq9742L4wey4XqfSyBNGU1zTBH6oK6OcwixF/oQm5EkGiQ88/dVecBwr2VcU6IMwaxBh4cE+iNyIR8l7vT/kC9ETXgsxlBBxIaxXmhBqQbaZ3AtESe0SO6t5EU2wr6xcEVIhfFv0wRiERyOsGORHILzCBgHAPeaR80d3PkbJWLEpVRFXgXgKIctC1AV5sI/Iha4IBUcDyZcQVYltxIZme6zYtEiFcxtr5M0Y/g/h6wjFFoItjNUJpYRwCuHqaEd3HqjWaqzb6IsNAGx+QI6EXWMdIPaCTXRyM1xjhJCjCUGYXA8ZLzbAnAjD7pjcTRGHoeE95sA6sHbMgdq28l4IzzCH2Aa2EgIyyIAsCWsPXGx1X+RR704D1ToQzo4wdYS4g/QLxyQM3rCvYUfYFDpBPhpk4L2QoYmu2JDBGKwF5GsIQYdMucZYq4TLS5g+5OG6gDgM9xHmhww0zCdkcTKn3A9NecNoxZZUJQ8AYk9eOi3mzyEI6cytZ4d+dNqA86hPx+NU+LOE6AdAOs+NDYZwOzAWkPrdmE02SKT+tGzKYZMHTTanJFzeTkPZbJR7VO4L6S81pmUjyiwHeoy9/hoa1ukCmv/LgsBnAZuC0AXpA7hvnMbLRg82jUQPzANdJGUDm3RouA/RpJY8xuqbRTiHFAT5POjy5DP47fypgQoFB+bKuc+iR+a49/bewyvw9S6xfvc8YgCw7uE9iUOgrUIvQLmO8GSAzf4MUN1yaFGse/2GjQoAe8nRlVtBvGpew5Qlz9hLiKEOWLwSbdXvW3T/aIcvkHW3taCOsdUh0G8s3Ee3cq1fvwBYPMAntIumOWONhwovTQC3VQh0emYRpfSvWWfPi9y67APGxvvuu68uRdrIkutQTUoW3NHt/AFQMTyFrQUQDt2ta5eQSU0QodMr8g+OFgYQXrJuHi1c8zPX5t4W1Bef57OHXEH9ux/P3uEWCgx7a3bERObjoRBreSU9spPtdbzVSn2O9USO5VOmtwsQ1CuaN6RKebPGaGa7GEDbG4lX9dhmjZpRXnF1nnb1hKESmIkeNVMKgvUPwQCOQ+rC/k4yrO/DXOY9+GXp/2jt9mW0epsBKKThc9e387E09OgzqV+X42y1T2yWRN9sHe8a8VbXFjtS5cGriZJwp/U/X+VkAyzKRpMnm/D3wWMfj1MOlMtOvlEBTdl8Cx5v/91VUJRPj0++WUUPQAY2XGSjqnpDEtLsU3OwoXXnhCvUlH+58HGlAza+rFnja97bGA/W+39+9ZjyDp/e90IFso2NQusWvLlnbH7e9daVrs4nT3bdT538hEyLCjrYdVPrUPf02q3viAHAuIBPPfU03XX33bYhzgj72MVhO2B19pIHjHCgLdtAHNOIpMaw242E83oRcS/lk8Sru4jrrA0ebJB92DWdafrmm8fRhAn/9KLSEdkHOcDdE7n0TBUTtJBgPXdPK7r7L+2oqDSPGkdXA1p5r3sVdRIs5AC/dk5MELO0rWHZc3jz1/kBEqzXnmhveDi5QWbGnmI69mwmVznIOcD3/P3v9Myzzx6R90d40d4tgBDotm3bhFwS4dxzzqZ3332Pti2pCVSSukdT5rrqXHi8/3n2LHr4/keYXbsm0R82O5+69xU6+fjhFNupAeVt5pJnPKaEH4Dw2k9r1olZuE1j9GOQ2zyhmsEdjP2yhvb9m1mux2r+jK17qVUHI3rErKuck3llzvXzDU+mro/0NdvMPKc+BnruzYGX2Ih8EFvjeFFhSZDtRY6TfH0tZv2cbA+Zya1b0oqfjXBEtzXoa8U1sLIH5Awa0VVtaotct+svtrG69vpYXT95jTHNmVxO7gH9uNW9h/O6zZ10M9vVqq+dzlZj9fuz23FJTIyXoe51kbF240r65pep9Nnn/6WCQiMlQFrTJrF09cXX0tU3XUaNCg0vot7MeuAaeE0tc7s+4fPOFgDoFU/7U9e9GyhL5sduAIGTpj+thrwy7lM/QwN9p82eTF/9NlmFL4cqY/wXjykgX5sqAe9Nf1Gxj2NT4ObzH3Jci4Bd1MB+7Or3aqwlJEPU4aD9CUT3p+w6NEGdijpiADCsBo/txs1byAlICrjx4m3Vvcpec4Chhw60vXhp9fxlL+WWxGM8depUuvzyy+v0hjmchCFkeSOXpcFfNLxGQ4mkhCSu2coMzKjt25xrsSYivHljiXqNBmDagcvjWAFUqTGcyWVuhIIeY1B3uGtiA1qasY9z3yqDShxhTKc44+Ec572QthyIa7E/SLAOhN7hOQ6sBQAwOrbvGHLuFL6bV61ZozYTvTSEpIMIbcmyVfT444/TzJnfc81mzgvXWlxcHA0aOJDu/NvfmAX8GGrdpk3gLDzWaIje0ZslQZvWwTzOrb95LW797QjGvNjEah1W8znpYHfObYzMrdvTzsZe9fRru1D7u10TN7l+xztdS682s7p33fT0eg8tXpzK6VmjaeWqVTUY3fGZ+tudd9KDDz0QSP3wKtdPlJxXmeF+NS2AZ4dOrXqrsN17R71Slabg3VJ6vWYFXm+aGlzf2oMoAZ3oChkvXP+RPw80j3vh43sCocehAuDHptykvNjQAbnud13hvJn//aL/0tRZE9UKH7lmgqqdLk3Xx4MJwl0OAQscUQBYZ0m2845KCLEX76keAu3FY6zfD6jvC8ItL2HQAMwgzUDz4jE+/rhjae68+fxAmMOlUnqE/FBan+5frzkPflg4TxjUlH79vbosBdZ7VOeGCvja7YZZERNgTgDY3GIJB6Ia761siTHHtW1IMzZwzmdVA/hGS+cat/WhjRv3Zxo/fkJ9UCWsQz23gBdWe7slPPDAAwrI+mmKPI2YjTuqNedNczmxW++gWbNmqQd3c8N3/5hr/kRnn3MOjRw50s804b5hCxzWFsBm0ltvvU3Tp0+n1VyVwgx8ex91FLVq1YpOPfVUuuGGG4I2kvwYxmvpRz8yw32rLSDAF+HOI4ePppteOofOO3a0eu2lgVfg89nvK48rxqE82dNTblehx04hw7ps5PF/+tPbCriOPetvKo8dgNIMJm314dBrcCIgZBmh05gbZcjg0X7jti88g2joARlod1/6Is1c+F8l4807v7GdGnwIj0+5JUC2hXzoMbwGabDPI++P82LKcJ9DxAJHHAAGSx3al19+Qeeff0GNyyR5wDjh5m0FCzQIrfyQYMmEUpfYTg+zYlIP2AtgxljUWuvQqT158TDX53tVB77CWmmnr7AG4rwbEAb4TFvVlTcJDI+utOSkxoT8W/nbKrGRCk1+/tXt9PdnMwKMzarETlXIMvrHxe2j7Ts59zDWCOHE+PH/yqFb7t1An1ySQMe1jwzkG2/JN0KdO4KnJ4rDnUuiaGdOBbWJjwzUJS4or6R+43MCXumDdY306IODpUN43vpvAbvycl4193yflS6n8rzxTHydRRWlnH4SWUrlMccxUfglRI1OU9NNmzaNXnrxRfqJwbBVO+Xkk2v9MO91XeF+YQvURwsA9KbtSqdJkybRiy+95Bg9UVcbRk899RTdf//99dEch4VOcJSMGHgJnX6M8Vz70AdjlPPjpXEf2+TMGstGnuy8lT8EPJ8Arsf3Pp3PVDCIPk/1cQKOOI/QYRDIifdUZEgOr9R5J1RGsGkAmAtXzVZh02jivRYZYJJ28+DqMpAOKGHMAMQA8wgPtyNbFA+vAH6rDYSwF/iw+KgEFnHEAWCUCTqOPaT/+Mc/LPNjdU+EE3gEMAMgy+ZyAl5zhvVbB3nAC1NTOTephOLj3ZmD5QFx3bp11KNHNbuo3e24du1a6t69Oz326KP08COPHJJ3rYBfHfgKHb95QVK6wfgyNjyqbiDYrv6uyNZzfQUAT5nQg678Y6xRY1bL2a1mGa7WTMaY2aapnD92DHzdWsorew+6J/iAsEC7GSJ8vt5bwOv3kt1CcJ998MEHNUKSg/oXfkW09+Ggz17Q+fh7mVKXgXBV27VzJ91626307bf/syUwgXfr9jtu543C80L2bNX7ixNWMGwB7TPx1ddfKW/vZ599ro6ao53AOVLD01v8A5XlTlSbTg0aD6SoaC6ZFcP/ovt4tq0fnhTPQsMdAxYA0ZSAXxwUjyWu712XvagY1IU8Stjfwb6M/Fg05MheOPyaoLBf5AK/+vmDBDB57Yj7AgzvwhIPRnGwJKNcEjy28ByfdszIIMA9j+W/y3m4AOh/vfBJxZYvDaz6YFn/bvHUQMUSYx1/5C7VYFlygQFgjzv6VI013wDwkDF76XeBkOlqEF99g4gMrPPyU24KYvxfuO5npSNCrR+681lKW7OX/vHeKLWBgDxqEG+9/90rqgQUvNvhdnhY4IgCwPJlD0BlV05ID5N2I23QQ5NDCf+TMGgvoUHXjh1Db7/zLnmttyke5tp6Zg7mbS6bDNBBgC9qtKHuIlp0DBeQKakk1I5EQ31CAcIAwW4A2K78kNWayUf8lQAAIABJREFUBcy6gWZ97K33b6U33sukGgDYyaiqAKwBjuOfzw4Kqz4Y1yIcAn0wrH5oztmrezdX5ny7lQ0eNJAWLPrdfuFV4Neug2xIlTc6h6ISgkOpER791TczKPX33+mTTz6xDJGGXPEM//H8P9KAAUbt2XALW+BQtwA2wdPS0lR6wPYdO2p4e7E+bASBL2TgoEFBKQL47FTsvZOiSuZbmqGsQXdqkPheoHSck63COcD7706yI3iSsF487+J5CrW+BcTJxgdA3x+GXBIEfHVNAYI/+P5lBXDxzIsmdaGlH0AryglJKTczs7OAYPTHMzaa+RncCjyb9QAYFxmI0ERqoC4HwHdw95NsQ6X1/GasBc+L+nh4y6975izam5VL/3nuV8VArW8QQUeUWgqX89p/9/KBlHzEAWA34+Jmv/rqqxXY9EIiJaHJA/r1ZUIWo56i1yZkVQC1rZKTHYfpzNFuhFvqi45/0BYvXabygAf06xdyeRKva6nrfrr3F+BXgC9Ab3RV3UiZs5TDbwQICwj24gX+/btuNPDoagZXpzX4BcB4IH/wmZ305Ovp9O75LWhMPwf2WQG9GviFLl1f23vQQ6BDJcECkcqXX3zJXrXWyruWnpGu3uNBTFpKSoo6v2vnLnV8IIOg1N9TA+eRr9m+fTs1Dg9meL1ggVH3U8ZAxpKlSyi5VbLK75Q+KSmt1Wvklfbv11/NA68H+mEejJeGczIvzpmbzIU1yPjqNbRWD4zwNiKcEOuAHnoD8ELDPNALTfTU147joofYRtYq40XukCHsfeEGe1x//XW0ZMlS9RrH8VfWJ3Y1j4NNdZnQKy1tl9JPbO6H6Gbr5m3UsXOHGrbzekBPJ6kxpoyZnndfZu/5NQ9Iet/RMwVA8OOPP1IGf+/q+cI68dxFF11IY8aMDecLe72A4X71xgL47kWb+OZEVcPdTA6Hc3g+OJlTAeS70O6zXr7nZlvwG1hw7PVMeuGeG3ndtWPDZZD2w10CQPngqDds2J6N0kA6EAZYBQhumZCi6ltblxTSFTVkiDcYZwCapW5vdYkltzJdnN+btl6FIusykGtcXQfd2UBS/1w8ysN6na0GuJU20qXCew2vtTBUA0hLuacnJt2lIidBRrf4h8307JPPqbBuhF/ffvETAWAt4eX74XKGRR5AC4QBsI2xESr9xX//6/iFjQcm5AD34ZrBfkmwMK3UWPXq1X3+uedUGSc3AAzZ0K2YS3IgP9lL/wN4z3mayuz9bdKkqfL4Nm3ShKIaGHm7DRkIl/GXWfm+fepvfn6p8gbn5hslG9y8wH68uZLPKyHQXhZx/Q2b6O1vsun1s+PplsHBucZexvd/M0cxQh/M5hcAI7fstFNPr5F/aQ6zO9gs13puuVukgLnGnrk/PIe/czqDPGjWtpyA2TZutgIzq/6QG8r8VnPgIXnmzJmeQoNrC4Bxj0vahn6/436qyH6Eooq/8QyAVU5w4nhPH5tJkybSlMlTbPOFYQO0XpyyctZZZ6kNhrB32JNpw50OoAWwAYfQ5ldefiWwqWP3vfHll19629jhsGfKutt2FRJ1of62YMKhJka+qF0LA+D9c0N4YXqGB/bjWRMUr81Do95kRdzAak1dBQBX5+L6r40uHtjqXNxq4lCnesC6NsLUbA759mNd0QMeXQBhlaPMdrnxRQNQo8F59NkTC+mBD8YqgKyTcIUJsfxYu/72DQPgWlwbvQzSkGMG0ULNe+VFLLwe8NKitWvdIZADYTe2Z7eutHrdepoxYwadeeaZrlPIA+Wh+MMjAFi8v02asBeYAW+jxo2pMYPghg2N+ollZQx6GfwWFxVxrcJCKiwsDoRCOwFgyP/6w4404kT3/GvMIwDYT9j0lTdvo4+/2H1IA2C/dYDxINambVvXezPcoe4sYGYgrzvJIAv09rCMh4VO7bvUCI3zqgvC0dasW0UtmW3W3MqzHlQA2GsrqYim6LazfZVpgdcMnnOAYX0zQ+bUN0yGDRtORzEwvvGmG8Ng2OtFCferMwtgU0giPhDVgmZVBgzHsTmGDXBElCC0HxEsejkwJ6XE+6vzXdj1Ryh0w1YfO67RLaWszgx0BAnyUttW6vHCLF6IpGqar4Kmzf4o4DH1Uk7I6hKIHvguveqM26uItvxdLL2s0chjrwrKefYqSffe4ncH4dzYRLhkzHmqZrjewG3x7iPfKK+1uZ6xHk7tde5wv/plgTAArsX10POFU/iHBQnzfpuEUHvJA9YBsxd2ZyEwwof41JNOdwXYfnXfn/2tADB+zAX8nnX22dSMi5X/73/Tac8ezgNh8AsQDC8wmL6R2+HmAfYTAj3jl7105hUbqWL7wAD5ldv6Q8oB1oTWBxIsEKI89PDDbksNOn/qKacojxpKOr01sjltyd5H6QUV9D3XUe6Z1JCOad2AVmSUUFLThnRsu2j6bTtfM66LjNakocGQvTG7jKKrarQu2llCo/o1YTml3L8x9y+i3FKiM7qARpvU+ybRDejYttFKDt53bBFNJ3aJodRtpWpuHE/L36dkbs/bRwWcO94qNpJaNDLKTq3JLKOh7aPplM4xSt9NVTWh5f3c7SWUEttA6Se6JTSOoHN6xFCf5Cj6aeM++m0Hr6N0n5p7N8+J+TIKeZ4mERTH+zVYL5qstU+rhlRQWqHm6sx1pptGR6r3+VW2+H5TCZ3fw6iLi/khqx+P0e2U3DSSrhrekP75Yymh//UDm7ItIugnfi22lIuDeTFnh+aRtGBHGSU3jVJ9oPcGXnNGPs/N86/Kqgzkz3u9/qgD3LpV25ABsJ7iYb7Z/AJgeIAjE17zBYD1OaUsDI4hJP299/9VI19NAPEDDzyoQtvRED5urjfs64MT7hy2gIUFsKmIhhQMu5rX+jApW2RV/9qPgcsyOP9x37rAECcgjE2nmNYMxqPibaeYNHEibxrd5EeFcF8XCziVFwI51IQvnlSkTfB0btuzQZU4cmN01qeEjBc/v1s9O4IdecGanxRpVqgyADS/mf8xZRbsqPJEe7vEeh4yZPzrhxfVQMOb7a1BxoRpjyjy2itOHqdIr9Bgm1tuvIPOuu6YGoIQCv3JQ3Ppra9fUHm/+N6/f/TrKl8atrn/vWtt+YS8aRXudTAtEAbAtbA+PgwrVq5SOQMI0bUj1nKaQh4wveQBI0xj+66tSpyXkgKoU7xx8xbVPxQPdS1MU+uhOgCGbWNjowPe35NPPoWeedYoaP7Bv/6lci+LGPTm5eb6AsC3jEmi3j2NH+yCvXn0++pKKi8uoOVryzhvtDkN6hVBW9IrVJ9f5uUqb+4V57ekrlzSaG9+OTWPNcDTziwDlAzua5BzQRbGTfsul7buLKWxxzajnnERCnCgCWAD6AHYWZZeSkPbxSigBnAFoAWg8o8fcg86C7SE6fu5oBdffJFiGO3C69vwKJNmxDNQzSkiymeQG2sAXM8N/GYAhOZxOG6YO7RmHh+KbjKzky610dM81k6WHK/NXFhLVTnq/i9kq9B7fAbfGD+eGWFvdLXx8uXLqW/fvq797DoIyZ/VeU95iPrAuDv5fvFW+9KLwgAgo9iLZs4Zxlg93FxeC7M0crMjIozPfLiFLeDHAijlhQb+AKsyRWZZktNbZ3Wuq/LuZR4vXmBqOZU/EMEeNF1PL5v8fmx0pPe19/5WcL5uqgJ7SNeRWsDIA77v7bHkKXSY6/HOW/1jACTKGCGz8iJDL68EZ9ENZ92r6gmLDC+h25Dxw6JpgdJIwu4sjM5e6gvrpZHg8UVdYLA6g+AK76e89B2detXRqpqLVUN6z/TXlqu6ytJg0xP6nkHrdiwP2OhIvx8PxfWHAXAtrho+PLsydqgPzogzTqeZ33POjM8mLLteHyAnvvkm3XDjjeQ1nEjCoL14jH2qvl+7OwFgECKNHz9BzY9dZZRPCQUAmxdg9TCLPm45mLocPV/ULbd0vxqwjoSHAoCP7t1b5aHBFutua0EdW/PXTB7n+lSVjVIs1/K6+gnL/jyAbhU4c1yWk1yrc1bCqhi4lX76a6e+OGdFZKav0SzLTbY+n667+bX0s5pL9NJtbGdAjIed2SMcCgBetGgRDR48OOS7zrHclulh3DxJjZJkrf7t+CDuWcnyXVRJLYIYbgGGF/Ja0UAa5pQ/jIiVQQMNUjWETOM722v4qWcdwx0PeQsg/H7btu307TffKC9v1p4sFUHjlss/7s9/ViRWaF42qXwZqjyHXc5GXW27VuNzl/KjowfY6zOLLz2P0M7mcFyYQQDnrJX/VdGICHe+5JTrqFNKddlMt/xZgORfl82k75d9rhw6eMZ9cPT4IKIsCUNWwPqEKzl1N5jgE4Dz58XTA0zJIMwaw+zM0pCy9tjHNygdjZq7uIeDZWAtX/36UUCGmYRKagNDplXJIxw366HXAJZ6vihxdP1T51im3ui31u8zNgQIseCIgkccDZsQaPCsh9uhZ4EwAK7FNUNttC3btigAfPPN4yzrCruJ1720XkE0fni8PHDiB/SRRx+j++67z3PesJu+B+q8XQg0iK8as0cYIdAtk5KYqfsTKigooEL+5zcE+rl7WlG7Ts0pm0NQW7C3UtqocWtp3LDGdErrxhzKWs4hrQ2oW3IlrU+P4NCdChU2ijDTJuz43bq3gpZnlNGLc/MJuZifvteJMrMNwitdLl6jyTyPP7eJVm0qI9EhqcW+wDjR45rbNriWctrf18NrCKyuR3x8fICUKfWmJBqQWHVW5wETACgDzYBTgJ7ez8SSHZhTB9Zmg9gwbAd1M4NHq3l0ORhs1h/HzADfrLtMagdi/V5M87rtbCj6uoF09rJnZHKkwnPVqRxerz9ygFNS2oQUBSPLXrZsmSIUtGy5vOGV/5YrEZYfAiyreRD+HFEyi8oLPlXstwjtVHVPUV+4kTUggLfuvffeVcDFKn9Y5gEgPoM3StHQF6BYGMPDodN+b/5Ds78wNCMXF5FLTmW59PsGr7GZgnsGoNeOjE3dvxX8+Y0ywvJr08wh0I6ymnFoczPnSJGhxx9H8+b/VhuVwmOrLAAQhtYhoQdtzVoblN6GZyfU/dWBrxhOZ0DGMciBDLTFm+YGvr+twLNufAGQOCYgEMzSUg8Yx51kAMCirq4AR+iR1LStYqdGk1q7tiWa2EO9OWM9vTD1b+oZCUB9YOcTaU367zVKI0HGyKFXBViyxQMNvZ+593VH76+sGSk+nz22kG55/XyV5gPgPmvp1wH9gQVCSYEM39AH1wJhAFwL++NDu3X7JsW0XBuiKfwIot3517s85enCa1xSXOyppADqa77yf6/SO++87al/LcxRp0PdSLAwGYiw9u0ro7LSUt8kWBhvlQOcuiKXBp25np45I47uOYETNwXElPNHJcrIUzW3jJIoBRqQ85q2ur86jU0KtAgGHfJaxuHYOVdvom9/yKbCTd2pcXSzIJGys95xyHIVQn0w2wMPPKDyzlwbGEPL1uOqUETctYHuMybG0hndOxPNqCo7JCDYytNabSB3gGkY1xjhBSQ79TfL0BfrBBrNXmU7UGx13LxW8zxW70VPu76yRjtvs/kimgEze4ALeIPnhLdyA+zjEydyxImHEOj9DYB1Nmi7e1GRX7X+0VNNUisZqHm6b8+YoLxH+SzjM6tyi5u/5CgfMt56518qd3gVR0FYhU1DplWkiNRiBVkRmh/CItfPZ7jDAbeAMDOjJBlKta1etTqIodkpQgibJe2YTBCpPuedZ4Re2obTl3L5xdIlVF66mvYVzqSYyFK1cROT9KTtpo0nY6D2L5dB8tTAus6fD6d2qEWheVr3QegE4IbSQzNSPw3U5u3VbqAqS4SSQlbAN1hNoxzRsvULaM7qb5UMgNWk5q1MMpyZogEkd2elBcKTIaN9yy4sJ5lSEtqrcGdioGr2EOu6mGXgmXpgh5NUiSaner6GjArmeSmnNduXUlrWNvp8ztsKDAuo79VhAHVv2yeoPBQ2AG557Xw1esp9v9C59/Rlojj7vHVdV4RC//P+zxQhlrBGw8u8cjNHcOzeoHKjw+3QskAYANfiegFcLlhk1Pisr6WG3MKoarH8/TpUADAmsWKC1idHGSQwQEst4NqUQRK25xFdY+i7UbHGNE4exipF4p/Pprato2jlbG95kMIQ7VSKqT4A4HPPOZvLa3hg4K3y0FFKExrUdxGlrixSGwK7dh5DEU14I+EDzl1fxLu7IN02e1jtPLBePZx24cRmkO0UJmwVZqx7oa1Ctq0+AXah3U4gWO4x83xevcxW9rTyPlvZyTxnYgRd9VYeTV5W7CsHuLYs0CcOH04///KL43eK8m4Vfs755E8H9VMP+y3+RpWNzgsZ/EKgeLzcyX4+8+Vhg4cY4dJoYO1FfryXJiHUCYkJgTrXqDmNpmwRzi/2Ysb93kdCmFE/u3//fnTJJZcqsLuJ+Te88ILgOpeV7aPOnTrS7Xfcrry7Xjc/hCDO9p6Nv5cI0QuhNgbBlZnjnIkfOee+sukVrvdjmAQr1IsQPA5hu4nxySRe2JfGfayFKPsrbwQZ27M30CvjPg1BOWOu2ycY91doMoxpb311JHVq1ZvuusLgdvHVqrzBr3x+Hw3tMYIuP92eaE1shhzme+7/ew3WZ7d5P7p/Ns34/b8q71dyq2XMe3wsDILdLFi/zocBcC2uh54D3Lf3UbScf/TCre4soHuBIVVqAaMckt5KeVdPwG9pyb4AAzT6OO2yW3mAhe35BGYnnjO2yjPrAoC35EdQvwlZ1JVZh3+fYdQNdWuXXbua/v2/QnIqq5TSa8lBJ8FyzM3UF8kho5V7n6KI1k3p2qs307tTttP9tybTE//XnSoLSyliwiaibfyD2ULz2vrx4HoJZTYb3c1763aRcN7sJcUxPx5dmcNOf69hy7quTuHYVufsALL5eCPj2nTlzZyNHLLvhwQL47ymcFiZ3Ve9ac7NpYpC/pepRFU26F8r4KuE+PB2hcoyLaAVtYfR4Bn88ccfVdg0vH3Imzc3M/+AkB1NnjJFhcTqTL/wOKYkJ9TeFl4+F0dIH4BbgFHk5iJPFw3h7gC4rapKdnnJ1xVzoWY4NjTGjBkb2BS5/to/UVp6lv/88PzJXKz0JccroYBx4gshe4LVPVu2isr2PlEjMkKVPorjsGeb1ACzYiCs/NM11xwhd87+WSbyWE8acBZN+t9TKlrQyAVm8jFTDq3b7HodWyXjJpZhyuX1I8NLOSYredDj/z6/X3mhzbnCbvPLeclrxnsncq7NaWuV9xa63nP583TRQ4Ntia/s5jYTYukkXAjrvmfS6IOetubVbuF+/HiH54ewIUKzAPJ312/YqEKgw/ktodnQaZQ8/IG2Hl5gtOiYBtQgKpj+d195iar9i4byR2huJZCQr7t2fk9KTjJK6UgTD/DfhsbSC2d4oxn+gZ2bp7+/R+UA52wY4MkQEgLtVIopvutiyi3WC8V7El2nnbzmgBJCoLPu5lowTejKi9YEGLM/+qynAsA0M48ifuDctIbMZhXL19IqBNoOEMuKvIb2or+Tx9YKdMocdpsdoQBwpyvhZR59vNPavXiAvXiTMR/nAQ97NYd+5dJUaCDaGT/BIJxza726d6M16ze4dbM87wsAhzSD8yDfTNPJfL87lHzxo6IAY4CtiW9OdAydtpMLYAyPY8OGDRSYBjhD+HWvo3opACd5oxiP92hhQi7Oe6wioIL3Vmzz1ddfBTYnAG79NIAJXINcrkggYcyXX34523+QEiMefD8yLftakFQ5RS5UJs+p/cYIQq3Lqjb5G7T3vfEUZoGu3VVHnumQziNUyLGEG6M0zxu3fcGlfYKdAk4zCWAEEGyf2FXJ8ytDavoCkBeV5as8ZD8liRC+/Mn3kxTJFUisvls8VZWvfOb6D30YqYLGf/GEysOFNxbEXXhOtJIhDNgQDo/5xX8/gTp0MvKo/TYQYr3+0gTlBTYDf2Gn9isz3P/gWCAMgGth97rKAa6FCof9UB0EY7EChM0LF+CL4wC/aG4szFbeVwHAQR5gFyvDA9zp5Uw6YVBTmjOtp6drMmzkGvr19wJ64+mudPOfrHNQ6oMH2Kk8TWChzNJbln0/NUzaQenL91BK/2pPlrLx8RwCjbY8n+gTw4sSyKd2CodGP3OerRzDX/NYq2NO3ns3b6mbd9ZNBzugrevkEl1guUYxvFmOFXGY3teNfAvyTADYaw4wdsY7du7g6d636uRUBzhkoT4G+iH88VLz1MfUga4ChHVALN5H5OHD64gQWSfmaRFmZrQ3fx/ifPfuPRRQBrFSSkqKGgqghnBt5DDfeNONAe+nyB0wwGAdrk8Nnm8zmIcN03alK4/4V9/MUOWE0tLS1DpRtxnrm8XgVtjq3X4rrNYLG4KQUTYcRo0epfLlkQe+ZNkqz2HMIdlSNhxNg+1AcJ0A4JAUrR4UZoGunQHhIUWILZ4777v0dQV6UZpHZzd2mgEgcNrcD5UMAGiEGwswNIfz2smBF/XTn95WJFXisRVGZi9ljSBXr+krugugDg7ntl8Ncoc/njVBpRiI7k4y5Bx0vu2CR0Ly/oo2Uhv4tf8+omype51xPWBbIfGq3RXfP6PlmVqkw8GEJs/NcjyU78T9o/H+kxoGwLWwbc9uXWnl6jXKA1xfc4Brsbx6M9QMgu0U0z/AXj68TiHQF/RqRJ9f2tTdBkyOtYVL3AIAD+zd2FMINB5Srvv7bhUm7JQDXB8AsJtnDg97lHYC1/pl8ivO9QUA7nHcmoDnWtn49BSq3FWgwqMrv9xjeIKRC6w3p1BjO6CH8WbQZwaUXrzKTh5hpzvAyfNqBc5Flh1wl/WY+7l5rL0AWy/ecw6BBglW19dyAqH3XgGwF1Z6J1N6DrV3/0T67+Gh5EsNobXNrfShpVW+r9SJhRgwSMNrifxiNyZqH9MGuupgGp5m8SqjA0KDBaT372cQAKIBZKakGEzEANQI9wYAlbI9eG/uJyBV+ogsyEHYMRrmgBwQjCGUGG3mzO8VCNXb9h07VF6teGNDWbeMEfZu8ZzjOIA0NgtAUHUwcrERsRBZPM85N1dfdOz1RHHjamOGWo8NA+DQTSild8xhwgLs7EoBYUZzSSEz2BWvpb0MgzTrp8XTAjmu5lBjkeEEYHUADr10GXppJCcZAL7wFkv49z3Mdt06saMyLGTcPuEiapXUhv524fNBpZse+mAMxTVMpvtGv0xjnjOY+GvT4AWeN21FgFALOj/76V9UdOKwnmfT1FlGmkt9albP0XAo6c4jXV+vjqT6tEa/uoQBsF+Laf114pZ/3HMPPfvcc7WQFh7qZAGrXSvzjhXGewG+Mg/AZ7+jYig3vxlt3papXi9dVULnXrWFrrqsNb18dDHtyqyg4sJI6p5ohCLP3xFBhWVE7ZpFUKMmFdSYc292FHDY6MTdKmdy26IetDO9jDKzKigpwahth9ed2iepOUYcFUfpXNT29ocyVZjwlAk9aHA/Aw3mF2RRm+SGSh+8vmDM1oPOAu0ITDgkriTjBopuzrbJYaMwCMbf1kctDQCotCVH0X++KaVnX9tGv33blVp1aUYRT280LgEYob2EQpvDj72GN5tvKH2cOSTY7ZwTQZVdeLTbcdHPCeCjj52NrFio3cKhIc/O684bwRk5kUFlkLwC4NqyQB9UAMwm8RoCHfCweWC9tfs+w6ZRRNmvqtRSRXkWRXIuZVQMg8dGw3yRaznJhwcS7csvvgwARrx3KtPk9P3rdM4r0aL+He72Pe0k006OV/kAtGgIU0ZD2DIIqE7m/FyUpZINBQBvvEardbg48tb3ca5MBG+qRtuU+vJxAZwI26y8wCpqod1cHzPUfddwCHRoNsV9PbjHKUGlfHRJAj5xHw/oPJSZmLuq06nr5gY8kXJOLweky/jHW1epPFyEWZ/c+wJ1SrEr526krOw9gecqgNbje58WBC5FziffvxlU+xes1Hvy02j19lQlW5od0AZQn/DFk0pn6Dvy2Kt4nma0euviIBmwx7iRjxgs06YGkP38v/8WYMce1uts2rZngwqTfvPOb+jUP3fjyJfuoV0I06jpby+iNya+HMSCLSRe9S0U2i6SEimFerNKJcR5t+/rOjHoQRASBsC1MDpygBcvXapo1J966im6//77ayEtPNSvBcwEMX7H6/29PMR56eMk0xyWqH+pIH9Yz/f1O1dt1u401jEEOm8iVUa8rUBvZLtUtQFQsrkfdTp2hQLueL9i1jHUY5hR+xFg/8obWxG9uIbdQuw2b1qVY+0EFDHQK+mULMSLt9OLwaz0sgLfdqHUbrrjvNVY83ErL7cdo7Pduqw87KKfviYOgb52SiG9u7hAPYR88snHrnmLCAnbs2cPtW3bJuQfStwrefn5vklJvFxGT30KvyLa+7BtVx1UKPKfVh97EmvuBPBbuutUVarGCqiUNzqHIls8st+8ihIaDL0WLlqkvLNgHV6wYIHy0qIEE0AzyvbA2yrle3RGY3iB4WEVABmSIWo5CCBW5je/RjQWPMRoCEtGQ8gzPMvnnXueCoumyIYqRFo82LUGuHbr4eiC8r33qprSUg5vX8Me1LAJs3k35rrSodbrdblfzergvopK8FDOrpbXxWn4zTePowkT/rkfZzg8RXsJT0Zo8vwVP9LctTOCmMcRjjuw+1A6/RgD1No1gM9lmxYosGlmMoaM4f3OpL6dh1gC32qZFTRv5Y9BMvC9HtsknlCmCWWJvJQ2mjb7IwW+9TBiEM52aNmDTu53riXwNa8LnvEFm2awMyFf2QOh1lefeRv96elTVMSmVUMqxa233apO4bvvhhtucN34eu/v39MDH4xVHmnUBtZBuWwqHOy70olLJzqmipS0SkmdTBaH4B0+nD3BYQBci7sTD4hpaTsVAB5yzCBayD+y4XboWAB5vvmlFfyvklJijS/Fzi0iqYCdmQVllVRQUqnOo6EPmHGP6tyQw99GXfqGAAAgAElEQVQaUUlJBT+sR9LeHIN8C8dy9lbX7C1i8qpu7SNo/bZKVRIIALdTXCTFRkcqmfjbKjaSMvKrSa5kLpQPatowgn7YXHrQSbBQc3r8eBsSJH4Iq6zghyoGwOf+abOywzcfdCbJb8Z75ADD8704NZ9u/XM8NUpqQRHvMCM04sZBhiXNXLbHyespY7yEBqOvlQfZi3x9Hrw2e4HNx6z0kvmlr/7xcMv/Nfe1spEXG5i9207zJkXSQ/8ppsd/zlMkPrNm/URe8j53M+FSx06dPZV9sfuGmM1lkIZxOaSD0jiPvTLjUm8hpbXw/nryNNdCvpvtzHnG1R8/67JK0h8PhwCLaLgfAOQff8IoWQLQjPBgAGo9jBlgE2MArtEkDNqso4QT4/i33xgl1yRXF691OeKVldxeVXqo71Eqz1fKENmFJB/w0lHYIMz9p+U9FagT3+rfTAxoeOz8NKyFdg4JyHYiwFJyk3mDJ1Sw7Ucxh77hEGj/hvTDrowQ4Ff+84Aqa/TkmHcYrKKMoxGF5qdJHutdl3G5OZ/M0OpzzszOz079m/JGj2GCK//NCLkGY3OozNCYE+HSIKpCQ+mo0Q+cbkl8JeSDE/5ZvTkjoPGN8eNVXr9dQyj0/z75he57e6za8H/9L9MCXXV2av82qJsRZvArJLIAvqim0pD/RTUwvMAoJ1qGiiohVlWpG40PrJQwAK6FvXFzrV+3SX2oUlAqYTfnNobbIWOB1JuSaEArJkF3ytesWs3ijAga+GamUdrn3uB8M1mwPIToDyOpK3Jp0JnraXTfRvThBS45xZoeQqx1sI3pxAKtQjkLPyLKe12xP6OB8fnofqm0ahPvInBTJFhD2V6Vu42l/JxDNI0BcCMGv3r0jVVIspvnV01oQWJv55G1A9m6ke08suY+VnPbeVmrb5Ca7NQix80TbKWj3TE3z7XZDroO7JTv/397aWmGsbHjNQR6+fLl1LevtxrYVvc0Qu9+mTO7zsLTQvrcMAguSb9KeWdtG9c8pdjRvsUDsFRk3aY8gW6tNh5ms2z1Ga3YERLIctOz+rY2wLMZYCqQxk0HpOZj+nsrgHrAQavXRbv1Q8hz+nlBXn6r3wd1LEQQTNiAzH7IfdOmGddFbWb/EO+2lLo6H04T829JqfnrNhLg95bXzlfdvJJimWWCnGrS9KcDHlOnerp2+ujllbx4rmvKqaDvF32pcmjhYDKAvJGy4KfBAwxWaHh/EXJ92SVX0lnX1QyZvnkcRyVowNc8B57xhw0bTj/+9JPl9Ih++u69xfTuBxOVzubw7sem3KS8wwerQX8huUK+L0qJxsZGU6PGjRX4BZFaw4YGSWlZWanKowYILi4qovz8UsXM7bWyysFaY23mDQPg2liPxy5cuJAGDhgQ2EWppbjw8ANogQAAdpuTAcVX6ytp5JQ9nomuRKRlXWG3+fh8RklUUC6mhyH7pYsXFuggBl0GwueMWEHf/pBNpw5tRj/M5tzGtEKqjDPQrmU9YDfN7QCdmfzJLZQa8zgBZtHDakPEyWtqPmfllXUD1lYyRB8vGwHAq3mmzQApOSXrtgLo5lDqxAi66q08mrysWHmAP/zwQ9cQaIivrQfYjWzN7Raps/MMXMr23BGoeSqgBbV/o1DvtOkloU3ll2ir+aNc+Py80OZSTzNcjqr4eyrJeVcBeoBqlWvcbMx+BcOhK3wQR1bl55bnv89fUIl1YiPd0+9YnggAOO42BqhjfRvAbVNFzRuibN/KeBjw2quv0l/++lcPPcNdYAGvABLA9dXPH1Tsw0nNW1Hm3gzF8OynibcUocb5hTmKSMpfWSMu8MA5wL+s+Ir+MOgKSt36M/VMHkR+QbSQemEt8GQjD9gtfNu8Tj0XGet549YvLFmfQST4xz/+0dVMAJEPPPAgPfSwdYoMfvs+f3YRvfDxPbQ5YyU9e8PkAGiX2sOuk+ynDgKAAX7h/W3SpJH6XW/cpAkD4ViOYgwu9VlSUsLAl8PGCwtViklhIafscIlRCYU+3HKBwwC4FjcevBZr16+l2KaxHIbVh5ZzmYpwO3Qs8P01iXSax8otX/HzJACwAnWfeiNRwAPIx9MKaNS4tTSiawx9NwohSd5b/PPZBz0E2lMd4Ko8t8iYRZSxMY/6D1+rSLA6tImm1XM6GmHPG9mr9hN7ovTQZ7eQXjGVOe8Wx73mwDp5VnU5+mUxhwzjnF2osYfoAdtyTVbr8EMKJnoB/HJwQWXvlmoVETkFVBnflCK2Zhr2Nudam+2qz8kA+Np3jRxg5HrOnDnTNQ8K4mrrAT7+uGNp7jx376j3T0/oPZXXsYKjeUBahNaAvyRqGz5q462zA0cKcCMUOoQm4MsWeNU1IzB//ivJeJCKiNLSGkLQ/YAO4VJCZbkTA5sdQXOH6OlXMrD5sPsyy6VY5n3X4lorD/++JUyo9hVFFX8T8Dgr0qsE5iSpzSZKHV+M664dS++8+14dSz08xeHZ8rGrnW0Fb91/fn5HEU+BJRqAVQCXH8/xU/++VXkpEW594zn30offv6rygL2WJMKc//rhxYCMm89/iOvzPhYgnnK/QkbI8z+/ekyRVyHs+dKTb6DHJ9+sgNcr4z51F8F1hVdsSqVPZr8WFIn5yDUT6ObnLqKWXO7N3E495RTyU+c7NfV3y3QgeIEX/7CZpk2eQY+8P44AuqtrEVfQe9NfrpFX7WFBddJFB8Di/W3GALh5ixYK/Pbo0YNOOfVUSk9Lp1Suib51yxZO7yuhvdnZlMcAWPcCIxc4DIDr5LIcHkIAehcvXaYWE/5yP/Su6ao7EqgXk/64NgY57y0pp7FfZNN157SgtyZ1dh0iHT76Ml8B4LEDmtI7I/09HB4yABiLZUboytLrqDgzmzr32xhggZYySPQ6E1+tZkDWMtEwjRP4dfPAmgGxXfi0F6+tWRe8t5vfinXZfCfYeaGln52n1w34WoFykbmXX1zUhuikeBWCrreI/6QRLWUGTisQbKULfx7OfDOXZmwo8ZUDPGPGDDrzzDM9fy7MHfHAt2XbloNHgmVSqM5Db32SFimglPIjA2/rGuG2hmZmacrh3L2qZgW4QpatTwqPdtkiBSAblK2l0koDAMfEc6htCN5M83qU/UsX8ibENirDmrhFRiVQVPQAnoTLrtWSSbk860EFGJ2aIo6Kv8v/NcifzBTTL3n6LASuT/IP/ucJXOOqUPMyJv6qLFAbNpXEm471bDMizJPi6ZZQnZzKGgH4Llz3cyC/VfcUgwX58Sm3EDx+d1/6IiXGJ1tOCtKreSt/CJTr0WVIODW+kx+6YpIKk7Vq5vJKus7iUUY49nknXGkbxgx9f102M8CkrJdGEjDvFtKNft/M/1gBboDPpNi2ikALa7rlxjssQ5+R9ztw4CDvF4R7OqUDKS/w0wto/LQnlB7YkLjhD/cFSjQdDEIsPfw5jr298P42Zc9vi8Qk/m1vpsDv0888E/jNBZB/4okn6Lff5itSy3wGwAXsCYYXGGRiYQDs63Y5/DvrD20XX3QRffb554f/og+jFXr2ADNQmLqygi7/NIuuOL8lfTS+vWcrSAi0Xw9wQTk/wjyXc1B33PAFeumll9HkKVPc18veFMq6W+UCSwg0BgUB4PVM+CX1f714Zp1yWa0AIyZ0CoN2yjN2Aq46UPQS3gw9zIRZdoBfLGv2aNu9168EdDFSdYkub0eVXaIpIlcO8DHkZSPn+rOdRC24r5VM89o0D7AfEqytm7dRt+6da3W/ZqSnW+7Uu998h0APB6+grn1QnqhfAIz8Yq4P66XBwxyZ8FpobNMcMlyZdq5t7qnKYU58M2RAp/SX7xPTYoQ8qqLxuSGzGitwvetYL2aikDzxPq6D8VUR4mZHDdtY52J7WugB6BR2EngzMsJ/AeDgkQXrcUJcEm1JX0+7s9KC2JHFU2rOkdXzcNHnD0MuoRL23i1bb5DRITxZ8lJx/qrTuX5tEMitJqFCf4DSAd2GUum+YqWHuSwRAOoZgy+oAbYlNBsy0OekAWdRXJMW7O1dRxt3rA7k6OI8wOrZx11WQ49Pvp+kPNywSc92/ahL216UktBO6fLz4ulBrNdSounOCVcoIDzpjul03r19LTdVJ02aSDfeyLnxPtq4PzMh6AQbQlCWA0KsWZ8vJMwvDXnMPdr0oyYxTQ+KFxjzowkAxm96XHxzBYAffexxOqaqzJvoO2f2bHr66ac4/DmPcnP2BsKgAYDRrECwuUSpk0nrmwf5sAiBBhBFAwkVLni7FgarIuLxkcuQ1LQtFRYVUJPGBgnR2p1L1YVMaJFIKXFd1M2JWmVo2D0qrNhLWTl7KCE+kTok9FDHC0t4PPfbmrU2IC8zfwctXrKYv1yK6WZmy92yarca2yTSeMqX+VBLDfOgZRZwGCg3yIeekIEwD3xIcA5jMS4xNplrqKXT1t1rFf075kZuR/uWXdRx6QtZuWXpqlab0M2Lro0bGiG323ZvVPMgvAQ7U7AH5Ml5XR7mlrnMNzLmhixZI/JNIAPj0aAzGt5jzUM6j1B14KRt3L1MFSOHHLSisny1JjR8uaEvdIccmUfZscqeWAPo9GVO6CkNNecKS4wPqW43XHfoiYZxmBNzoI06K54uSjRslFLKJUGia5IkiPxfm6bQE//3M534h2Po4evKKKXNTkrb2Yb2ZrYwm4maJ2WrYzi3eE0lvT9lOzXvEknv90ytMYfMi79oogPen/8t589WrUfZQbtPB3Y+Ua1l8aa5im0Ra0MJBDS8hz3mrP42qP5eDUU9HHBkgdbHWwBgsFnv2nkMRTRhkoUPOJx0EdtdB2Iy3s6jawc2Mc4JYOK8F/Cs6++Ux6vLk9dm2znl6err1PU2r98JoNtdq3L+Ci8u5vj8zlQ5uHEQAEbetQo9f3+9QToWVZUjbBe23ciIhgiFBAvjhh5/HM2bb5S88tsknQSM+odl85kDHErZGievpmU4dMLzfF9wXrPPVrJ9qG0ZJxFVKxBsApB1Hsrt10PrYyMiED7PBFhemlpb8/tCzy33Mkk96TNpIoOOm/yBjnqi+gFVA+V0Fqz5qQZgkpJCqG3bt9sQ6pRiPJtaNYDgz2e/r7yR5iZgcvBRwwMeSjcZeK4GoZQ0KY3UvW0fWy8z+gIEz1r6dUAPvbwjnkXPHHCZVhoJFTFqslbDw/vpT2/XKIuE52Y8o1889Eb1/AgQL6RT9456hS4Zcx4NGmHNsP7Yo4/Sw4884uu6ugFgCENtYCHEgo3wPC3XwGxDX5OH0NnKA6wD4L/efgeNGDEiSDJqdf/004+eALAOfIVoS4QhAgHXR/7iuJRTwuv6AoQPeQCMB6dx5zxK0Q0aUVrWdlU4u12iEaK6fc8mahmfosIvENYhu1z4QKHJOeL8gT05BkttfJMEKtlXRLmF2Wq3yry7hrAPHMNf7GRJ3S/IR8PYmAaNqQFqjVVRyBtjDEp6vEaD/NaJHRVlPHbn8GUm5/Q5ESISCGOp4C+IKpkyH2TlFGZRXlEONWscb/FlxGP4v13Z2ygrN5Pn6V61puAvG6VjDOuo5FewvcoNe/Gc+zg0QtaDeQNrtAmNgU5Beld9KtSxZpynqFHrq+ui2Uopqz4s5WoeNNgTbXfuTpsvbCklVP3lCbvCvvp1r1LD+KPZUuZUX75Bx6tGVNkA74x7qILatF9PO7d1U9cULToqmkrLS6v+MiBRx6tLHKmXqqv5C964PrFxBmjOz68KEa4eEKQ2bIgm94SsE8fkvpYfxrqg4b/j9r/SSy+/EqSD1RvkolXkPMnAlOvBdp4YyAHeMrknUQJ/FlI5DBehuFL6yM4b6QZszZNbeWfNAM8Mhu3CkCHbyRNrl3dsF55sNa9XL7SuC1475RpzCHTlabzJc0azGgAYJaoiJjILJRzD4CGzWoNu0xBDoCHipBNPpF94BzmU5nmjJRTh9WSMl7DbgKotp/omq0Lub2TxPHdWYJnEJ9GWIl3KfsQ1dFjEhwLiMTaIVM/h2oXKoOxUiqquNgp8XWuf16Ge3M6+1Xjqqafo/vs5LzncbC2ghwCjE4iV4A0GKA5+dsNZ9xJHeK67/71rFfi46ozbPdTyramayACYueCEseQGemtKqOBn23zlGQUIvOeyF03PcdbA1yxHPMp45v/rH5/VnnWN8Xg2QjkieM4fvOpVuvDBQbY1f0PxAHupiCCEWLdPuERtGOC6AZwjZH3LrvXKm30gm9kDjBDoWPYCJyYmUnJyMv3j3vsClReg++23304ZXLoORFhWIdDq+3lfuSr5hKYzTMu6QLalN5Booels0iLnQNrCaq5DHgCr5P8rOCzBsl5ZTWAUbATzB8/tfaiXy9sHPFTp4XF1YYG6uEYiQ5flQ64V+K7F0uoCAI+68kpvIdBVeuIhuc/RfWnlqlWq9vG6vyRRqwZVn0P5XnQK73UCek65v168yNDRDhzr59y8weZrYp4b5508wk7h3265wOY1QFY2e3aPaUqVF6cEALAKFY1vaHiAP9luaKwDYCtbVHmAh03IpV+3lyoSrMlTJnuqA1xSUkwd23cMuRTck08+Sffdx56ww7h5AZAKgCW+4NszC9n7do+2JnRStyPL1e5TgyH4z/7K4zh4sa2AI7zADRLf85eLahP6bHdbhBKi7BVgB+ZMYnZovznHzIlAmde43s2KrCr5Q9+bHa6C62GHEWecTjO/51SZcLO0QDB5EjF50ovKCywEV6GYTRiR/dQTDp6ngh764Fr1vV6bmrySA2sG+F7XBEeGkHXZsWPD+4t236Wv03XPn+nIJ4G65r349w1Mx14afgtXrFzppasKhRZCLADQF67/SDlO8DyWum5ukCfbk8BadHIjwYqJaUSnMBlY8+bNafr06ZSjwp7zmAW6wJIES1dFB796fWGzuqUllexEKwmwSeO8eIMPtif4kAfACDO4/eInaibq+wYTmtdTrqBvGV7v1P0Hiuw8nraeUK8qW/UT77DJE+x/Lh/2cNJ3v10vFyNp82K3VEUAiE343J683Wq3EnaBtx6tUXRj1Q9ebSMCoJvaJUVUAXZ6cU4iGHbnpPG5vEC0gXjocV5aWpZRa65v5yGBCITvU7+kz+e8Xatwk3v+/nd65ll/JRWO7t07GADH8/UttqjXazarGXjivBNg9XLveskJtvPgWunnFurs5A2GPLOHW47JXGZwrJ+3sw8DYFsP8Mw8iviB0wwk99o8j77GZpGUkRkRVH7Ly643ROTm5lBKSpugMDkvl0f6eI008COz3vbVQnB14GiEDb8cMuO0lddRcmYF/Orz+fbQVtW2dbJrDSAMJmvON/ba7Nagg3ddVigAWEK4vepEPtcQkGtBfKbbR4Hf1p+FfL09619POobrADtfCITtInpLB3sAxWjPXPsvGyePlUzjWRaAEXVcwf6Lv9XMxN5uCESXTfjm4cCmJp61/ZZXwkwAppgfDSmGfmXIRr54HVFmaeTw4FrsAvTBfj1waF9L4ivzqr16gTHvli1bPVVDAJEU2ueP/06Pf/gXFf4soF82NHBNkY54IJpVGSTxAqP+b0wM/hkEhmB/LinhknlcD1j3/uplkERnM/gFwVa0qincMKgkbPm+faqucCn/00sqQU59INU65AFwgAiAw3dXbElVIdBoAATNGjdX4QcIpS0uLVKgQ8KXEYKMhjBnARgYc3zv0wJhz2CyQ0PIB0KMYxrGUOsW7dU8eUV7A+Ek+KJAeDGOSX9DhyrPC78GkQHmwrwgElBhJBwOvDmD8/M0fdGvZRwzunIDwBFgg7WgSci1zIn+AFAI+waYWrk5VREW6Ox/CB2BnJSE9gH7IPxbwrwBtsRG0BkADOd0udBZdMB5tGWbDFIFyIX8jsndVCj6uh3LlW1gczS8x1joKjbHX1wLhK2Yz8OWaLrNIBfXDwBR7ACwKdcVx+Wa4JjYvjpsCB+4MmUjkQ8yBfTDX9gLush7mQsyZd1yb+E+gG0AStHQB2sXognkfeAaQBbOgbwC5A2wUebedM7lNfKO0Q/vkcvbq8MA1W/bng3qnkXbtnuDyuWV3GgQYkBX3IsbdqxU5yUfGrnOaAO7D1V/oet3i6fWugi7XwCMUOjmCcmBnVVVa7krf83kMQi2CldW2mrNDCCtQB+6W+UHy3H89QpUrcipRJ1Q5rDy7noFtVbebysddHmILnLKAQYLtORe63Y2r1tslhQZqAOMQ19++aWnOsAgzxjOIdChtiMKAMNI8BCCsbecU2/wL4pTQ2pbssYj0VbgGvn1bFZ5Ne1yci2P+wjlFg95ZNHXtmHc5jl8g3gsPpcjxvLf8nSrGgRVX4cOUjmfWUoUyYSBmszxTFhW2/JanlZRPzqFQ6Dtr4N4aPGsNmn602ojEYAYzxio8eu1rBFmgIwJ0x5RG9+Qgfb0lNsJJYGQFual6dFjmPuTn970UdbImAEysAHfu+MQQmkkAalv3PaFLbO0rhue176dP1UxREuq46T/PaX4c/TSSEL6JR7065870zb0OfgnsJwuueRS+uwzZ/Laiy66kP7zH96o8tFACjn9/5YqVmhwDj055h0Vio4w8hEDLwmwb/sQGVJXPQ8Yc2MzJDomQrFBN2psOGoAhNEAfGHz4qIixf4Mzy02Lsyhy1bg10qelcz6BoIPeQAc0l3hY5CetG81zHzerb+PqX13DXXuUMf5VrAOBsgu4P4Mndgf9jDrbfV+f64pVNM//9xzdNfdzO7so0l9PYRALx2XQB1b89dMPnuA7fJf7by0+pxOYclmkCjjnPKM0ccu3NrK62wl0+t6vHqhnQiy9Pn9AOCFvAk1jSMFUAbJanPBbCMtBxj36H/44WDkyJGuV3/dunWqrEKo7YzTT6MZM40Nx3CrhQU8gruQgGMVwLYlpTKpHRJ4NJVx0kXWWQ1dj+HJmDskO9WwQ1VdaZQpimIA0tCamKcWV/2QGBr2AFtfJoC7y4ffFiC+ApD764VPBjhM7nrrSkX2hNBeu5JEkIwN/GlzPwyETd9y7mOByLNbXjtfgch7LnnVtiQRZMDpM3vpdypMVy/lIyDTSyi1Tlql1zOWHF63MGiAsDXblyrgj6aXQRIZ+jHxMP/5vIccia/sPiQoiTR61GgVtWZuXoiv7OR+dP9sWrZ5kdp8EK8vcoLhxBKyrgPxwbUDweKx1XUQb60d+EVfAGCAaYQ9S2klgGmpLYw+CK1GWhQaPMvmnGLdq3wwn3sPeQCssz7rFxJMxWhgPEYT9mUwCoNNGA27IWB5BjsxaL7xJYP+6NszeVCATRhhG9uzNyimZjAUp276RY0HE29S82T1YQVbs7AsyxyQL01CUXAOrM1gQ0bDazSwOOPGgg4yHjcY+mFuNNEP3j4cwy6hJLlDNzTsNgkrMDyLaGCuVuutWjvWA2ZkHMcxvAYLNvRFrH6DqBj1FzYBUzXYtMEwjXHKplVjsSY5Bnvrtob9wOSs5mVPJ3QWxmt8eITFWFig0Q/nIU9nrMZx6NKlZd+At1OupZwTJm+sBzqBKRqvpbi70qGKMRrHsYMIe0En6I0x0Afs0bCfsIhjnM4kjvd2jH74YYBemBNfOGAfz8jcGQg/dgt7sQPd5uOYB3rjB8qpyTi3eR2F8MkHHniAHn/8cbduQecFAEOHpbfFU6/WTJggANgKDJqPeQWm+qx2nmLp4+RJNfexA8Dm/Fwr4C0gVtfNDth6YX228iibr4aJBCtQSodZoBUJ1pvMwA22aD0H22qNiIQqIer6ajZt3GuEcj3KTJkPPfywp+tfmzqfR5wH2JNFQ+skYcR2QFWFWrf6OCThvgikQiR38hWiHGp4ct5EjkrhUk3cgkpPVX2PBELHfTBAh2TQI2jQ6FGjaMpHHx1BK/a2VPymy3OFFTgUcidI02vtIgIO0YvzV/xIv6z4Sj1r4HnwipPHcSTj6UGT6x5dyAikSrEHUK/FK88NEo6tCxEZOkDHeQGsKG0Eby0a+gCQBjNVV7B3OlUBWynxJBGaEnGItQhRFMDztSPuq8F2LeARMqS8ENY0YtAFdNFDg0OuJa+HRMPr++CDD3riv7C7ykgL+uyJhfTU5DvU85oeQi7EYjqztre7xX8vK8Iqu5xdp3xdmVkAMPBCbGw0NWNSLQG/8VxiqWfPnjRg4ADasnkLzZs3T+UVAwTvzc62zCsOA2D/11SNwIVFeMWN59zrKaTCaRr/eas1pQlDdCjLMeYHs5oFs59NbqvBtMyhcyqF1hhXF+sw6x+6TI0FWdZluRaDCVlnSba2pb9cYfvr4V1O8NoNNkM0MGYXcNkl/ADp7NvY/dSZx4XJGuHewviN8xgnodT4i7B35AcLkzn6IJQbrORyXA/nxjyo64dyCAiTwo9Py4QUFYqNUHs0hIUjhMgNLDvdr35JsEAu0bFjhwDwX3VHQjAAxmRW3lwctyKAMve3A7Iy3glgiyw7pmkrUOjE/GwFbPU5rAzrFAZuB6h1G5jt5FAHOFAGSUiw3MogYf7/Z+864Kwokne9jSwssKQl5yCiIAioKEYEIyoYwewZDs4czr85IXd4JyqnIGBCCYIKekRJgoKIRJEkOee0LMvmff/6el4NvbOT3ttdwvn6dx5vZ7qru2tSf11VXzEI1tMghQOAGzWoTxs5ViqSct+996gci9g5jpYS0IBN/KkCvsl3UDDpqsjy/2JYTIQV3HWpK9O0CSirzw2PACs0bb8MysUB8qorF2uzii1OYQvUn8hFuQTuOlcRxdkgC3dsXrlJT+SiW58LQB4MDQCtAKXWrCNSV7eqwjKLTXwdPEHOxS1uoE5tb3BQlZHb999jnlLfZsiQzXo0EANHx1ZdtLRERUXBQvztz5+aJ6yxrAJsJVTPbjCYy7vjnlfjt9v4B1BETmAnGViTgVX5UyYJQwHY7nP3p3RHn4s5v23kafSwdqlV2zDy+A398bov4Rn1w4fr6KH+V6uqg5+cZDYpCfhB9zEAACAASURBVJJSr/7lvB/WZmFrRhs7xmavtEoAv7feditdd9315rAw/1d5A13ItQ7u36fcq+EKjfv+RMcBn/IWYOWS0fXFMAgC/N4y0XpRDZS2BvwDcWMk4dUviRdsuBZguBO1aXO2qThfMcBOFl9IcXNHxnm7WF8ni7IfS7Ob9dmpP5mtnRXazZpsB+att5wf1+8MNtuGkwdYH691M6BKoFAMsF8SrGnTplGXLl2K9cDs2b2bqqUaObujpXgaMPPR5sH6b8QYB+POigiQFhmJC3A0HhGOm630esQxzZJSLTZrUhH2ahlLsfIMh4SIjvLTBlJBnsEtERNbmWKTeLFa3Hjs4l2+/8nWxckT7lchbrlJRcbJko/U3krqPlMYPT6Y+LLpFQfuEBM4e5KAGgYJbOK/Pe4Z5flWOKew//UFgPDw6e9Su2aXKP4S4duRNJF+UjTBnRkb9PAoBNeJbOD7jVMWSzBim+999Rqq16Cu39uE3yuGh1MgYKTzwTtHPf+hlJs6AFbviVA93x2EKoIUa/TL8+jbuV+ouF/dCgwg/+Kwe48rIZaM35q3125eVqZmO0ItyStcrVo1uvLKK+mBBx8sIuo/AwZwbuFZtHfvXjqsWKYPmwAYlY+HFdzpup3SABgXpEFqC3r6ln9EAXC4T2a0/v+8BuRjiZ3eSAsscx9/cmzH10uOngapVWoc/fZYiH6YMZrxpXFgg/br9qzHsYq8cAG01U3ZiRDK+EIeG7fVHVmUYdfez9ikvdv49TrW/mRsNmmQVPfsAu2YBsnOtRrHOAa42yfp9O1qY0Hg1wJcXBKsP0MeYK9np6TPF2fh5jkWMEJnfEvB9KGmNRisxnFlL6fY5FvDTxtk1yGnRMo9PKRQaieTQKpyeGEZnvOJVih1DfTu3YsGDfqwVPqxWrjQCUKtbG+rXOPddiJTsWC83S74i4vF1l5NRWNg/YNWkTh+zgjlqqy7U4d7UQA+EeL1/sOc19Y2BamXxAImxRpK89ZMCxFahTcPmQNIcB+85jm6563CLt9OvQvwVecLODwotowJfidMmsbWy+vUKQDga6/ljbBQHfU9BUiOiVfnAYj9vl8RCzvs+R9IUkHp7uWwhiNG+HgWq3cEwDCeBflXxmL1krAC4JSK5U33Z1jen+cc323bti0yFawN+vfvrzJFINewAOCTIQ74lAbA0DRcOSTY/3jeRNG+oho42TUAAPzp5P7FcoGOBJjceGN3xawIAPzz/RWoXDl2z5c0SE5uxm7ux8YXx1C3E1j1su66WVJFvpMLttOFtutTH6OTu7YOwL3ig91kyLhgAa6fRMH7Gpp5gNUwAICFBRr7EF7W7VAMcI13DtLu9Hx2J6tAw4cP90WChQ9b/QYNI97NHfDee/TIo4+e7I9UdHxWDcDVOn8H31vMdxFXk+OSeAEUG7kbYhEFM4sy5SD/Zi7/x4vPhBYlZ8mOXs3jqoGhQ4bQgw8ZuVpLuliJfiAfcY4owmkifYqrp+7mebxdoiNJKSSgD/PQSaDC0aUwMaONFxmVk1ydwElIncIZA+rqMsJhuEZbiYkW1ucrHznT1fprgl4N8AL4qoLc5qH31fjx4xUAxr30wcCBdP/9fzlm+UU9LkGOETJBcwgM47iXhRi5gYcNGmUSew1+nN+boY0DSY8Urg6Pd30nCzC8tgCA/9qrF3Xu3LnIsPDcI8dw1AJcClcsCoBLQalRkf8TGoCLzZBJ/zAJNiKZ1OfDhtGdd90VVlPJA4xGm56oarBAIw2S8aWwl+UFPv0AQZHvJssLCOujc7L+WkGrl+uzPmc7Ii31ZbVYxr2s2jJOtLOQYJmnAIA/YQbodaz7Sqx3tz7Qn5EO0IwBBgCePXuWLyKQ4gLg7t041cTY8FJNhHVTRitHNRDVwAnVQGkBYN36K+y0AL1I94ICtlsU5CJV/3J6FxBrWvObHi8QjPG+22usb94aSQf0/eIv6cIzrlUkUbB83sPET34L+FDg9gxvMFh+4b4MWbd28r8hIR5lsPwiFy+syNeec3uRnLxuY5IYYmw+dGrZTckIF0QLeMY8brmph2POXzs35wBYHhnwCsmdjHXrqj1UMTWZUqoZKSoR+nNLt9spbc8Rqnt6qvJyUaEdBYfVeQBhFBNIu0wabtC5ebk09vWFNHL6h0X0djwJsfzeL071hHS3QnKyYoAWF+gKFcqrLBCPP/ZUoc2IRYsWUf+3347GABdX8U7tAYCf6vYvV2r30uo7KjeqgZNZA/qOcaTjjCQNkg6AzRhgtzRIMjg3K6/66oRAoh0w1SfoBzw6kVvpY7Fam70ApD5GO4XbgXj1FbWxbuvHRZaT+7hNDLD6wFeMp4CkQSrDO94gwXIag/TBeYC7DTrmAu03Bri4APjCjh3px58Mdv1oiWogqoH/PQ38+1//omf+/vcSn5jVMgXwC3baeAa+sXGGFRi/keIlPy/PMcfp8QLAsP72uv4FX2tW3UVW8vj++8tnlVeXTqjkplSdC0RPw6NcmB8d7+t66DJkHI8Pukm5zvqVIZZOXK9+D4xQ8wc5lF8wD6A4c9F4BSChw9fuGejK+iwuyhLfqyy3ALGh721BfgFt+2Mv1T+jhrL6osg9oLsJIxXgNVdfQwHKMQGvSfTHbtGGXO84YXwjx/VbZLpC65ZvbAwIqZevC3KCKunPWkqlZJVPOJk3ypMZEMMKXIbXGffcey+d1rQ5LV22mEZ/OZqyspjwit2foyzQpXTRInXlKKXhRMVGNXBSaADxQl/MeKdYJAvhxgBj4noapF//UolaN7bkAXazmNpZaCHUjXFZzlu1bhfnijpW12VpZ60vx52AsBvQdroD3Makt3GLK9bngN9uFmA9D7C1ndUyXcYA4sICfTwtwO3ObkMLFi0+KZ6b6CCiGohqoOQ10LdvX3qB4wRLuuiLcqRmgeUXC3PkJgUpU3x8guoyNzdHZcnIysw0mWhPRBwiXHdRnrn5bZWn11oA9H5ZOZPm/jFZWWxhdXu8W18zHRDmgLy+wn5slxsYMpAFQr7/qKv3J27Ebq7Y6Gf2sok0e+W3tHvvHhVu+HLPQTxcI+OIxCO7AViM4/eNCxRzNBijVd0uT5juvwKs3WRgHNv2bzRjZSUXcbdn23qSJgL8ipXWavWFNff1Pu/SK5zqz61ccvHF9AOTOKEANAdiAoVZ8DU3ai8gPOXjRbRk3u/0/Mf3hvRppGJDKQmDRUk/W1Z5bkRYiYkJnMUhsVAmB8Q/R/MAl/JVCdcNo5SHExUf1cBJowE95ieSQT3LO/b/7NfPd1M9DVKjlFha/yinZArFliohdu7DdgDTC1xaLZn6CJ0steHItJuxXcyvnVXWyXVan7/81vvxitG1zlHqI+V591oUbJdUJAaYpqdTYOYeIokBFhl2buLlY2jzziA1eGef2ZNfEiykO4ALVKQFH9Z9+/cXK41FpH1H20U1ENVA6WugNEiw7FKzwOUZuUmTGAxjUV6vXj06dChNWaGys3Mok9mP05mJ9siRHMWEfLxigQXIQtNCfAQAily4RzmlYllOrbhky48K9KIAtN5w/r1FcvrinG6RhYy61RqpNpm5R2jLgTWmDMQKn9monW1KId3qCAAKNmekVPxj2zLasneNuXGOcdzZ6QlPGQCmai6ZGbR1//pCMiD/ivY3kR3Dsx4Di7kgFRPGse/QbkWSBZZgzGPr3g3K8g3Lac3KdW2Jr3S3ZwG/AnyDBUFmeY+hgoJ8iglyOkt2hRa+Eqe7H/dX5UpVaMfOnaptoSLA1wKAUccpJhj34Jev/Uxixcc9UadSY6W3sknlFFP0yVyssfaSCxibTUm86YTNJjxzUuR5g/cFyK8QfnA8nzkvXUZJsLw0FD0f1cApqQEjZ/Gg796MmAQLL7v7H3iABg7Erq+/go9OSuXq6mVXvTwD4EcqGiRYYIF2cym2gj87MOjHQivDtHP1dXP/dXKr1q2kugp0IG+1pHq5NNuBTzvLt1e8sMzHLQ0SLMBjmaQoRMZtTsFujMUAwJBbnDQnl3e6jCZMnBjNA+zvMYvWimrglNMA0qE8+thjJTpuO4uU7paJnKQg14MlasjgIczu+x0D3yN0hL9Pej5SDKq0c5KK5RJ9wbV51tLxDPL2mN9nAM2qybUVELq41TWOeXBFgbCufjV7KC3dOK8Q+SDkNK/Thi5p3dW0Gjspfef+zfTj0ikKXG47uN5kxkZe4DYNL6SLWl9pC1p1eZjLpPlfFuIawXVJrVqLTqt+Nl3e7gZbS7cuA9ZkWJt3Hd6grM0oAMPQRZXk6koGrKaQC5drL+IrJSAETHW3ZwHD+PwV5AfZZTfBdHt20hH6/GL4CLr55puYtyq2EIAuJFtzh4YsJxAMQqzvR/9Erwy7X/UNECz3Hu6R39b/UqLPSEkKc4u3x3OHkAOEG0gB8IXHBeLvTzbwq64R/+eQl6Qk1VZ6svCQPH5jH9+EAqU3kqjkqAZOLg3gA1kcAIzZvPnmm/T888+HNTFxgUYj1xhgkeoGdo0viX38r3VUbiBS70tvZwWyXgRadrHDkGcHiN3ctu2s1DIuJ/dnu6sQIsESCzClcWqHkB4UC7TuAm0F89bxsQv0nrQYqtN/v7ko8BsDjKFddOGF9BOnPIikRMI2Hkk/0TZRDUQ1cGI08NJLL1GfPn1KtHMnl0xYoxCXOG36DLM/WN9u7N5dAeDMo0ePezoWp7RDSI8D4Pv0bbqnlf+0QOKKrAPscJWMtcIbI3pbLL0h4sqQy7OXTLEoFyckUSzbVl0J8RVimK+65ipb4is95veY2/Ox2Fw5DzdmCgTp448/pgcf9EcChnCgtLS0IrG+kAXLsA6EvfSE83CFHvP1KBX3C+s2Nhr6jXlKubp/PevjiI0Wfvoubh0rCIY8MK6DFEv91gCwAF+ddA51TmQKMn3+UQBc3Lsh2j6qgZNUAyURA/zE449R/3feDWuGOgnWjLur0GVnswV4Hz46NkzEhd5GofN2ll4nAig3y60byES/bq7XbmDRznpqF9sbrkuzky70sdrJdLMAb8ghGr3NkOxGggW5IVf1xgMO0oZDxs706NFf+kqDhMVlg7qNIo43j5JghfWIRStHNXDKaeAv991Ln3z6WYmO2wsAw/oLKzAKWKjHjBl9QizARvzssXhPjAdxuGIF9EsEZVUeLLivDuulDkeaGkkANGRECl71+FUhyQr3Qg/87nXT+qnnyhVQjPnd2eURx5y/yv1ZUh3Jt70gmy18CYbrcwiswgV6wZzZ1KVrN7UJ4qcAAE8dP47qNWlONWrWNFmhuUNuDtdo/lfLGewlU1yhJTcwAL+QYGGeYPo+mYs177awr9uN2S7tGOodL9I5Nz2e8gA4mgbpZH5MomM7kRrAB3b0rMHFcqkpLgC2tQBbXYZFSXbHvVyj3dyNnUCz3p+TKzPqyDn5rV9MLxdtN8ZoyPHrjm2ta/e3BoCLWICtANhtDhhTlQD1/jydBi3KUikO/KZBgthrr7maJk6aHNEtHwXAEakt2iiqgVNGA6VpAYYSJDWLEGBJDPCll3VSVqnvv59SKAYY1qmjR5mhli3CKKXlAo2NxH/fP6qQl6KAOngwHi04pOIi/3n/8LCupYBOyEBsbCQgWuJvwaMzd/VkqletGfW+/uWwxiFzwVoc8cvhc/IU0MDv+qh1irgAiwVYCL8woP69vqQ7Xr3Uk/jK+FwbbM8AxfgUi+vyV199TXPnzqVhnN7RL/iFPAA+uIXXrF2d7v/Lg/TEU3DlP5bS0Yg9jjHSJPnMgw4r8KpF6+jZobcr2SAJg+7Acn2yu0KLTvBvXHwofyL/BhDWi8TXy7GTxfIr4znlATAmEumuVVhPebRyVAOnoAaKS4IVSR5gcYGuUCaG1j5alWOB+AskaZDcrLvhuEKbbzAP92i7/owvZNGr6QeA6/3ayXEC5KjrBnrlvD4qO/dsJwvw3U0o2CihKAkWXKKHMKlKHguGBdipH+mX0yA9/WUmvT3PWBSG4wJdnBjga66+imOAJ52CT1h0yFENRDXgRwOlEQOMfq0s0EiBBFIexCICBOsFBFh2hDylBX7Rt57nFq7GE34epSx8iNUF6BUAqafFcdOnvrEtbs/iIjz48Qkmw7JfGQKcYYFds2MZ5yj+2s/lJFifh37fV4FeWYMjNRJAkF8wL2zUup6QGknYqYUsChbhm+65ls7u3Nh2bE7syyoFUkw8vdv/P/TRx0No5apVqj3umUgskNIOm8O9HnyA+v7zLZMV2nSDNmOP3VMjwQo8sd/vZm5gjAuprXA/jJv7sRpnJGP0dfFKqJKeLgoiAYbxLOmgWEDvyTifUx4AV6+WSo9d188zyL6ErndUTFQDp4wGQE7x4YTXI3ZLxUQHvPeeIhEJp+gAeMeTKcdIsESIHRM0ztnFvlpjbp1AoV17Nwuu24TsrM66fB1Ue1mZpR8n4G8X36yPzYkwS47n8yuc8+yRBQCbeYBhAf6GXaB1AKzL18eVzDHA+wIRxQAvX76cWrZsGc5tUqhuJOm2Iu4s2jBiDWCh+dtvy1T7rVsN1/prr73aJHwBC7yUmrVqqZ84ht9YjP72+ypq3boNjR9v5B/t2rWr+r1r106qUaMm1a1bR51Hm4WLFqk67dq2ZbfD6rRr525TNv4GyYzIwQlpizGiLtrr8qSNyMa56qnVjbEVcp805ijnli5douaKsaLt7j271TmUGtUr067dB3jzZgK1b9+ezmp5Ok2YNM3UC+ScdVarIvqBjAULFtD9992l0rRALmQofV5zrRqTXbHqReqJHuRayJitc4TO5BpZ543+0A4F84O+4NaJ+TmNx3aQDgdPVB5gIeWRPMD4FwzQelxiaQFg3SqrMzfrVlI9JZEbn40OnqFiPU5WLKVeccA6LwgA+GPd3jRJriSG148rtViOYfW967KnTLItcaf2sgJjbSKxrgC7t3fubY5Dt47Dsi05f3u82dHxdjOfX7BtsgVWgVG2xgZjkiklpbKy9kYKeu06lU2X+Pg4Ws2gutDz4RMAQy7I2T5+Zio9/VEPRWQmrt+4TsOmvlss771wns2SqmsFxJB7MoP4Ux4AW3OkldSFjMqJauBU14D+wY10LlOnTqXOnTuH1VwnwSoUA6xLsYJIp7/Rxhrni2NeDMlufck5OyDrBG6t1mG3OGC7MTuRZFk16xQ3rI9ZfosOvGKAv2YLMICybgG22xwIsUA3/c9B9dHCLvfw4cN9xQDPZfKrjkyCFWl58cUX6Y033oi0ebTdcdAAgFPz008vspjEfXJ7z54KGI4dO04tNGF5O7tNG9qzZ4+yuvT661/N8y1Yxtq1a8x7TFnl+H6Tgryb0g7HRB7qQW5ubh6dd1p12p1dxrTo6G3xe+5cg4wN9evUrq3qod/U1FRavGSJ6f4I2V2vu07Vnc6ESZdf3okXtKtVfcxL2uI8xiVtZaEnFkZZYKOezAXtcRz9PvfAdbR8Rx4NGjK0kP6kj23btxdyyZSxVq5SWY0HBWPX9YK2GG+T5HR6Z+QPql+0a356c5o8+XuTGRjHUNAH6mOeKHJ9cBzzRNm4abNqh/k1bdpMtcEccP0+GPi+I7Otn9uvOB4ibvKtqVlAyBMXm6jyAcP1GQAYoBfFjpSntNwyATA7t7lJpRUSZl8A1G4d7y7CrKzH4UpKovJJKZSeeYhT062jP3YvNlMb4bwdw7PIwJq4dcMO1P60S6hcUnnadWArrd6ytBDjNEDujRfdV4Q8VtYMwiSN1Ej6OFbsmKdYmtFH13PuoE5tbyhyaQQcwzh1Rq0OVL9mE6pfvQlt3r2OFq+dq6zMuMdQ7IFyAacJes4kgoLr8+ltm9gSX0nnVguwxPsKH0lJgl99wiJ38ZRPqM0V96pTx9IvuVuARQ5YoYcNGkUDxr2k9HrMAn/MNdzP8xWtE74GTnkAjCm7ukAXFNDOg1upQtlK/DKooDSEHbcyCUnm36I2HHdKTK63VXVCcpHXDLtvaUcPFG3LdTj4wPaqoI0kMMduj8hHZadzGF/FspVVO71OoQ64z/3pewuNRRKJV6tYo1A/Im/vYd6hr1JXpc2RcaANiozRsT+ug/GjWOcAnUDPh48eLKR/Ga8u0yof7jUYkyRdd7u1df0pObGxpt4LybXRjS5XyeFcfKpo181uftbrBBKEnfsL32dyr+Ffua8gC/rQ8+Hp11Ufj7ofy1ejDM4RmBiXVOhaQLe4F1DwOz2TSYhqGHlY0Q5/r9++ksb/OrxQigQ3Pdqd+9dbb9HTzzzjuxk+RGee0dJcmM59sBqdfwY3BwmWXfFyC0YbJ4sszvkhx5J+3aytdoRYTn3bWaX1udkBdjnv5HrtRthltZjr4wKwRbm1jq0LtMkCXYZjc6wkWHZj5hjgOz5KpxG/Z6nF9IiRI5RFzqvsZaBTv0HDiO+17t260Tdjx3p1Ez1/AjXQu1cvGvThh7YjEEBo3e2XBaLTArQ4C1O7tgi7QDmc5fC+4XNOfaJtZl5AAUndkuFlwbCTZ9UHZNuNyUlvmIPVmmKnW9TzGp9cMDvrjH4x7eTocwMIHjjIf0o8642CTZKRo0aVyh1sB4LREYCwXsTqi2Olnf8XQHXeyhkK1ACQHgOt9gzPsMBOXTrGBLr6uCGjQ7POjjl9pa4QX2JuAjLlHEAtUhude8alrumRMI5vf/60kOeY6Fdy1nbteLvrdcQ4vpk3pNBc5F6CRbdN0w4q1ZOsL63ChBALALnn5X+l7i+385UiT4/9FctvqdxwFqHYjDp0gD1UYhKN2ONQSiQ/fRfk59Pnz82id8e+qDZKdJd5neTMj6xonfA0cMoDYMmdtu/IdvVCq1yxCrWpd5GZiFteBHj4kNAaL0Q90biuLgShY9eqUbWWtHrbEkVNfzh3Nx04uJ9a1G9v5ihDnyIXv48cTVMfIfxGYuiyMSkk42lWixNcJ5ZT8nCuXuVmlBSfrBJ842WCAjcPmQcIEQ6k7VdxFKiPsUqic4kbAVEBdtEk4Bz1UCTBNF58kId6SEq+ac9K86OOYHsc35exXcmWl5LkImuQ2kKRMuzZt0P58WP8SIouupV+IAPzwlx+WjFBycfuJo6hWHPT4RjcZVB01yNcL4wbOsTYoHP0j7FJknC0gT4xz6rlOE8e94Fk7yj4Gy8N0T10hyK6RW47/bdVN+gL9wt2aXEd0CcKdCs5+WT3FuNHXjtJNo++OrXspu41fVcTMkDIod9ruIZyrUUXuBckaT3aSJ9Iir7/yC718cS8cF/K/NAW/WIeMlb50GF8uPcwDxS3xZWq4KOES4IFF7o2bc42JW96oirvAPNrxhoDbO3bChqdyKms4BNy7KyZbiBU2sgYnEC43Zi82ljPu1mU3VioIcfJGqzLhGszihMAtiPBchoTp0GCB5mwQEPsa6++Si+/8ornnQJXrpqptSN2t4+SYHmq+IRXEAAsQFEGhHf/Dc3LUEZukKatR8Jv491zTZN489hLF5WnDQdz1cZKoxQmlEkI0LI9eSpXeCa3AziUb5F+XmQlxQUVOMW/qIt2rVLjeHMwSLuO5CvWchQcO5ITVH/L+69yEtHu9GPnUQ99S3/n10lQbY/kGHJlDviNcoBTaaPU5b3RDBaDv00rLwPbpPiAmkNVPD9c9mUZsfYYb/sasdShbgJV41zov2zLUfpAWb8/j7ZymD3mg3bQh4wLc2hUOU79veFAHm06XGDKblwljuZvzzXBNMb+HOt2wPwjatxom5xgbAJgPpgnjols0a3IxBgwF7kODSpI2yBd0Tie5m7NUzJQunfnTapvIt+kAgvzgw/5SztjaNx/kWttR8gDi7Aw0UKiTsxTWtZffIufv/l9ys7L1AwD/lIb6a7I157fo4ihxo9WxBoMSy9y6IrhxE9bqSOWXLjlWo0nvuSwweGzqe+odQyMVArwmsYJZ13APfofIx9Xa/HX7/zMX85fHpAOOkvb8mudv3hMLP998TEQzMYAp1zAensA4KUzN9H4EdMUo7eVMVxn2Pal92gl3xo45QEwQIC+01WcHWXfWjvBFU+mOZbmWEpTtt0LzM9OemlYMiIdy/G4DYcMHkwPPPig766sAHjVE5WpeU1eSOoAGNLcYmet7sV+rcRecmUWbu7W1jr42wvE2gFVOxdpXZaTRr02Auz05tcFGutgt7jo0AL+rPcOqUVvOCzQxY0Bxkd//aY1vnb5fd+M0YolqoHXX3uNXuENEYCob26tRLUqssU0t4DWHwgaqc4Y+y5dbwC8plUKqBzXIwZ8yC2dWpuPh86rcwwIl24hJWNHWgFtSw/SOXVi6QC7N1fmuLrUigW0eR/RQfaUrMR7kknxBjArF5dHa/fHqGNqY43lZ2QUqGMoreuR6m/doSCV5Vyf6hg7bP28ywCY5zfh8xznjvO1ywXV2Ns2C1BF0RSD2ZkrDOvxuTzmcnExtDq9gHYcCNBl9Q0Z+PtAhgGOIaNqklG/XCyfZ4+MDPYGysiLU7pRYxQjpLE3oEoGA3TUUe14TtAH9LMni3XFcyceB9pl7DaAO2Rn5PN4WKebdwZpe0aAsrILjLHXZmVsP0o/bw7QWVXzDVnog/Xy275Y89jMNUE6s3qsko9zMjfMBe0wntQy3HcoHRo1KktjJhyhW78+oOTBBfyHWbOOTSLMX6XBAq0PQbdw60DYbpilScyDcdxx+eN0HluAwy3wEHty0G2qmW4JDEeOAGi0gfuw7pnnV47ukh2pDD0Ey29qJJ312Yv4ym4usAC/2/89evLpJ/xOtUTr6ZtE4ViBQYg1ts9C2snu6s9/fG8Rr1YhOSvRwUaFKR5vGzrUU0czEi+BGAeUutUaU43KdWnD9tV0lF1HUWCxk4KYBsRUyDFYMFEQp4DjZdkFtlrlGipmArJgQYU1Du32HtilfldJrqHqoL6UqinVlRUR1knpY/+R3VS3SmNqVLs5Ld+wUFU9jOiJNwAAIABJREFUs1E7FZcB91SUfYd2q7FAJgrGjL8hAwXjkDgMxHJgbmg/f8UP5lhRD3Ea0gfmgD5RH+OX+Yh+GtduwW7L6eq8PgY5L2OSMYi+oCvMc+ve9eb40C90jYJ+IBd9yjxwXPSFc2grBfJE76KDlk3aKxkL/pilqkkdaYNrIHUwfugCOkIf0id+Y/4YF64XrqPMSeYgY4Su2p3ekQ4c3qf0J+Mom1ROyUaR+UOu1BXZV7S/SbXFWKQP9KeuZejeER3IHOQewhhR9OuE64vd1k271iodYLz6/SEy1L3GY5R+YMnu0voW9TfibMQ6v3XvhmIlVQ/XAow4wfr165kWEtMCzItGszgBRjtX32OtjF9uVlmp6xVHq8vBb7/xuX7k++lbn5MeWyxjsc7Zrl9pF4kFWOZvBdMMgLEwrtX/kLIwhZMHeBETDrVr185p5J7H4QL91Vdfcb5GA1hEy8mngRtv7K5ifFHUc93A8BhQgGl/aBnBRGqqwNIpgA/H8PzjnmUXe7UZhgKQh3ohsGfWD1lJ1XEpUg//Qh5kQ46AS6mLYzgvIE7GIuPCOHFOZOA32sg8UF/q6uOUejJuHdTKeK2XDGOSjT+c0591tJf56+3kmOiusAevMU6ZH9pBfgb/i08BjsuYRaZ+TP9t1b21XUgPMxcXUKdhhldVcQFwaeQBtqpcXR4GoH6Knw1vP3KsdcRj79ZO4Vm7ATqHTvmH8gSD15dOcuV3HGItFM+xSGQIgBbvxhduf79IzLLXeHSSLHjz+WW4FtAM1+cbL77XMeevtX8VA1xwhNIOxlFKtVAYm9cgS+l8/3+/w2mSHg9bOsKIxvVbxCmhjHzI+rUTq3jYQqMNXDVwygNgd8Y6OzcLv8fs9ObktuHPteWYRAED9vHBxb9n/cj3U8fvSMKdvy7XT1skGec2Sl2FdZYQm0A5+cx0W6T4nZ+f/v3qwVpPj0MLJUtXVeyuu5ZQ3fa8VWcix3388iGKdAZvvvkmPf/882E1FxIsuNUt61XFsGiE3AKVIC+QaBer6zdtkYzUDWQ7zUZfoNrF5NoxUFvn4wRoI7Ei63PBbyeWbFiAHdIgBXQXaLEAy5itMkMAuNXANNOl1K8LND7etWvX8h2PaL0EPXv04HjjkWHdZ9HKx08D1o0tk9xOgK/cS06eD+EM1Y8HiJunhH5/S79Oz64+Lv0ZtXvenEItnN4V1jnbzcupHzt92enWS9927x2r7nQd6f1ySrQxP+WXmAW4b9++9MILL4RzJ5xydSXUCSFb4aQCmr7wW5UaSVickQrIi9FZVw54P8bPG67cjWEUuqPTo4pZGLHH91z5lC896szDWFfD/fqNEb3pguZXkVfMr3Sgx/4a3DzX0UP9r/WVqlTiXSU91JWPnEn1Ghhhc34K3lFDhw5VXiooMTEBdrkOUAHvEeGWV9tp/EPFCcs7gn/jvKrPB/Ezjn/ksreF0zIFcnPZuyMWHh+hfnJyjpH4YQPmg4ED6YEH/HvOyfxAiPXL+BX0t/9crzag9fzRAoz96CJax58GTnkAbOQL+wduQ38zjtaKauBPogFsDkzb9nGxiEciSYMklqLOjRNp6kNMPKdbQay6t1t0Wr88foCpfNDwr12csBx3W4Q6gWZ9zFb2abt+9fp2gNhtoS1t3RauUkcW5AeDFLwslQLXVWF3AoNdU023QhwVAsA6CZYTgGArUZfBh1U8Ybgf8kYN6tPGzezXGkGJpkGKQGnHuYnE1aHbJQ9VpdaNNcuukxeF9T62bm55EcpZnwd53pzi563PhhtJnhPxnf5M6+8NLwDs95nV5+D0bnN7L1rP6XO2uyfc3kFu91AJA+DSdoE+zo+DbXdwF/5l5UwaM3uIA8PxsWYAnDMXjacJv45QB/WUSbJx7ceCq8eI6vXFmuolA27Hw2cMUOAZRSeVHT1jsALmkp7HSceQMXvZRDVvFL3P//voDmXR/uCR7xxJr9BGcv7C9fvuXj0cc/7ajQEW4L/1frgQSV+5pDgOqWHyuSN5CgwXMNJN5FCKbAarALr5DHKlxHGogxTUAQAGvsW/+FtKNgNfAOgyCbF0NCufWcYNeWifl3fM4FGcePlvXl1AA799U+ldN/BBxy8Ouzdino2T4fk42cZwygNgBMr/856RDlbAk03d0fFENXB8NaAnmo+k53AtwNZUKdueZAtwVf7Q6C52XotlGagdSNPPWV2m7RbXdotFt3ZW+fjbDRhbAbF1QWtnbXFy9XYCB/qFs1tkH+IKTWIoeF9DChwWn+gQAF7IjD3jN7KLJPtS2o3Nei24WiQxwBhiyxan0/JQypZw77UoC3S4Gjv+9fX83msfrWo81+La7AdM2m1MeT0LdhtWdptQbs+InZXUybxj93x5qdoN+DoBcKtM67OP825tncbpdVx/n7m9X1GP06IhprvNYA7G5lKcRT3a9+7NLOKD7FnEvVR8Kpw3U/ow+dO/xxhpfGDFBflTjcp1VCYIgBiELwEsuqVGQr0hk/6h6sDIc9Mlf6EGqU2YQDRfZX1Yu305zVk21QxvskuvBIANCy7AJ8aG0DGEVyGjBDJ/LFw1xyT/hH6Vxbnri4UyYGAckqMWYAwhfGc0bKsuByy2KzctoSVr55njAIi/+eIHCsUd63HNGMf5LS83SLk43AUZS5aum2dmq5BNgAffvirsSw7+kR9mzKbdu7ZR3dpxdPDgXo6TT+Fcu0do2469nKe+FVWuXIkOH1hPVVIb0PqVA6lOZSbla1KJFiw5RNm5+VSHN332H2Fug8w8ql/DANA7OINFMCaJajW4k/bznE9rVIXWrD9CtZjbJDa2AqWl7aF9B3KRGIbSjlSmxs2amfm9w54EN4AVeOGUNaRvHIBMDdlDcM1kwyQS2dE2hTVwygPg8849h155YGChWWVsLeB8b9lUqRHTP3I5uMGgcdT/lt84jvrpRw/zTg/njuP/UMrVLWxRRh05ht9Odaw3mLTBGOz6F1nSTu9X+rTOR+9fH7t1TlZZ+th0/YgO5Jjerz4uXQf6fOx0bNWXXX/6+OQaSX9yHfR2oge5lvrf+nXT9SW/cV6uMdpn8/2BUr5sBXVd0b8cw3HcC3o9/W+0wbjsCmTodeW31JXzTvVwDfVrah2T3k6XKWOWe0DmPX3nx/TJp5/ZjtXPwXDzs/pOg+QGVmVgbotU1PECsl6LWbuFsa4Up/69FOcGgtHWCRRb5dot/mXeel24QLeqTMEbaxQFwJ8w+F3H76tK8O8K+YLZ6U7GxRbgCwak0c/MWBsOCdaWTVupfkNmIIqwXHP1VTRh4qQIW0eblZoGcpmzoWAfzZ+fQV26djNz1a5+mBnxa/J3Fa9BL/dipw0kJ0BsfUacJucFGu2sq17PvN639OsE7q3zcpLt9R4K9+L56UeX6WZlt5uD1C9hAPx/zz5L/Tit3v9qGfyk/v4qoPFzRhUCKwB3yAYCQIoCwHl20wtcybLEAov6Etcr+oOHDrKTXH3ubY5pjQA+J/w8SlkTUXTSWCH0tAJb6/UB0B03Z1ghwA5+Ez3bRLtml9jmJhZZkDH0+75mBhYrea3Ugw7bXdksLOtvkfspfwenGtnJh3MpWIANYf6vgMPkAmUoGFeHYnKZfyeB+Vcyp1BO+ihKiGGLcAG7MAeMNX9AOUgb0IjtwPy55u9n+UeoIO4M9jNN57o5FAimMShGGkqOPeajwQJ+FxbsoUDiuRSMP43jkQ/z+WRfLNDW8SOjwg/DV9CPM+coNmwUnXwVGyKi+//VZ+l4zeuUB8Ag6Xnuuecp82g2A5gspbf0TcaNXL4BA9vQb/xdtamR7mDf2hz1G/UTmXAAf0tJ4I96zs4k1VaKLk/qS726Z5WnQ2lpZj9yXP6VfiBD718fn7VP9CHjlHNSXx8v5FnHnpjIQI/7suvfOjbM0Tp/kSm608cGuaIXfT7Qo64juQZW+fK3fg3kt/WGt85bv674rZ/Xr53M3+76Oz1U1vtEr7dnyyFKrZdyvJ5H2/s2nM7164Oxvza0N/0y/9dwRBSqG24eYDR2dJUUydYFob5QRR0nC4/TQlraeC1InSweToDUrb4T+HZbdFvn5vS3nT7sFr0yX1iAu9eiYLukyCzA+hXnHfDen6fToEXGu3TIEGYB9xHLVNw8wNE0SBE/oqXXkMFvcM/NRBXjKVA2gc5uuYiWrDQ2k6cNSabLM3mDeTP/nWx8r1RxchO2PqNeIE5/V+gz1OXrfeK3F9CWOvpzp8vW30t27xSnTTvrc2y13NoBYCfw7gXQ3Tbl7N5XTvXt5mq9k/hdoJNgFdcCfGN3JlEbZ5Co/a8Vt3hdIZUSwIu5h8sQrRNT3XD+vYoMtUGNZmGpUVylZRz1qzehmpU4xjbGX/igHmcslu0GNZqGxTKtW7YhAykfYREX0qeLWl7lm/jKbvLBnN8pkDWPc97zhnD+IQokNKJg7nYO7G3CoPUg49Vt/J5g1vRgBr+q+L1WwESwR9n12/rNVU7SCBxOYvqZRIopdzW3MdyfVZ5fy7/GK8A4R+Vu4L+4j1iTWz6s64TKSI00+uV59MwnPc1NA7Gu47xY9sMWHG1QSAPHBQB7sfIVh40vHJZa3FROLKNu5072e+ZUHvvx1K3oCf9KkftBjuXm5fJuW7w6HSkjrZ18eak5zVfvS2/vVd+pL+nv5ptvLtaiY/To0XTLLQa7tN8irpKoXyhWEAecrCFO4NX4shhd+20rA/Va/IlM6cO6KNT71vt3U4QduHdzD7XKCgfEy5hCMcB0eXkTAONjrICLuECXYZCCGGBdN3bzY5bel7/Jojd+TFcW4OHDh1PXrl09L31xAfDlnS6jadONGLRoOUk0kD2f2Z17q8EgnrxTl1X0w7x09ff8SedR+wsLKPA8W4jj2QxsBcF2U3ACfV7Pod1mk37vOm0OyRi8PEX8PM927xQvMGoHhJ3eKXbg2tqnGzh2060+P7d+rHqwxAAXFwBfe83VNHHS5JPk5i65YRg8NP0cBYoV152w1X08QoCkxwmHOwOJsfWKCXaTK265ftMaWWXpcayIl96btktZOUWH4RJf6fKDubsY/LIVPmh45xmAFMyPeaF9OY1VXmtYcHQKxQSxi1y0FBTwNzX5ahP0WmtwZDGvS5h1PAgLs2Fg4w8tBZOuYdDNHlk4F2GBK/TscQvNtFgI93z2pgFqw0FPdRWh+Ggz1kCpAWC/OdmKm48t6joXvY+jGrDXANxSb73tpmJZgMMlwULuu5TK1ZWrJFig1z9S0chLqbNA2w3X78LMDiA6AWQ/i0I/8pzGK8e9FtjW3WWvWEi/ukD/nHeUstha27WhrQWYpqdTYOYeIjgx6ONwclvlRe8HU3Lo4clpKubv66+/8v0Rb9/2bFq4eElEj2PUAhyR2kq3Uc5ydpe6W4HfPRvS6ayOa2h3urF5OHJQM+rxYCrRck4xOIGtKrt4cwVu9ihuz6M+Yr8bQ9b7Vpfhdc7NPdtrQ83t3YAxOFlc9feC1LPTidP7w9pG6vnZHAvHe8btPYy+OBwCOZObDtin0qL59QZxuin/F12grUy9+txhMf1g4sumBS8SAAzX4RHTBhaKsfXL6ixjwTheGXa/ydAfSX5hAK4vZw9SIrFmf/qWt8O2QOugDfig3wMjTPdspElq06ElXfkXI7447BLMpGD6SLby8vuIgajx2MOyzdZaCIthgsgC/hZSDp9jt+WQFVf1wyA5kLeJCjJ/43MGeA7ElaUYdpemhJZorI4Fg3CnjmEZDHpj2EjCrtBwkYartLL86hllY6uyEbi7AY6LUUa9MIe+nfuFSS4GUXL9oqzQxVBsqGmpAGABv3oycuQ2s5askMsyjgsQDtca3O7sNjRp8hSqlsof42iJaiCqgUIaKC7xSLjsvHoM8Pl1Emjuo+wGJCzQVguGHSAzvjSFr6LTItetvZ01V5ftZXGx3kfWxbrdONWXU4u1dWrj1LcdULZbZFvH5uUCPZZjonQAbAcKZEwMgPuNz6b/m35Y5f2cOWMKf8OLvrvtHrOLLryQfpozJ6InsHaNurR+0xomHfHXV0SdRBuFpwGxANcoS2t/yaFmFxwLpZj6ZSPqfHMtQx5A8EfsSlie730YXPTiFn8azmjsniun58Xqhu1mOdXHYH1n+N1Yc9rQcpqf3cacvE/sxmoFvvp7xu2dY+3faSPOSR7HAE9YWkBdRxp5gHv99a80cJABgiIpxysPcCRji7SNkzVVz9uKOgCPWAP7TY2EvI8rNi6hAeNeUkMDC/O7454PUwaZlkIA9WcZtAJM163WiPznKC6gGYv+qwCYWCCfHHSbr7RGuk6F1RqW3l7Xv0DPDr1dxS+v2bGMHrjyOUWsddsr57PXUYRuw5mzOOSXY3tjyrPqODE2/lW5Mzm+N64Fh/+ewz95I/joRAqyC3SAATMxGKYYBqqI9c3P5BBguDjznxwrrGJ8A5X5X47lBciNrUKBfHalJgbX7N4cCDD4DVQzXKoRNRwDkkl2ey7Yq6YdDPLfTJwVSA7Pe856H65du5Z+GLiGXv+yl9pIwTXYvXeP0j/c4OX+iPT+/bO3K3EAbAW/eOgTEo2vYlzssazuefnGTktOtsFaKmAYQDhcEPzdd9/Sdddd/2e/ltH5RzVQRAP/GTCAHn3ssYg106sXL3oGhrfokTRIrVLj6Of7mWQMFmA7shzjS2GMzQ6wOlmInCwvdoBTn7kV+FnP6X/7WTTbAXOndk6La33u1v7twIMdEAgXAEs/dpZrdoG+46N0GvF7liJMGT36S98u0MXJAxy1AEf8iJZeQw0A716+n+q2XWN+mxdPbUJtOtUw0m4xQA7+d39hTwM7S6QdkJP7X94Fds+JneXTz4aUn2dYtOfUh9dGmQ629Tno7zav59rpPejmQu0Gop36s7tT3HSkbYahKTbEfpg1K+L7rbibsRF3XEoNJV+tLl5PbWSyN3OsrsTf6imGnIYFGW+Pe0YBHsi496onFYO0WPz8uB/D6vvp5P4mE3Xv65ndma2XMg6vtEYYG6zP7417QZF2SW7huPh4JWPG7+Po8W59Pa3AkNFvzFPMqny0UF7jxwfdpI4B0L1+52fFI77KXsrriwWG63NMRdhjGbhyjG8MG8XYahsozzwGXAqY6Cpw5HMVmwvX5GAev7MQpwswDOtuTDmuBXfmowxuece44CBj2is4hngjW4iZTBLAGhbkALcHeIYMRbKlsgdz0xDpVd5egwAryJ5ZCa2YUfXsYt2BUz5eRBt+227mBu7QrLMiNQPWuvCMa02Cs2J18idtXKIA2An8li1r7Oon8MOjlxymWM/JDjK1e7YCwpGA4NOaNKbxHFfStGnTP+kljE47qgFnDRR31z2cGHuMAhbglJTKJlusGQOsW4HdXB+9LJ7W80anhgK8LCVOdZzUZ10cOi3gRa4ux7p4devDDojq85K2ThYcDQBTWm7IHSuUBmkDf6hHY5eai1MeYJFfJkAZGQXU+D9pytUV7/Nvxo7zBYAhojgu0A3r16P5vy6IevKcTC+z/J2UvbM7JcbwPcQg97KOv5kxwIUswBgzgPAItgLv4sUkUm5Zi9fGkN0zJM+A9b7Xj1utvX7fA9Z6XhZmL28OJ6DstVln1y4S4O4lx25+Vp1b31lsAYYLdJ3++9XGR3FjgDucd26xwnFOpkcDYzGBKOe/WbF5CX0zb4jp7mxnGZYYXCdX6BUbF5kysPl428W9CpFl6fGzSCd01bm3FMmri9y/05Z8bTJNW92dAYzfGPk3BT4BxpGiCaBWCsD37xsX0Lc/f2rKsJvLQ/2ZFIqLAtKcnkkn0oL1e/6KH+inFRPUfQPvnhs7PGimT0K710c+pHSF9hdd1jFy12dmW6aMr1liHANTxhkFR/n7x+sBBrPBPCbBii1PeTGtKDaxPltrd7IVdxNbijcZIDaGLb9MbKUet3wGzAC9DFoD8ewunbeHgokXszd1AzXPgowZDGiZ5RlglwEym3aVhVeBaFia49ldOm8Hy2CrbwD6hPWZBecz4zeDaIoz5IRbwPECXpphz/9QaBOlce0W9PnMt837LVy50fqGBkocAIvbc4XkZGXxTUgMULmyZSk2Lo7iLQA4KzOTchkEHzmSUwgEh2MFxi7c+Inf0QUdO0avaVQDUQ1oGli0aBHdftut9Mc6JqqJsLz26qv08iuv+G6NXHxt2hg7ngBQZh5g5At1KnbWX9T1A5Td6rktuvWx2LkwWuVKfT8gW5ftZqnxA+a9FtASA3x3Ewo2SijKAm0FwNaxyTzRD+MWKwD+YOBAXyzQEHN7z540ctQo3/eKXhELvtUrV1O9BsxKGi0nhwZCADghhReJnF+6RcffadXGXDU2AcCjhuyhy86Ppepn8qLxiy1Ei9hKoqfccnMjtnvG7DadRBtum0pu1mW7DSYn12y7Z9L6rnDbCPN6x1nfI07vE6scv27W1nepHxd0fYNBr295HxQXAP8vsUAD1FUtV1uxF+spamApvaL9TVSzCgMumyJWXKxb61VrRvsyttPRoxnK+ANQivdgs1qtqPf1L9u21+OKpS7ciKUt/oXs5nXaFMnHKwJ1qyzG3iC1BZVNKkdb9q5RoBfty5YtR23qXUSXte1qy/IMsD55/hhlYRawvnrLUlq4ZpbpJQI5ndvcRJ3aghX5WNFZsR/v3ofu+sclkRGOwsKa/qkRZ8vAMxjkzV8FadiVOVCBASsT9nEccJAQ/8sM0AyKFThGO8T1qnhfBqtxALy8eQf3ZgbEFAvXZgbLZTqEYoBBGj3RkKHk4//ZEqziimFFrsaW4AwDCLMBgFE298kM+XCl5tRI6CuYfLdvLg27Cw8+lyn/WU4PD+iq9CsWfBCsZeYeoXkcox0t4WugxACwbv0Vt2dYfsEkCuCbxA9UYqKwpBkDPXLkCKcvOkoAwgDB8iLAuXBAcCRMteGrKtoiqoFTSwOHD6dRzx49isW8Ga4LtA6Aoa1NT1Sl+jX5NaMDYCdrhPqyhGJo3X7bXQbrIs66sLQDotaFsd6ndYxef8uY/NZzm4Od66PbQhZ5gOvzB/emY+DRZIEGAP6aP+4AyhKfaTdvmTsT33QZfJimrTdCVMKJ+2vUoD5t3MwgKIISZYGOQGml3UQjwbIC4KMbm9K2HZVUXPBt11ejUWNPOxYLLPHmbiDT7zkn4Of0nOnPIX7bgWY30OkG2J2eG7f3hn6N3MC10zPvZg22A67W95C1fzuXbet9JPphC/Dqnfl0+jtG3trikmD17duXXnjhhdK+a0tVPta5qVVrmZY3uCi3adqBYJGrU6VhEYus3WAAQL9f8LUJWgCmATZbNmnv6VIs8gCER88arAC4Dljbnd7REXzrY4E1edv+jTRp/pemjDYNL6SqKdWpU5vrfKdGgrX361kfKyAMXaCIPuzSNKHfpz/qoQA7WKAv7tYu8py/R78PxeCqB53/Y/AZNACw+jumAv9kC3EA8bn4+IG4ijfo+P4OBnmzmGN+leszW2yDQSbCUksPtgCz+3Iw/zD/y6EdcWeqPgIFOxWrNMB2gOUF89P4PFudCd6t7Gat+ke/kIXcwLxRiLhgAGoFmhlwl7uR/2HLcYQFrND93nzLjMeG6ziK7hkQoeg/bbMSBcC69RfgF5bfZAbAyWwNRn5WITgpwyk5spi5FAv07OwcOpx2SLlMHj2aZbpC+wXA3bt1Yze9sX/aCxideFQDThpAapobb7wxYmIiyA0XAKON5AGuUCaG0u7lDwPvLhPS8OgEOX6su3Z1IgGYbqBalOe2UA7HKuUHeKvvtY3btt3GgNtmgYwdLtBNeJf5vob2FmABwOICbe1f/mYXaMRqNx5wkDYcMlygX3zxJd8eAM2bNonY2yDK5n8SvseOTiA6FPL+YBfoHt3/oC+/C5G8bD+bRv33CPXstYYu7VCeZs45iz0DcyjwCcfK2eUGlum53eOoY/eseVkx7Ta/nO5xOzXbbY7pXtzxIXbrXH5m9d86r4H1PeL0HnB7P1h1JPpw27CSedq946zWYGtdtzGiLvMBPP1lJr09j0nOuBQ3Bvill16iPn36nIQ3enhDgvvxhF9HUHHSCQkpVHFkiEs1GJQRIxxJERkAo0ivE34poP/76C5lOS4sA8CvaH5hPRVT57NvoFtf7xCZ9Td7oRH3G7LIGqmIkLc3BH4VOzO+s4bHigGQAWB5LVLA9zPAKcivCvgYE1wFGbgGCg4YIFhJBThmS7JqA3AcSnUEay5bdxXbtEqBBFIsPs8gGCzTyo2KgbECvoqFGhZnMOfz77iavBZid2gzXVJ42gZe+vK1n0nuHd29XSddC0/qn7t2iQNgsf6mVCxPZZKSqELFFLYCl6eK/O+t7I7Z4bwOlFgmkYZ9NoxmMaECLuqhgwcpnQGwbgX2C4BhOZgwcWKUPfTPfR9HZ2+jATxbcDubPmNmxPrxnQaJXYYoe5Hq57ILHqUflm5UaZB2ft5MHQss4YUz+CIAgv24HzqN2M0iojrSLMjhzNrJKuTldqm+rSrngjuotRubdYHq1pc+F33Bj+M2eYDVsDh9TUB3gdZ1b6cbtvhs3hmkBu/sM8+GY/UpDgt01AIczs16nOqGLMCqNwbA9925iT4dacSTwwI8Z34+dbltgz0Aljhg671q9+w7WUbdLK52z4OT9dbt2cE7Cdw3ALYCehnYZvAGULlYPsabQkvZqaESE7zWZ8JY/EZpDbzBAFEVAGFpC64DcOXo3hbWy+UG8q3vCav+1INtYcm3ux2cNs6c3p92YJjn1/vzdBq0CC6jxQfA/wsu0LBy7juyXQG+SMArrHXvfvOimdYokpREsP4+//G95lWPBACXhAxYsl8d1kuNw44QrPBteYzVWupe+tcmkXH3sPWVMkYars8KXHIB2FTWVgO+GscN8KoAKoAxAC3ckmGdVQCZ28Smcs7eUJ7fjEkMbA9RMJbKqO0WAAAgAElEQVQf7jxez4AcC3HBeMAZtKpz7CatUh6F0iop6zHSKwHU8r+G6zM7YiOFUt7mY6zUoXzEFMteWkmX2T2xvo6BEGvL8l308PvXs7dBIr3bC/HPRpF8074ERSsZt03ojim2OmAtwAUBAEb8QHJyApVn629KpUqK2vy111+nM89kdwKtgBVwy+bNDILT6eD+fZTB7tCwAh9m12i/ABjuI1OmTSoiu9gTigqIauAU18B///sd3XPnfSaZRSTTmTp1KnXu3Nm7KTPGBnMfpax9B6nG6etV3sh6tRJo81ZOP4BiFx+I407g0cuC4gR07aw50o9644UWrU4LcX081oW5ndVWZLpZqawWKl2bbufcxisy0C9coB3yAAcW8kd8PFvl7IiJrOMILeIvGHSYft7GrtNc/ALg7OwsqplaO+J7DSRY69ZviMwa4H13RmtEooFc5g7Yy2k8GPyCBbrZuX+o5xrf+uyDbWn6xH0KAF91WSWaNO2MwhZg3G9+Nqv0Z9NujE5WTOuz4bUBZfecweOBXf6Rpg3Adlt6kH7l+/6X7Tk0f3suVcV5LvCGgDcL/sZvlEYpsdShbjxV4HXvTga8jSvF0Tm1E+ga3u8r14zdHNP4uRMwDM8L/T1htyng9K7xegd4gX4rELbTg9O71MICXdwY4FM9D7CE+d1x+eMqrRHYeP2nE+JwIHYXRiojuP+CQOvNEQ8rFt9wZIDkCimJEHfb9Zw71O9wgbjE4GLtfMFpVykZflih5fEEiF+49kf6dMrbitn5tDqtfMn4v4/uUN+HYuX8hZVVkV4hFy9brIP4TsHyy+7NIKcCeGUirGAByKw4TRtAqdqf5v9jYitKZFZmpDNCyiKO+y2IbUYxZS8ypgbLMMsOxjVRYNdwmwaW5vjeuMrsLY1QAAhjhme4T0M2SK/yWF58Q17/bGdMzvXimQMljoEu+jwylo+hL37BxNXmvnlzGSmZ4gtjIb+vZ3xnR700l378fbLSP7wRuna83WwuOvYr789er9QAcKVKDIIZAFepUoXq1a9vm0oFKVq+/36KAsC6G3Q4ADhqAf6z38LR+TtpoLgpkCB3zk8/+SOYYwtwMNMgu2h77u+0ZGWmWjQunNGOmp7HbkJ6mhR9MSiD92MNtQO3bhYl9fXSrLNu1mG3c9bxullwvMCul+u3GzC3WwwLCZYfAGwHEvRjkFU9QC9/k0Vv/Jiu+Btmz55FrVu38XzIQNJRv2E9z3pOFXx7GkTcQ7Rh2BrQ0iAtmbGLzu6yzhShW4CLAOB1vDi0yzutP4/y22lQTs+Y3caYn4npz5VYbhmgzlwTpJdmpJsbPn5EudVB6rcn2CU8I6eAbm6ZSKm1+f2zPwSArc++nQ6c3h9OFl39/WnVr5OO3TYV9MlFAXChSw3r7+2de6sY25e/uEflYx385CRft4ykHwKIfu3uj5TLsrgD+5GhW45hQX3p9oHKZRlsymVjUujp2/p5jgMMz8OmvqtifjEXaQNGZ4Dhl3sO9pBRwCB+Hf1j5OOqHgi/7uEcxyiQocssLKiA8xH/oACbMGDf/1aX8Dc7AXZzljCI3M3fdVhlwbbMO1AgtULeX0VexezNDH6Z6pmPs5WX0yIpd+UYWGoZICuaLHZjBthloixi3QXjG/Hp2oyllzF/1T4+h7hhTo8EAqvYWgxg2fWDya6ISbUKgpVU7K+K++UcwfgXOYQBxAPoAzHFbFE2QDL3k7WYZbIlWLlUo08GwwDBZa81QHIERQix5P7RvQhkcyMCsX/KJscFAFevXp0+/oTZ2izli88/V3kmiwOAkT9ywsQJkSfQ/lNe9uik/wwamDZtGt16020RW+WgoyGDB9MDDz7orS4BwJyGp8E5K2jLDsOCaOYLhQV4PpMxVWPmRJ2IxQvAQoiTVdZuVF5AVtr4Bdx6H3bjto7BbYGut7fKtZNj17fdGNwswMzeS4NZ93D1tKZBslqPLGmQwskDvHz5cmrZ0iBBiaREc7lHorXSbQMyl5ztHQks0Hs2pJsWYPS667fTaebP+YVigGk5L/Ak5Zadu73Ts+HmWWH3/Nu5ADtZVfW6DOhQlq4M0twtuTSEGauX7cGDUbS0aZFE559TjlKSY+nijuXozgc2q9RgN1/BLL1NebHNBcc/GZVuxkVbpZxfJ4HG9Uxh0iQGwPCuABC2Pr9Om1Iyb/zrBYr1jp0s4U7vKbfNPNaXbIaheXEtwJ0v71SscJzSvdvdpQMgPtXtX2acLMDks0Nvp+SyFemv175sQ15VwHl0t9LCVXNo7urJ6htsTV0EGU8Ouk25D9vLMHLx6oRZ1hRK4obsBmB1xmbM0moxFtAEQHvzxQ8UiQUG+E47eoCmL/zWzDlrzWcslmk9X7BoVNytZYztrmwWGfEVQqxyfmPraQPDxRmszHH1DUCs3JkZAHP+X1iAqSCN8W9tA7yqY/xfPufnRX20A5kVg2MDwDKQRa7fhNPZostycjndUTy7RrPFNxDHeYULwDLN7wl2iw6Uv4P/LqC8rG0cNYENQR4HQDe7UgdUHmIGuHCvLnMx5R7dQvH5PxjjimEOlFxe/8Qiv3AICCddwscrRXRbgxBr4ZQ1auNBdz8Hy/iuwxvU5ky0eGug1ACw1QX6r716FXGlfPKJx2nNmjW0f/9+OsIxwJG4QGNHbfiIkXTLLeyqVUIFsZOvcuqXzSFG03NrHaX5O8oS/q1RrwnNXp3BccxM5JU2gS456/pCvX73yw6qmLSAmlc6Qx0/UO4s2ss342llOaaAy28HKlOPc86lUb/OV0Rg1WtUV27gFzUsUOfOqnxA9SHl+6UHqG7duqaMP47WpAPrf6X2V9xOdeJ20K4t69TYUlIqUrdWrelAzlr6ZVM+7d61mzet/qCytc+iNCYZu+XiRtSoRmX65+iFhA2JapyAvEUVBCux61deLVq/bq0ao8wPfaBt9eqp3J7zgu7erTYqPv7kk8jiNrgfkDIN/egj+nnuHHO+V7SurMaAeWRV68AU73lU/uACUwc4joJxjZv4A3W75lJVF3qtXbs2zfxmMFVufI6yUm3cuIFq5K4m6CgrK1vNOzXld7rvCiNe5udff6UfN8aovnfFN6dLLr2UDq2epuThOEja6rMrJmTgWuD6gLCtDMesQzcTfsug+7uepWR9MXWV2nSBjmOqnMZkbllKxw1Oa08xaetVXzKOxMBPtGBJMj1zTyd1DQZNWUdncDjACgYNuN7dHvtPxDp1u+UBSu7o2YN++315xE+GHxKsYD67G2V+w85BAwqlS4EFeM3804wUKVgcD+NrqZNhOcWyOVkowrEK2bkGQgtOLoNeFhbRoHUxareod3OHhhw7d0c7V0Uvl2u0kfX7rXVs0yDRdI5P+ok/vOKS6gbCOQYYsY/JfQ3WVxS/LtB4tmvXrmWmwAj3hjvv3HNo3i/zw20WrV+aGrDkAb7l6sX01fewovAablsbmj4nTblA/+2eqvT+x80Ls0Drz4tdmIM8i27Pj3VuTuDOzbMBXg0pRnxvxu58eobHLzGtIv78s8vRpecn0xlnYEFM1K5VCjVhT8lAWbYuBarR7t9XU922a9S9PXJQM+rxEH/bgyEyMCb+WjrvAK1eH0MrVjCfyZF8+uLLA8pVHAXrk8ocFvjEueXo2a6hGAPdNdrNq0XeFdb3pJcni/U9JxO1k2M9p7/f2FLeb3w2/d90WLqKHwOM9d47775Xmndsqcm2cxEGsBww7iXVJ6yfdas1orKJyfTHtmVmjC/OAbRe3u4GG6KqY3GxqCfuxPsO7ab9R3abaYnkXLeOd9syPIt1WZeBMVRJrk5b924wxwL5D179nC1TtS4DILZutcZ0NDOj0FxkfOe1uMyGMKuAY1CHmgBZZGAu89ZMU27fsFRe1OoKuvHV9uFfJ4Dao1/hieL/8fq4gF2U8Z+yzrJbdCzH3LI7sjoG669yS2aPpJz1DGoZlMYyARWD5EAst88FjwG8Mhj8xnA7dolGXC8AMyzLAWIXasT6MoimhJYMeDMNkisG2sEyV6rvd35eFsXljGe5dUMxxhDHll4GwqrvxLbc9wrVhzoG6zXyFCNumYE4xfMLBhbkBGM9GW4RK7BsPOD+23ZwvdIz7reZv30Xrsg/Zf1SAcAJiXEcB2ykQBISLICLG264gRo1akT7D+xnEPQzrV27ttgkWLAAf/PNN1QtlW+yEigAv33f7Ev93nqriDQ935ue9gk3nVPR20gdHEuKO0ZkIR9Lqwxrf/gAu8mzkyPjRFspACYoTv3q9VBHr3/fvffYWvO9VA+A+N5TN9CzHzB1vaVI/LhVjzJXWKLknD4fjEvmIL+t83WSrV8L+Y1routEZOLfzDymTtB0qF9DnEPRz+tTdLoGEk+Hfsd/+QlddP3dXmoM6zx03rNHTxo7blxY7fTKL774Ir3xxhuO7WElytt7O8WV5R1UWBs5XlAWyqc3jKeVc/gDAjImLCYBgj9iMFae9WWXkscLhHot/JwANUZvBc9eGnFbVDvJs7PU2IFdae9lDUI9N5dpnPdygf5mV+HcrPrYdfkyTo6J7PZJOn27OotanH46TZ8+nWrW4lgqj4L3Zo0atczn1Ku+9fxZLc+kpct+D7dZtH5pagDEdrvZVQ+Fn+sXH1tLb76/m/Tnet0yJiAHWMSz/xl7Guxn90OdAMvJWuu0uWOdjx+LplsdtmJu3hSkF6YfoTGrcgu9owHcr7+yAl1+TVXj/aQVxWjNc8K7S7d+i7s37eJFMs9BEeKwbvSy9pccWrjsEM2df4A++OwYoVznxol0HscJP3xekuEavS+UG93PJoB1U9C6yVZo8KGwD+v7w/recdqok74saZDCSYlmd1sWhySvNG9zL9lWq2uh+mwN/GX1D7R47VzlWoyC9UqdSo2pY6su1LJhe092ZVhIYV0F6BUZauOkUhW6uMUNdHGra3ylVwKIFWszxiGgHKmN7EGrPhMDjC/fsJCWbPzJ9BqTfMVnN72AZXQKNbBneMZJxDlLaiVdurhHX/nImeHnegfAzWbd4l+QTSGtEUpcI8P1OYutrImI40UOXl5Y5G5Srs/EqYtM4AngHAN3abhNy/hhGeY/OW+vAsQMfoPMJB0AYMWOWf5qBqhtlItzIJbzDLMFN8Du0gUFnG84ezb3z99FAGYA7BgG36H4YMrnby4AN2KSles0UiKx5RfxyVj45K1RwNlwgea+lSU6xFrtdTNq58UKLLmBdQt+1BXanyJLHACj2wqc9ggAOIHz/4IICzmAwQQtaZBQB4vz7OxsMxdwpGmQkD7jv/8dH348gYN+fvxuGP3tuX/S8lWrFdiUUjM1ls5oznHN8dk0/3fD7FKnRjxVTEmgXbuyaMfWHKpVN4H2gz0y0QC3GdkB9btSpQRavzZLuVCh4MO7/2CAfl6QRjv3GMcAnrATjZLJoDOJQde2XbmmKylAWBIzVVbmDzrkdu1SgY7mlFGsnCAbkn7q1S1Lf6w9QsvX5CiQnVI5TslAqorqqWWUuxbyNqal56m5pNYsS19/gwTfRsEcsjLzVB8ohw7kKRkokHPDRS1o3GzsbIVXFi1aRH2evIu+/XGlGi/kNm6UqOaJ+UJv0AXGDEAJfUO/0IGMAf1jAYKCMR5KyzP1pOs5kdmH0QYAE/O+6qIkmvxjpln/4MEcWrXRoMcHUzHqo2/s1MvvM5sZekApkxRnjrNGjTK0aeMR1V6AcftWZdQ4G9dPVDrGdUX/mEeTujHUoGEyLV5wWOkW801MjFEyUVawNwHmVRppYEoiD/C/eCPo6Weesb3YKt9d5mTeIX1DkV8l1auuyHLEWoLnZ+uiZsoCnLlltzqvYoGtFkk76W4WUb2+HWi2s6qgjdX66WaZsuvD65jTI2EH3N0syeFYhQQA393EtACrDYfQZkSQGXoCA3nTAUV3gcbf+hhk7AyALxiQpmIiw3GBxvu8ft36Ebtelcb9H94bKlq7iAZCMcAK6NUsRw//ZbUJ6KZ+2Yg636xtjOghDrogp2dMnke5D+08E9w2tPR21t94JvAprV2WMtYcofM/Omy6OuPbc2f3SvTIA5UNzxS8FkJgV4at8n2qx4OtQhYAbOY81gGwRXHmhh8f/9fza+j9Lw6Z3yNUxTdn1v0VqXkDXl/YuUWLvEg3z+zeU26bi07vJ34XgBW+6X8OqvVJcV2gT0ULMN6Bb97ziSeIFWuwHhd7DGj5e7eIjMKA2xls2kkVSy5IthCrHEmxS7MTrhzEJm/ftVV9Q2C8iJT4KsjMzYGceQwWmTQql92fYeFNvJitq7/ykJBqiAGtitc9QMGECymQCy8ifv7ZLZnKMHln3h/GbyagKghUp5gYPlfArsqK5MqIGw7mbGBr7zZuz5ZpdrFWMb7I9Rvk+GGCezPnOC/Yxcc5Xhipl8p0UcA2kMvxyJCReD73w152cKVGeqWYGoa1t4AtvSASTGjK5xG3DCDMBHkA7nkbDKs18gvH1Gdc3zhcFav637y6gMbM+kiRkFljsCVGOCLBf5JGJQaAoS+dCVqswMgFjHRIcQyG4+MTePGfoHL/omQezaBcji/IyswslAIJ5/yyQJd0DDAA8HOv/41+XpxBbz2bSs88Wod278uk1CpMn44PYujjmJV7hBmvjyW1xt9JCeXN85iD1EE7yJCiy9qDHfNQqV4Vu0jHiuRZxBEVS3lGhULycRztK1TIU2NRu9GhIv2hL9TBv1Jf+tfrQgaKzAljl4J5XXbTWvphXnrEQG3jryN5Y+FhmjzzIH3wj8bU+y6OrQjtoONf9Hf4cJyai/yLfjNzkFvNKDiu60hvL3XkOujz1/WCektWHDYJXUSvqC862LajEjVtwLv/2kII7fT+9OsGferXWuaj6w/zkGtkWg64Qo/eW9WmRM8ePWjESKb2L8FSkJ9Pd955J40cNSpiqZ8PG0Z33nWXfXvOEwrw2/OOjTTp+/309WcNqNXpiVTjrFWqPjYIdq1qTDf+ZZ+67mvmnqMIseht/ijt4ufBykxstdLaLQD91EHnVnDnZu2Q2VmtrcZFPzZ3p0Wkk3XZziIs0twAvh04to5F5ojxhWKA6SJ+pngxTxyHrU4zaKEf2Y0LLNBW13OnjQP+fgsLNDx4hg8fTl27dvW8f3Cv1avTUC16IimwNGzauiHK5RCJ8kqrTRanTzsQ2vxiK+fVnVeo5xhFYvvV/YZ7bRDfY3bPtHVsTved3N9OG0NWC6jdnOVZRawvuxl/MCeXnv+BCTZD7siI6100v+Uxa68LiDXF87xh0W12ARbcpDaPR43lBTG39VVC1uFpX+2ga+7YXMgCPfqmynTLhQyC9dRJ4b6DnN49+vtBfuvvECdwrb+fGAAvXR+kNoMNK3Zx8wD37duXXnjhBV9qO1kq+UlTpFvbrLGxfuchrqyoHy6rM9ogTnf4jAE0b+UM1WUkqZHQDjGkYoX2M3fr/BDX/Pa4Zwp9B0QnXsRXQ4cOoZ07drLHUU31765du6jTJY3o9NPb0dZNP9K6jZl0+MBKatjsUoplFub9+/ZQ2fJ1qUK5I5STm8Bhenvp0H42zsRUo2pVq1KFSrXY7fwQZaTvY5KrOoxPcmnRko10ZsvTqHXLOvzZbEBr18yh/PxY2rV9Ge07kEAdL+pE1VNiaOrsZXRak7KUreTuYy6ALMrKjqML+PzOnXuZtHc7NagdQy3rteAY7aWUkZWk6uUcXUkH0qpTly7n0U8/zaUGdSvwM8+u1/GN6dxz6tP27QcoLriK1q7Po9OaN6PEhAzatpnD/4JN+FiaOfffljHY53LPPfe6fn8RejSu3yLzuunXTOLUnTwT/d6b/8v1SgUAQ2GSD1gswfEMgGPjxO/RUGk+x3si7jcnO0h5+dn8bx4DiSzf4Bcyzjy9OU2cNDV8twqHqwqg9nxfprlnUPLCw9Wpz3McF8BFBy1ON4QAJpy3gq5IbqJff0ugc6/+RW0sLPy6F7Vq/3MRUBaJXL2NFeTpc7UDav3+dgX9/f0pYXWLxfGcCcPNjQUVM/amf8bYnOyKlJDIC3mbEq7OUf/7H2Ppqp4L1e7kL6PuU3p1ki3X0U8/1jpu45b+BAB379aNvhk7Niy9elUuCRdoPwC4wWlLlRUbHgxz/ssv9QbLzIUeyHK637tFbSiZAFhSIoEp1qk4AVjj4bIn0hJZbotCa3/WhaDxAByr5bXAtMqzWrz083bjdgPVTrKsIAEWL1h3GxseJLQ9tDhHipfdobkIKZEbKEdbBg8fTMmhhyenEVwePxj4Pqvbn3tWnZr1IgbAcIFevGRpiXnyeD0b0fM+NBACwLBowsOj+QWbi5DbKesp3OyXcdy4NfWRk2VRnjGnzSwZmpubtNPmGBieGVCe9d4h0+oL0Pr3v1Wk1i3Kq00heEUYr5FjG8ZO2sDcUc5otUR5/YQNgPE6CYWAoN9ON69TG8lSerUtQwPvYisScgmnh1yi9Xec9bfX+0Sv77ZZKHLc3gcl7AL90ksvUZ8+fXzceCdHlerMk/L6nZ85Dgagc/ayicr6BqvtTysmhJ3WiP1pafzPo2jCryNUDPDKzQvCl8EjFFZqyACADRdEww3708n9VbwwyLownnBlwP1ZGKJhjYQsv8RX48ePp+uuu87UNda8tauXYVwQpNq12BNwZzYbP9hzkL3+2p5VnjZuyaSLzqvM3naH6GBaPlWpHEvbdmRRrRqJtIW9MZs3S6Jdu3OYtTnIAJcxMT/qyUxol8/yqlVJpHWbMtiqz3/z+WxkLGNvv+YMeNMP5TJQTWGwfZSWrjhCZ7csTyv+yGD58ZzSMYvat0ymveytGB/HUcEst2wSe/MxeeTRo+wNxwRaBw7mMRjPowrl42jrjmwGuAEGwWVo8/Ys6nxRFcovCNKP8w5So3pleU451I7nMn/JIWrfugJ9N2UvZTN7vB7mCG+R7aM/oNirHnK8D1Vu4JV7FCEWir75Idb8k+OJOvlGUaIAGNMTKzB+CwiOi01kAGN8bOAWncMvDinI+wvgiyLgF7/97loAxEyb+r2/VC0+9P/5Ww/T3/t8qNyVxVLpo1mhKn7Ash+ZE8bcRV2ZOAJl/Dvv0rW3fO6nWanUueW+1YoAJVJLpdPGQkkN1q/OUe+5AZ1VjDesTp+/9vIJ1atY1tud3YYWLFpcUupQckCC1eOWm5U7f6Tl2b//nf7ZzyHFArv35B58geJy1yhCHFh/4VZ4QfslCvDC3XDTH62VOy4s7MrlEJYTiRVMZq8Eq5ujHeC0W6Q5WYR00Gi3AIci3AC0EyCVdroirQt0p/6sfXq5dkoffsYi88UrlPOYqsKhDcrii78l3toPqEd/DCCe/jKT3p53JKw0SOBzaNaMk6BGWEpjAyjCoUSbiQbYw4MOvaJiXK1pkJQF+HKO7/9uNQWm8vuF4xVVXL/1+RNZbhtDTs+k1zOOdvozyPfumJ/y6YEJh0yrrxmzi6oh7wgn4Gv9hojrt24BNgm/QhZguw1kY1ih+ODQbzVFgG8ewyOPbCgUG3xD8zI0rlcIBB/iZ9aqR+v7wOv9YGdF16+D1/tI9F7CLNDI+nHX3SXLc1GaD6tbblydAEuAooCN/r2+9HSZxrghY9D4V9VaV6ykYoH1kxoJMmB9Rk5iuBnLOACEsC5+txfy5XoXHbiK6zRkFHbndpaj5wVGLch4dVgv1QC/m9U+k3q82dF1IK+/9hq98uqrZp242AB7FJVhz9ACuvj8FFq07DDl5QUZTCbRYQ7fy+XfLZqVo9k/H6I4BqPZ2QVUt3YiA89YDi/Mpb378ugSbjdrHsBlefY0hZEtyF5GCIVjsMo9PdurPo2ZvJtBq4FHmjQoyxu42XThuSk0ZeZ+yskrYCJVDmksG0uVOO/3QQa+Obkcqtg+hSbN2EetzyhPyeViac36TKpXN5FW/XFU1b368iq0hQEv+kJp1SKZ9u3P5fGVoZ27s9U5zCs52eDiAZiO5fk2rJdE8xensSX6GD7C+ZFPdaUe//6vq/7gCj1x/miVagpF8gPDCvzGiN7FygTifQedujVKBQBDHXHxRqA6QDAKXKKtRQe+OAe3ZxS/4Bd1SzoPMADwS+8NVTvdivHxumNuzsfzMu/dX4m+Gvoo/e0/Bsv04Ccn0D0Pv+1oCS3tsT38whb10Y40Bhiu5f8c8IRyodMt66U9bqv8LRtPp7ffbm6yNyqA99j04z0Ms78Luv6hwGKkenUb+H//+x3ddlvPiImJIPuJxx+j/rz54ljSP2WWxQ9Nt0JYOc64cLmyloAsZ8VPZxquuFLE+ltJs+LagWC7hbSdG7Mf0Cl9WwGl3tZNDtrbWYvsgKydZUraO9W3c7P2c0e6LXTR3k2uneUbbdhq3GXwYZq2Pvu4AmB48ixcsqQQT4QfFUTrlKIGXCzA8OZoUp/JYPqvtXevl/vPbbNJf67crL36FO1AMdoyWJswv4C6jmTSmVCBtXbkB3VMq68d8PXaOLVav1VYVF/e6PHrAq2NXYHlivHqXQmX6Jvu2WQCdRBkfXVfeaooXhtWjw15H+rPtZOF3WmDzW5Dzc1KzxsKJZkGqSTy0pfi3V5INCypva9/uUh3AK1fzHhHAQqAzMe79TVTIElKIj0tjVWAWI3H/zpcfZdhIf3bNa+bDNHiTu3G2AyZqDdp0ReKc0HPCyzn9Jy79jo7lpsX52HBvvb8HiZwl1hiNwIwq9u1pEDSreJ3dnmErnm6pSdJrQ6AsSHU555a9AvzpsSyBTUvPoby2DJ7dsMyNHtjNm3KLKDbmiVSFns+zeW/q1SKozoVY6kmA8rc5ATOepFOqQ2SaAkD0gMMfMun51DXDim0Zk8upbOnVGu2LKfEFtDZjeNo6KR0+nVvHt3PXDHbD+bT8u3Z1L5BGQ63y6fmzFGTyBb6TbwplccANTkjh1qdlkSrt+XSSq67c2cWtWtajnKYOCuODXwpVRJo+dVK13AAACAASURBVEreOGYQXCYnn9ZwnY6NEugwc8EsZqt0fbZS1ywXQwnJHOrHlmM2T9PmA/m0ifliOOKYZq3PotNrxVFyTpC+WZaheDhgUBz22NWeAFhYoR8fdFMhwthuF/xFsXnDoh8tRTVQ4gAYXejkUQKEcVzAMH7D2quXSMAv2uMlhBySnTtzwHsJFOxSvtPvr7RkZaaR3iEMV90S6N4UAevv2O+3qh0d6LPfAyOo/XkrqOPlE0uyG9+yxFJ5b8869MmI8OP8AIBf7feIcv86kQAYep32Y7oJgOEucvu906leQyNu9XiXszuvUvdaaQDguXPm0I3db4yYmAi68MoDDCKsggOPUCwIcyzxcjoJllowTuNYMs69WcgqaQWWXpYiuUBuiz8n90gvoOm0WLcDi25WXCcQjLGHA7r1m9FLJuo6bSToOpPfdnpGHxoJlrr+QzgP9APeeaCLywKNvpC2DKnFouUk0UA+59LcdakCbSjiBozfcx+sRucjW59YLPX7T79Xrfeek8eH0/0rx902qBj8IrevxKqiiQKq/7iAU4ByShKOiffj7qxrXed7wAbewLd2MofF+mN5zSMAwIWuaig2WCcWa5UaR789xnEhTHbp6Q5t3fzS3y1OurIed7tOkMcAeObiAuo0zNhUKC4LdO/evWjQoA9PkpvbfRhw4a2aksrEo8mKnRkgYtOelaZxBufbNO1ANSqDyfdYAfiDCzJAadXk2uwiW45TI5Wjo9kZtI/vReFIwLq1dcMO1P60Sxh0lqeMzHRKzzxE5ZNSaMEfs8xYXus4IOMoc+cAgMNF+4xaHah+zSaqnbTHaCbPH6NckFGnRgWkZzI2oa3jwDgvaH4VVatco5CMXQe20tw/JptEVs1qtaK6VRqzLnYpGdAH5KOgj/YNO1Oj2s0J7eASjgIrtt+cvzoA/vdVlejJHkxAlcn8AiBnhjAGlIGyvCvEVlyCx2geh+Uk8XOSw7/jGEziPwbK6vvKQJUqsAEum32UYUzF60uiHfI5zCAGOYNZFluNiS26lMIVcBxy4SvN54PoD/Jy+W/0E8vHDnG6xySWC8L4LBYcy2NgK7HqE+1RP5GPsRuzKmW4D4zvKPrkcatz3F857g+EuAivYLl0iC3FGD9SNOXnUrB2Zfrq0x1069dGOsK/33U59Rs2zfO5gSv05ImT1dpW7j9cI/23p5A/WYVSAcCiQzsgDKAroFhAr9QPx/KrX6fRo0eXWB5gWIDvf+FD9aI7UUAN1t9xnz1Fem42uJI0rZ9MPR9654TcomKpjBQADx0yhPq89oiyrAu52PGeCKy/U8berqj6JVYFem3bOvuEuUEXV69uOsSu4B139qSfGAhHWl5jt6SXOSe2Z2FLMKW/r0DwZR1/UxsdiAmeu6CN0RRkTGOYKVF3ldSFulknrKBR2nlZYFHPbtFnZ22y61/6cVoo2rkVo40VXHpZaoqzYPXSoduFswJ+5ErNKKBa/Y+5kPoFwNhs6XjhhZ63iVOFKAt0xKor3YZIhZRvAKAzWt9CK1cZG4VLHqpKrRsb8bZF3J51a6U8D/IsWkfr1/KrP4vSBrHv1ZmoyQ78spXWyu5ctOtjbsrGMAv/rY6FYoA7dVml3mnKK+xBTpPiAwC7WZfFvRp9yPsSv3tdkEQDH6hGtIE3DP1uaPmx+Dq9M93ePQyAdat6cVigEY7TsmXL0r1Xiykd69UGqS0YrxyKmMtAhmCX+tA6PLu0mm6pFL3Wx3YpMv2qxNo2UlnSDmRMV11zFV35F86H66NIDHA5zo7R79Jk6n1lIgXyGGmCJLZ8PAWz8ihQLo6CR8CkDOsps0OXxXEGqmwl5p0KCh5kgBoP0MkgksFpgNupZzid2+DZ5jZBbquOM5ilCgkMdEMpwwB4kfWF43eN/pBSiVMiVef0R9s5k0I8n2PQq+RyDDGAbzCDx4QO5Dg2Cg+yF2t5pFtiuWx9VvCd2wQzeROuItrl828eO2eGoUMM1NmyDFAcRF+V+DzaJXD45fijiofDrwVYVDzqhTn00cR/qzzAuAYNajSlCRxjjvj0ds0uMTdWfFySP0WVUgXAdg+8fszrgfZzBXr1+isNHDjIT1VfdfRY1RPlAj1n+jW08rcOys1FfPolruS8iyY5kjb5mmCEla6+c6NyX440BliPrT5RGwuw/u7Y2swEwHi5vNtrrGIov7L7iBNiBS5NEiyAkltv7lmsj7mnC3ToflIpkXaeowCwsMWCBXrhjHYG8zMA8NgdvNvKDeysF3Jfulk6UcfOgmoHUKWu+gLakFpJf26LR72Odcx+LLJ6324WG32s0sYKTu3G62RNtrZ1s1breufv7560GKrTf79p6fALgKdNm8bMl5weIsLilW86QrHRZiWogRtv7E5jx45T7O5rH61KqVX5uRLiJrvnwW1Tyfq86/e99bmxuv+KXCZpQpG0Xfitvi3vNfWM9/WrFmsaJLUB/EWDQgDY043aDliHnklYl5E67pyr1psEY/+8vAI925UfRskT7PYu0zcQnN4R1neg9T1q9zeOsWVd+ADwZ3FYoMFWe+457WnjZs4VfRIXxP0mcvje5t3rlEVUL7DUrt++Ull98RvWTr0O/haLsG6Nld/4F0W31kKOFFiB9aLXx3FdprWejEPkiSy0wW+xMsvYrX1Z5eG8W129H+s4a1Suo1y6b3vlfN8ePUuXLqELOrSnTLbK/uvKFHrqagae245SoAKHUMLKCuspg8hgDANQJq9S1l3svbEbsXod4P/4t2zGcb4WA+wC9ALj8gTVc4r0k7ksD3X59REsYOCJClyP07goABxkq2wAddABA19e2hjnAVIhN4SZIRUriwCsv7BO84kgjz/AMb1KLrNvKWALSzCPnXi9qcIg1HJE/uWfbHVWY4A1GMxaVWPp81l5dPc3xsajnxhguX7g4pjwzmIaNvVd5Ymgp0bSmcZP4kfwuA7tuALg0piZ3wW6374BgL9iN+hnP/g+YhIsv33Z1RPrL84hgP3JQbdZCA0KTkgscIuOv6u4zkgtNQBj/37hIZUH+ERYgHW96gQWQvqQnLz/hFjXxQW6NEiwSiIG2C0PcKH7N4etu/vuVhaTtuf+rty6UYQsh37fSDRsnREvCMZiFC8gbF34Sod+LabW+naWZC9rrROYdLMKu4EBPy8Hr3F6bRKIbq3A3wsIM6DYsy9ATQfsM2MT/QJgMI7XTK0dMdlGpBtrftQZrVMyGujdi11YP/xQWSXWPlKJXS81V123TRf9OVdrP21DynqvOj3b+vtCnlm2UPYec4QGzTXeNcLQ7EV2FZY2eEMPALXZuX+oZ0KPAbYlzbLONdSZU12xBGPMuou5srC3YP2CxV3yd4vuwnn3OLVx07Po2hIDXBwADJEXsYdIcbyRwrpuEVZ+88036Y6ed9K+tTm0Z4sBWFPrpVDVppy+k8P21v94WP1tPafXt3Yt9fV2TsPT66JPkYvjKOjXTp5+XmTjWPkGBWrMerGrq7dBHy06pdLKGZw/11Ksc5fTMq4/Zu2kX1bNok73tGRWZ4O/xqvk7+/NRLYL6LaHfqPDR/Lopi5JNPqj5hRAxrXFDALXZBiWV2LrrOXbqABmCJwqMCrPG46H3jMKCIdArvqtwLLhpizt1b+oE7Ium22cNpggA9ZbuGTL+wgAFmAYQFjAt/VfzAO01HbPMAaE41Vi6N+Tc+iZKcb9F27oAVyhVy1aR1/NHkr7Du2hjq26cD7vdbRk408Rf5+9ruGpev6UB8CnNWlMU6f9UGJpkHSgdiIslWL9xQ0lrrpWUoUTYa0UC3CkLtCIrX7l5ZfUDvCJAMC6XkH5//zH96pnVmdsPBF6/deAbfT3fnuoNFhwEZd5Y/fuNH0G5/OMsCC+3u+HjNgNOj9nAXW95UvlLQAW6M0jOGcmkz8Qkz2ofLTWVClO47Jaj6wLNifrkp/jep92INHPYt4NTPoB6E4fQL/XyWme8hHVP9x+AAfkFcMCHGWB9nvhTt16AoCRmmP9IxWpHBO6cALLomEGMkW7DS4nMGx95tTq1AYo4zgYz9n1efMmZoV9x8hRizHt3NFWEUyBiE+P+fWy0DpdETsWaDsLsDHUou7TXlfaKc4Y7UCKNfXRCoaLuehYdOK1SeD1vDu9/6wD5g0xPQ+w73AYh4nf3rNnsXLSe+mzJM7LdxipG2MQ42lT3M6VxBhEhrUfrzGhnT5mr/pO83Obg92YpN9FixZR/7ffVtf4wo4d6Z1336W2bX24QBdcaMbYQ5biFxjE6wYuaf9cTRV38TMgpJkyOKdNYL/PhnWT2et7blWK3ea8w+aXoweaLkPk4xh7XvQbn03/N93YuPAbA2wdIsIOH3zIOX1SSd6rp6qsUx4AIwB/+swZdOaZZ5bINRgzZgz939+fUUDtRADgkYOfYIp0TinBxYlV8ERYK4UFOlIADJKDPn3eUK6Vx5NcDIuM3JwU+uz9p/B5UHoVy7ruHoLjtequOe6xwPc9s4c+HbktYsu6201fEnmAN2/cEvbm0qWXXEKzZs9Wi9JlvapQahzvigqrKQbs9PGxgsJwPihOi2Wn47ri/p+964CvqljeQwuEBJJACBAIvTcJolLsgh18FhBRFFTwoT4FFbDrXywgVVQQfHbFjtLUB4rY6L333gIEUihJKPnPtzd72Zycfu4NuXD394Mk52yZndP225n5Rvsx0wPAVsBa7U+vrtmOL9rqAVYj0G80llE/ejeJHhDhfIaIAa77drpIA4di1wKMxU/r1q1dv4PDFmDXqiu0hhIAY8Cp3SvSzZfw+zQ1zwKilULvWTbblNG7p+W7Qvus8n2Koub6lbG5WvDrVTkyBlh6tXS5rix981MrWzHATsaWuYKff3wjvfZOimj6zg0x9MidTAq32Ze3OF/RAgCtjvQ2H6Q+tV4vsq32vccW4Dmr2cV8wgFRw0sMMNqHAgCGnDNmzAgYqaqTeyDU62K9MWH8BHrs8cdFdpZRo9+ytS4/degFGj/hS0Eyh/LZG9F0z8CW4nfExydy3O/n3TgbC4Awikzzh9+ld4RTbyf5LOCnlWeUWV2zjWwzMG52sRkAfzzrJPWafFh427Rvfyn9Pnu249sjDICtVRbyABhTdGSlstAJyBrwoYerTmFbKlcsbEfz/vQls0aRrrpqrKo8V9jWSgnU3AJgWIAHPDVAMBIX9saCav1V9aqX6L7no8MKNdWUjAEOFgB4etAgkfPYbVm0aJG9XVxlgKZNmvjJcn67ryJd3YoXynDlk5nQjNyO9ay+2g+UdmFnZq2VHy4rK68VSFbltbPzHMhdaL0PrFH/RnXNPvKq/nyZ6/zAAu+d7znms1OnTpa3DxY/cUxwhtQebsr9vXrSBx9+5KZpuE0haUAFwP7nGgBY3l9OrLhmVkr1udXe03nEVyo5kxNiKleqUngNZIyxHRIsu2PJXMIyRVKr5ov9ISQFyMasOjXaRDQCvbI/vXYMgFVLlFcA/MD9vejDjz62msFZPV+7Zg3638xfqX79+mdVjlAdHAakO++8k0R6yaFD7U2DPcfGvvuaHwD7nzFuXTNpAaVxmqD0+S0od0s2FYtlIqw0Jp/awZ4f2zn04UTeR8sMFDvZvJbvHqNvplFf6kyN1ijaOnpWZNRhAPzuLzmCBAvFrQX4if79xCZEuBhr4JwAwIFkgUYM8AP9/i0YHwvTUikZitVLpQaty1hVeb4wrcD4QD8w8ICwVLoFwMgB+Pyg/iKOqjABsJ5e9WOrfZotbCuwBMDBAgBeU084BcB79+yhxGrV/LexcGdqyn+qliIrUKcCPLO6VkBT7yNmx3JitCNsZZE1AuN6oFk7R22skdWOtlGfRh9uo2+Ath9eT7Qfl+HPQfju2LG20iChey8fXLfcAuGPe+FpQKYqKeACbbWws2MlsXq25Biw/nKaIEl8hTCLbetb6ro+yyb5XI3VxakN1QkLMKdRqnXxakFSZQSA3bhA6w7PYFumXML5u5uXoc8fZKIklRDLTN/a599ow072YfYeYgD8zV+n/OlYnMYiaufn5f1g41IFpAoslzN//S0gfZ2PnUi2708/+YR63HuvLRWc2N+N/m/wbL/nw9d3VKCuXzcRRHal4xaLPnKy24qfS3/bRx9MTKMHusdyjHw5KraRSaskIMYmO0oWMzzLUCuj76refW/nO63OSLsxrrduMFoToB+jcxoX6M9GDqJ7+g+xpUu1Uig8b44nFeAGIQ+AA71j98ILL9CIESOFJeNsAzWVBVoLgHEf3NpzBFWqCKaA4BcJ1Nzmq4UlcuTIEYXuAq21/kJT0rJulLC+MK3AkgQrGAAAMcCwLE//6WfXN8jKlSttuTHJAbQAeG3/CtSoKsdSSbZYvRc/julZheVx2Ub9Ww5otIAzOq+OZda/dqfXyLKi/SBqNW21ANXOzQoYy/7tuG2Z6Ujv44tjnAf41g8z6cd1WczgWZ7++GM2tWyZl8rK4i7y4nLlZMHk+mYON/SkAckCjU7yPdd2Fnl6I+s9U1abT5rF4Yyv6lDHLokF4n49TVRtzIAUi+5W124S7oijB9eihwdWdewCbQcgC0swp1JBHLNMjWTIuG22sNd7T+q9l6w23TQA2GsMcCiQYFWrkkRLly+iSgmc6ipcHGkA64133nmXnnvuOUcu0JR5Ew17bZHgQkER4RWfNRYAuHi5BT4ukZ2cYYJLROm5Yg2pHpPpzvzPzyK2DKt8I9rNZLPnQ8/Ca7RpbgZ4jTSnt67QAml+7q4dk0EzN3NKJS5uLcDDhw2jAWyJDxdjDYQ8AAYJ1lRe4AfKZQWWyuFDB4jd3sK0AMsUPeqlUtmKVbIm8SIoEUHxiasKLWbVKwBGjODwwTfQV5MPFKpruZ5e1Y2F1x/4SFD2q6XJBXPp0g7TC+W9cfUdG4W3gduNBSshvbqdOQXAkEfGANeJ5RjghxWyHJzULpb1JmDkGmT0cdLbiTWyDtvZ+ZUyGVlhtVYkow+h1YdWnrcC8XY+ptq+jOYv+zLSAwNgaV3Dgt+JBditu70Y5122NPfpY3U7h8+fRQ1IAJzPAow1mt7zamb11d6DVptNsr4m9je5SSQtWXlhvpRHdoCm/ivHgMSKAfDGeTnUoP0C0Uxlgdb243Rs3bzDrEuZGinpwg1isS+swD3YCixzLmsHNrJq6y381XeS1TtCkwbpfHCBhnr+/usvas8kTuHiTAM7tu2k0W+NEG63WJe/zelJO3bsaNkJWKDHvz+jgAu0CoCll8ejD6yjz746xOSeiSIdmQC/IL7jn2J5kcEMeRs45RAAsMw4obfmsAoJsJRap4Le82T1jKnPrpSJAbAaA/zJ4zfSXcOnOJYoDICtVRbyABiLJ1i47Dxo1uogggv0EwNeK9R0PdrYXymndNXF33pADccLKxZYAmC3lsrTh9bSY09eTu9+fJA2/HMx1a8FKs/gFiu96sVWS4kKS6/SAhwMAIxNh7u73UnrN/nIJdwUpy7QGEMCYOh3wQNx1LJtWXYj5F1Z34amryBJPLsy5it54TyiHs7jJ46hnnpObyJqf3p1tf0ZyaCVC38zKMwnO/qXMqIfOQ85rpRPyq/OG3XgDo6f6BeLWtm/Vm75N+qgD/4wiiL7xe84p8qgpxtVLikL5qW2k3LwsbqvH6Itac5IsNCVl82WC5o3o2UrVupJHz5WRDSgWoDzxaZCPrM4e638RgtSs3ronwHZum2nqPGoQ6JmoGN/jQAs3KBliiIjFuiAXyIl7hh9b+sfr592CiftLLL1eAyk0EZWd00solcADOMCCJKKenHzzSvqcyoM+ZB2EdcYWSfaXHIxvcObmrZYoDPG0bDXX/ZbgCXRHAjtildfms/ai3kc35FCZUoxKRZuff6WithgxATj25YG1nQdF2ipAD2PLO3zY7UhpwWt8hlU34PaDWb1WdNrrz7HzL6+fe8ZhnsneYDV6+x2Q7ow7pWiMkbIA2C4rPwy8ydHbppmysdD/OLzz9PylasKLQ+wnpVSfPT2baA3JvYjI1dd1CksoCbTILkBaqDO/23WLHri8cdo1dp1JNzWLsufZD4YD4SRXjHWQyNvJD0SLClHYelVWoCDEQMMQoqePXu5JiaCLpwuBnJPZVFUuTNkSHCV3HOoGK3df5K6NC9NhzjRfCSzcUeWKi5+zzrmY+aOY4y8+ZAPlCVWyKWkSA7j4TQrYCXeydh53pZcKstAs0WS7wrJdokxvvYJpU/R9iPF6DBzMC3bd4qO5pymmxuVEn+jtKzB/wGosis26h2n02KMjalnxodMCTF8nr+laFem7GmqUKokbeKPaoWoU0JulPk7T1MDztWHsVF/XV58HmSMZ5mP5fjmUZ3TP2VlM6tyBR9w3X3U97NdPc7nyPl2V6WcoqtrFqNZ23PFnKWekpMixHj4+xhvZl9VK1foYtrqXDrI+mhTp5g4tyPtNN3YsBRFlTwp5gF5pYwYq16sb7zZW076ZamQZ0UT+uD0Ksv2F/PNI94HypetyaXk8b7UMih2WaBR10vMkduNNb+g4V+CrgFDEizVlVZrDbbj3aDnCq03G8U9v12rKPpnYbLPAgSrT4CLP26Ywe/+LZn+PMCFCYCHPbvBDwo+uiWOel7N8ch6rNtGbpVSJ3oLfJwzC6NAGw0Jltc8wF42yAJ8eXW7w4Ztp06dmfhvUmEMd86NgbXz8GHDBYGskzRIiAHuP+g3YRxBUePsI2oup2YNImjxjEZEC7OoWHoeI/pu/kDjV4BdLRGWHWZoI4Aqr4rRO019bvTeW3phBXpjmXF8KCzQGM6tC3QYAFs/YiEPgPGgzfx1JpUuXcZ6tjZqwAL87Ov9hKtuYcQAH0iNox8+RoqegkV1gTayAKNVYcSsSguw23y1f07+hPo921ewWxYGANYjv5Iali7QZgC4sEjGgmkBRkxOLwbAk374wcadr1/FqQt0bu4pata0uZ8FGm7Q0pqIBQZc+lAQ2wZCNKMCN8soDh0+yCDNrB76RKnAYFam7pF9yvHwM4k3jOtWLEmbU0/65cEYahtZb+cR/qbakBNziGdAKeenNxcpn+wPddpVj6DN6afE2FoZ9PqQutAbBzJEMrDXzl3q+PjJYv65qH23SChJKcdzRTvI2JhB+hEG7toxnBDfdOxwjeuc08OYqfypAQNc36fhhsHXgGoB9qdBwuaPEcCCSEax/VJcszhUdUpsFcGmUfWRqWd4JD7gRfE+d6zjtrXFltiUVal+ACzCooI8rsw/DEtX7RZbxDOK53zPE7Fnci/LCRi5mltZmbQK0Avr4IX4i99n0eA/M0VtrxZgr4SMtq+Zh4rYiJsyZaphDmAPXZ/zTWfOnElvjR4lPDKdAuDZvy+km+7ZLp5tNQ3SuqfWiM3ulsgMmqnkBS+neI8B8KrPg9mGHOrZ8ZjQXi2rzSKjMBCtLHJ8+W7UypO38aSSzw166kkawhsLTgv4jF599VWnzc6r+iEPgFu3Sqaffv4lYKQFf3/6Ir343mgRl1kYaZDMrJQqANYjwZJ3apvLf6IWF80J6o0rLcBDH7mOBr7zi6OxYAH+e9rn9Mwrj9CcJUcLxbJuV6/a2Gp1YoVhBW7fab3QSbBcQL1Y5aALpwAYbd5/nxOw9wlMAnYVNDu66cKVA6IBJxbg22+7zdVmC65xmzZt6U+OvQuXoqsBGdoACQukQZILOr2YNr0YfaMFqzyuXTgyGJu15DRd80mqqOHV/dkJMzRcoGUeYLMYYC9XTiuPBMGqFViXUFC7gNb7Wz1mZQ1Wrx9bgB/+NJPGLWYrGxcvABhp0ho3bEhbt+/woqagt4VH4Zr1K5kAkPMvh4sjDbglwYIFeNXyxX6iudeerEgDXm/gI7b7fpfP6wFOHnpAVxtOYcbbYWZ1NZqp3gaTkcu0XW1pPTa070J+1+VL8/ZkJ1cxwK+//rogJAsXYw2EPACGe/DU6ZMDRloAJtM3Xn9NvKiDbQE2s1KKS3b6ND00+mbCS/nF7uMNr2JhWCsffW6HcFFx4wINwZFCY8jQN4U7brDJxYxif6UCzcjFVCUXhl69uJZbvdgCwQLtlhAEIPgpzvvcKjmZ9u/3sTs2atyI1rELfAIzbFaoWIEOpfpi+XAex7T1rOYnz+/avZuqc+ol+RN9oVx11VW0fMVy8TvGwpgov3KaC9SX9eS4V1xxBVWpUoWQVk32hWMof/zxRwFxVJnlnGTfqCz7lw2XLF0qfr27e3dau3atkKdyQmXdvuX4si3kSNmfIvSnzhv6lTrU6kPKJHUuz2O+8lpIORs3biz6hzxynH6cR7B3b/vEVJjXxC+/tHvZ8tXDRubCxUtctQ03KhwNqAA4X0yqlYufFE8v/k4VXc8KKftWCJlgDd0wvyFVbsZmoQBZgM3if7MOHvZbYrvdUom+nNRQd1wrEiyr8wWuIlufZ367h67ttkWcEulhLoNbjLHnjLBuoVhZnqxc03GeXc6nLTtNnSb6Nh2ceINo54JN8CuvvFK4xxblgvfQ/AULwxZgFxcJmxxvj3lbMA/37ftvGjJkiL2NBM4D/Pyzz/jTIOVLNfYxb5ik5sX06slk5ukgnwM7IFmvHyPwqz5f+N3IC0P7bjMjy1T71MTeu40B9mr8cHELhFyTkAfAgY6dVGOAgw3U9FL0qHeQJMGqn9icnupmnlQ82FZgaal0G6sH9xgZAxxsvU4c35+OHIHPjH6RABiWp6G9v6CoyPKGdYNtBZYbC8EAAIEAwE5jgKUi4Qo9+JVXKblVK9q3b684XKVKVfE7fiYlVaeFCxeK43v37M1X76KLLhLncLxqYlX/T1kXx9SirSfHufmmm2kRE4HJgjF37txFS5csEf2iHoqUD+Ne0Lwx/ffDT/1jog8AQimr3o0i5cc52becr1of51B69+7tlwsyTZk8Rcgj28h66jwhG4oqh1ZvciypD1XPcq5yvlLHckzIW/M82gAAIABJREFUoRaM8+CDD/C33edibqd4cXGEy1zYAmxHy2enDtKbNeJNkoyMDCGAbhokVTQjgGV13GjRyfHp13J6LqQGCaQbshUohfUXMcY1L1olMkPccHUc/TSTE5t7BN5W4/peBvkB8AuXl6NXbudQL72c6qivXWCbbTgYWbHU4xoyHq9pkEJhQQ724r/+mRMwj8Kz87SenVEP8MbqmLffFm63WCeCDdpWdpZT6fTwo0/TuPfeE4KLePdbmfUcxJnae90OiDQLC7DaGDJTnVNrsJONQdWFWhN77xYAe/ken507qPBHDXkAjDynX0ycGDDNAQA/9/TTgqxJ7PaOzWPdCdgIvo7MYn/VofqNu4NOnsimdx6baipBsK2VXvPVgpDp6YEDhGU9mK7ltvSaZ1mPjCxLo/t+Z6rXxKQNQU019fwbu8XOp1vLupnwSEtwT4/unnbd3VqAA/y4hLsLAQ14cbnCwnP5qlUB43IIAXWFlIgAwDVr1vDHk//TpxK1YxxoaY3UA2VGQE2rEbkoZPALMrzEkWmCD0C6PwsXSa3VWNOHLaApsKN+GiQAYNUCHCwX6IJT9+UERrn0itUiTCZf+inmRvAXs5hGK0svOtHTIXTP/AbQe92300UcshcLML5FNWuDea9olzAAdn99cI3HjnuHhjKfA7hiRo18i2rUsrd+hofgSy+/LAZ/sm00Db8ZGz06bM5697ORS7GcihEQdWM9ln1quQ30xpLPltE7UE9uHNOEHrgFwKGw4eT+bgtMy5AHwM3YrXL6TzNsP2hWapvGu1aPjR4pgFowLZVW1l/IuTd1O738SV8hslmsqpxTMK2VXgEwFsdDB78gFjDBdC03i/2VekpNT6FnP+gl/nzs1sHUtPaFprdFMPUqLcBuycXMBIdLUve7uruKy5T9zpgxI2ApxqyevfD50NaA2xhgzBoLzwVsrQ/H3hXNe0Alt8uX31vmATYT22qBqm2rXZgyENufXpwqv+kLpdi3vDEl1ClXgP3ZEMQq4NYuIPavcxkAo9x0y0b6edZhR+A7IFeSrcBdb1xC3/7PR/blj71WyceMFvJ6ejVauKOu1mLMLtAq8ZgXAAxvJHjTFHUXaHiiTJs+LfwecnHzfvbppzTmrdG0aMlS6nDN1cIC3KxZM1s9qQDYz3guXf2t3JPtbvJoY4D9D3neZpLeRpL23WX0t+xLe/6okgMReYl9r5P8RcuRwM/dnE1E7SccEOR37z1yk6sY4DAAtr71iiwAluyp6hRUJlV5PNAvLDCnjRgxMqixqjnZMfTxO2B+9qVVMSpT//6Cpi34Qpy2A4CDaQWWQE2kgfhip/WdpamBl+Ooof8WLNDB2liwjKnOk0kFwGbkYnIKTS6YS5d2mO54znYayI2FYLhAY3yvL0G3LtB25h6uc25poG2bS2je/AWuJvU8p54bPHiwq7bhRoWjAckCXcASabVwhHh2XA+N+mGLyMezTlKvyYcFY/nOxQ38AFgFtFbg1uq8nha1ZFRLZtSj5Guq+F2g3fRpdrUKkHMxAH7+8Y3++EhdACw7tGsJVuurwmgX4qz3d3/JoUd/The1vJBgob0XjoDCucM5Ux7fX3PnzbeXv7awhAqRceDlN2rkCPENAAAeO+49ey7QPD81xVqvllH0YS/Oiwj3Z1n02OTNXP7Rzuh50Ho8GJH0WYFdvedOtknjk6UY/FZk0MuAlo7wXPbxPxyL5mNG70Mc5xhglQXarQV4+LBhIh47XIw1UKQAsBb0lizFvk95BW7AapFgONAAGCzQfV4eQmu3ngiaq64d6y/mKtP12IlVlboJlrXyyylHqHvfDeSGBRqyqemlggWA7en1NOdX3mSZXzn/I3OaU02NoIjSvoVAIIuMrQ5WDKTX3IthABzIq31u99Wofj1av2mzq0kGOpTFlRDhRqYaUEmw/GmQZIyeXkwpejNLD2Jm2VHbaoAYLMCBIMCyA17hAo0iWaDffaMuPTyQ4/U9xgDbvtU0ccD5ALBRJ2YWdyN3Z72+eCE+dGo2Pf2rL+7bax7gt8eMoccef9z21M9GxUBzypyNOZytMf9hgrORI0cKjzMQt44d/zZ17nyLLXHUzBHv3BBDj1wfoR//a8edWX13WDE/O9m805uJVh6wVSNd04VRRMlMusnPkHiHpJ+gYnhX/m83L4Y533E8n1M9LtC37EtD+Nfqksvo99mzbelRrRQKz5vjSQW4QZEAwCrwVUGvOtcypcpQ1gkfHb8EwwDBcJ2bynnHbAXb21AeAPBjQ4f7LZW3XF+e/vj7KMVE5VL60WKUWC2a/pqXQemZuNOJ6tTwkcSg3rKlR2h7ymmqWdln2a1eK5Z2bUvzH0P7Ky6Not+nPEZHj2dS5vE0OnBoHx3LPkJlS0dT6pF9vg9Ny06079BOWrdjGc1d85vYlWzd4EqqGF2F2jXvQFPnfi7qXXfRHbRm21KqUiFJ9IX6tS9IoJY1fvOP2TKZE6By2bi1GMVxTlYpj5wXzmFO6rn2l/jYcv+Zf4iaNPSlA3hnwg6xKeDWVffTNx+lF956XxCJwIp8V+cIIdOe3Uco7YgvNyz0Bp1h3NjoEtS0qW/s1avTRR3I0vbCYjR3sW9nEG1RJz7upOjr5x/aiOModao1Ejo8mJZCzeq0Fr+jNKmVTD/8/Qkt3zxP6LVWQhMqGxlFreq3F9ckKrKcuCYouB4XNbySVm1ZRBkldlCvLhlCTxhPvdZRseU4dYIPHENuXGOUg4d9iyfoHNf+9s7l6OCh0+L44bRTQv7PJh0WOgkGAAYpxe233+7J7Wzy5B9tf8T8yg//cl5qwIsLtFtyvfNS0Wdp0tJNEe/Njf+Jo5pVefmQqWEk1nNH1LOkYA5m7rhyjnkxcdISmdwkkpasNA9ZUdWTeyyHipXlxbRFMauHc1UTF4s4WLF5++FlLPsBqy4Dc75YJco9uptiK/E3iMOHDFMhqfqykwrGbOGPvnCeLVfLNudS8nhesHPxSoIFL7B777svMHoJUi9hAOxesSoJVptLLqZ33h1r25I+depUXmd0FoMbejnoAUb5HpH3rJ6bs5H1WOvyb2ZlNrMGq88SLL8Avz188e7ivcIkeoJMD+8hbJx9x2vR7UzwFXXGwCcqy36YfA7P3cUfHBacCwPv7UBDP5np+MKELcDWKisyAFgFvgC7KBGlzzjM52T7AKcEwfgdQLgJM1NOmfJTwGKAVQBsrT6fy4yeazbaqudUkG9UX7ZRxzWrq5VPK4ub8c3mjP5uateQfvhjtR3V5KsDADzw1ffEIkItUi/aeWpld6IHJ8LpXT83uWeNrq/dvoKVB9gLEyBkRzgASitmc06qXpPWb1wnwgPS03yAvzTHtTRp0kQ8h4idmvzjjyKna1ZWFtWsVVOkvtixYyf9PmuW/7LExsaK39PS0qgM4mK44Cfa4F/mkSMcOwSGHV9J2ZcixtiyZQulpKRQjZo1acf27eLnEo4brcYpjQ4fPsz9Habk5FbUpGlTqlQxgXbu2k4xPNaaNWtYXnyZiCpXqUwgP1u+bBmlM6Nt7wf6UMaRdMHeHBMbQ9u3bafdnFapKfdRp04d2s3kP9USE6n1Ra1p1arV9CPP70RODl3ToYNgZL7uuuuoRlISbdiwQYyzdNlSSm6ZTP/6178Ekyh2xSG37Ktr167MpJtOK1espGPHjwtdYkzoqmKFirSE5di6dQtvXNwh2kEfkLkt63TZ8uWcBmmtX2fp6enUtm1b0c+2rVtFPVwXtIG+5PHrrr1B6ALyQR/ZfB5l6dIl1LhxE7qS00VlZ/s8bKZMmSJ0j3lhvnP++Yfu63mfiIkDk3vZyEhq3qK5+Bsx5qiD+WOHGtfebRqkMAB28tY6O3UNXaDtiKPndoh2RkAM5+SClIHYrcwA/eO6LAIAfrBHIh1NyxSbpSjYkERp0bg0rVibLTYnUZasy6XRr8TTnpQT9OtvGYTN4PgKxen7KZm051ApapyUI47VSoqn8tGZ9Cmn+8EG9rGcMtS6eWmxqYlNWWxegqgQpct1Zal3rypiwxWlfu1csaGJTU7ZP8ZauzOCOl5WNt9mLuTEZjo2bVEf8lWMyxVj4PdTWUepQf1y/o1SdYwevbeLb6ewvLfkDXZsPOhZerWLeqlHs2ukBRayLlui5vCnHrGIKF4B8NODBgmCpKJcwgDY/dVZxSSGcIH+8KOPyQsA9rOdq3Hu8l2h3s9GHiRGTNF2AK7R9LVjqc+ebHOYDTP12OJ7f23fEVh9uZ4a1iCJ7YqN4dRmIPlS3aFlPwyA1dj7E+P6U8l/+9ZhTkrYAmytrbMOgLHIluBXBb4lS5RmAJyX047nkZOdSydPZfPPM0AYAPhBTikyduw465narIGbZtDTz4iFaY3ECOpxW5yw/soP47at6bzwO82LvrLi4zVnwVGK5ED1ho3i6PNv9lKzBhHUsH40A4UjdFencqLd0hXHeeHp24UuXqYNHd8dQfGxlemf9T/TsWNHKT66mrBCli0dRZGlfBZblJ0HttDGPSvF73ApqVGhASVVqkszl35HjaonC+vkz/O/EW0rRldmi6XvI10qJps2rFlO111RRnxQUWBpRGnaKIoXyTl0Vbto+n3OESFXjy6VaOZfx2jZslRODVOGYsqVpMvalBeW7rpJxcUHe9jbO4VV3C1bMRbPg/rd4resw5r738/2iPEgD+TAz+O8yw39zVmYThXZ2qr9HTrfsuOUsLyvWZ/NeUvLUKtGxeiD78vR6WNl6djpNIqPqkZJFevS+l0rxJyTKtURP9enLKGGlVvR0q1/0eGMQ34LsNoG9RB3DX0n17hc6FZepxtuuo5qV5wlFk+4D9LSTwr5InknD7rLOn5SzKdJw9KUeriYWNBs2plL7S6OEouqshFZ4njK/ixOvZNFZSJL0qoNOWIDxa1erW5rlVzCqq7ReTsg3mjDwk5bt3KJe53fH2oJ5EaJ2SaM0bzUDR0AbbxH1IK85djE0x63qwPtRoseV4Lsy4sutPMD2SCY8WWB582WbdsMN//szkfWC4YHhFMZwvXNNdCUN1XW8AYMiiNLpBH4lcMZuTXiPBNgoVzwVhqt2O/79pu9p3DO6X2v9w6x2tjWk8HpuOjD6Pk16mtIh/I0qBNbjrSu52bWLD23ZwyudU/XAmqNC7TXGGCvfBSF8XyGQzHcaxkZVIYPGy48zvA+HztunCsSLMN810ZWWDPrrN47Rp2i0eaPVR3txt2pPKxyZ3XKrcNrfQa/KLos9RzWkDsllYrNYlI/3x5e/o1Afu5mLTlN13ziy7/92chBdE//IY4vTCg8b44nFeAGRQYAA/zC4iuBb0SpUlSK/8ly4sQJysE/BQhjIfnkk08ElDwFbMUvv/Si+IjqsRWbMU3u5x2dBA56V3d91Ou1YmE7mvfnjSaXEO5kZ4ixZL5aNHj9gY+oYkxl25f/1p4j2ArmA70oKQePs9XmJEVGlBM7UoYPZ1597TyHjdlFA4fudw3U8HIc+OSTIkZQjQEuQPrB40v5sk4cEfJaFWu9ooczujWOrfbVQf7l0iUjeWPGd/+d5PuuZAkGWnxpbu05Kp9epaxSRu0LT+9+UY9dfcdG+n1uJrM1BzadF+QJRBokK92Hz4c1EAgNhAFwILQY3D7UGOClD8VTy7p55C4Y1kmsnZ7V98wL1PebCs4UC7A6Q2xQpx06ScdPFqOqCSVo7/5T4qc8Flkyl+rWKU17duYI6ykYVWMrlBT1JMAEAK0QSVSBF52H2OKk9VDCGNncVj0OEjCU4ydyRX/iXcthLDiOfjbtPC36x99qOwmqIQcKXJrxO+RX5cEmOjZTEXKEooJx/8YDSHVk0Yuz1rsVjCzGehYztOe5vPh9Fg3+M1P05oUFGu1DwSUTG99Lly8K5wF28SqBBXjs2HdpHJNf4X0+avRo2y7Q6ka9LgDW82xQ73+tvGaeJer7xc57S/s+0hJYYSy5N5cHgOH2bFSEO/SWHKKvd/mqlNCkNGPOg2nzT1Mn9khBcUuCFQbA1jfxWQXAcvcTFmAA4LJlo4TVN6psWSpRsmQBAHzq5Ek6euwYW02zhCUYAPjpQQPpxZdesp6pzRqL2aXy1SfupR//XOM6XY8RSLaTokcVU02DZIetWG0baObi+wfsp48m7nINgDdu3EgDH/yX0KtVHmArUKnO0y6jttrGDbmYbN/m8p+oxUVzdO8mO6Qq2oYyD3AwADDu5S633yZSerktkKtMGV+sCtxlly5dSvv3p3C+1tIiZyvcYNu1v5Tq1atH8+bOYRdlX6oStMnKyqYkdo8tFRFBWzZvFq65cHWW/cGdOWXfPoqNixMutTiXnp4m3HGliy36iomJFW127NhBCQmV/b9nZ+dQpUqVhOsv3HpxHgWyoQ36qly5spADMqPPWHZzxt/CRZvzmkZFl6M/8ggmOrBb8wl+x+zZvUu4WqMPuEWvWrmKevTowf2l09y5c/1zXrxokeivJbs8Q+Yt7LoMF+Q6desKORrUry/cjOEejb5Q4BKOMm/eXCGvNu0PuAwyMjOE2zcK9KvOH3OGTqUu8fuBA/vZ/TtduFaj1KhRg9vEUESE77rFx8cXuG579uymxMRqgjth1Sqfl8mVV15FOI52cAHfuWsXbd60UcwP1+abb74W9a66+hq66KKLhAv4al70XH/99cycOpf+Yj2qVmJR2WYBa+jMX3+zWTtc7WxoQJcES5uqRF0cQki7cb5GIExjAQYg/e/I6sKVOblpebGxi1I5PpKO52RSmfg42r/FB9jE8WYV6fiOFFq3MZcSK5cS7NE4D7do8DHAbRptia0yKat8C86MI+Vo286DYoyWbSuI+g0uWS8Aa7dbKtHEz9nFkS08coMW46L/lk14s5Zz927yOR5R/VrMTbGtJB05eoiioyoIN2uMCzlQ4K6N8XEMRdaBjCjoR7ZpdS3nReEi4iOb5rlAqzeBmTu0vA74aWRt1wMMDIDVhbhXABwIbyR1ysH4PQyA3WtVdYGGKzkAsN20dqYxwPL+1bP0SnG17x21jfb+155Tp2w3fl4rk8YC7BUAq+RzbgGwl/A393dBaLU86wBYuj+Xj45mAMxWYLa6lStfXljfSpU6Q15x4gS7xzL4zeJ4N1iCAYIzOFawfbs2HHs4XSzGA1FUFmjB+Hivj4jJa7GboufMOKfpt8VT6Js/JohDTi3AaBNIRuixn6bTI89sDggLdCD1as/6m//qwcL7xLhu4qCd9FL5WweWEfrGHltFfslguEAHIg/wypUrbbsxaZ+R06dOUXFYzh0Wt+0cDuO4elGVy/FEgtTg5ptu5JzsP7vqHTFj//wzx9X94mrAcCPHGlABcIFcnbI3u7G+WtdDoxi7PADcflwGzdmVQ41rl6I1my4Ro4FgBgXkMvJ3vxh5x1QCGrW+rOc/BosNg2BtkeRY9/fYJjaAJ45rQHf1STAcr8D4CgGX7Esl3NKSbxWQh0mwvhy/WmRgQMmndzNAIBSkk9/UzN1cC4I1McBeWaDfnzCB+jz0kOP7rrAawCBzxRVX0P/+NyP8HnKhdKw33h7ztki907/f4zR8+AjbelRZoIV3SROGJnJzTTzk/LeVy76s53+4NZZVvc04vVhe9dlR32t6BFvyvE0LsEyrRn/yZvWkPWdcoNU5Ks8d7smZ41+iK+5/wfEV8ZoBxPGAIdigSABg6f4MAAzrbzQDYIDfR//zH2pzcVv634yf6bPPPmMAfFQAYNUKXK1aAk2aPCVgLNAqW7GeC7Tba+zU+otxJFCrn9icnuo21PHQgbQCL12dQdiFdpsGSdUrdtG/HJvkeD56DdzoFf30G3eHiMN89z+T/a7OdgUyswLb7UPWq3nRKuE+55Zd22w8WN27d7tTJKZ3W8JpkNxq7vxr52XHGTHGi9i7IFAbmeef9oM749xTWezuW5m9DHwpcfK5KZpZH40su1qwZfY3LwglCzRchjfMb+jPA2w0azXMR+uZYxQCpOd5BHfFrIOHqVH77eI97TQNktqnbjxg3gQMQ2WqRtHYN/eKzWcUPwCWMcBy4YyfdnWtVZrR9WNXTDUW0UsMMMDRzTfdxGRkZ8gQg3vHuusdG3HIAxwuzjWgAmCnMcC6aZBUACzvc6OcvVJc7QaPFejVPjNGMcFmYRtSNibByr06gYp1rki5e4/qx/+iLjbaPmNvtcVHCwJgnFfynuNPtxbgMAC2voeLHAAuz+A3kkEw3PO+nzTJPwOk2IB7HqzA+AhLN+h+TzwWUBdoNVY1UADYufX3zIUDUMMGwZAHfamP7JaIEhEUEbmXd6tHGj+Idjvjel7zACNJ+oD+PcQiIlB6tZf3V3+SD428kdxuLERHp1L3h0Y50J5x1VYd13oiFzMTAvdyt27dXRMuoW+47wYqxVhAFBbupMhqwEsapLALdJG9rEKwvcyG3oiZ3iUA9ucB1i5SraZhx+KiraOJiVsyox4lX1NFpBRxE3ZiJWK+87xY3Tgvh5pesVjE6V7VthzN+vsCyzzAAZOLx3/0gXX07se+VETb+sefST9l5faMBmZ5mHHeYuMhUDHAAEdxceyOriEFdHQtCqFy2AXavZKRBmnEiBGC6dspC7TqHl+ABVoVSb2f5f2tFdmKY0AP9NoN1VCfKW0/RzmTAlidb/cRYQnvE64jOYEQHiFSIcH6O3Ur4sR88b867zvpAg0LcP/uV7lKgwQ+o+eee879BT0PWhZZABzNLtETJ34pyAhgyYJLRWpqagEA3OffD9KQoc6to0bXFlT9Y95+R7yozzZQk7GqkNVpDLCcX6CswDJW1W2aABBgDB/8zJlciq/58qR5KW6tvzK2Gh+7F7uPdyVCoKzAdz28k76afIBat0qmhYuXuJLFqBFS8Nx+2+2UwjGibksYALvV3PnXzgsA7tv33wFl8z//tB/8GctFKsidNv8nhqKiOBY1K28Bpx1ejyjGyEIp2+qBMZzTAOAZX9Whjl0Sgw5ChfUWi1ZeyDa5dKUgpRLeS5MaWo4diKsB6zNijWtdvFpsHLdIKEnLH2cuAWQs09OvHNRqga/nToq2WkDNlvePZ52kXpN9ZJpeXKARPtKkUUNBglmUSxgAu786agww0tqNGv2W7c1zNQb4nRti6JHrGSjquUDbFc8oFEOvvV5YgPosqVZhvU0n9f11hFMbnWDujQfZw7GZL6OLGvpAv2ZSsb84DzDAL/jz9GKONSzQbi3AoZB2zO7lDFa9IgeA4QJdhnNNRjIhFghuQFSDOESQv+i5QMfGRdO330+yzTZnpUi46g55b4L42AUCAHux/qos0M5jVc/MtOejw5hczEeQ46ZgIfDCkD0iF+Igju9wuuGAj9/f0z6nZ155hOYsOXrW9ZqankLPftCLkJLGqWVd6g9W4Dt6fuhJr+grmCRY+CDd0/0uWs4kTm6Llxhgt2OG24WmBry4QHvNMRqaGgstqWUeYFgldj1RkRLiGSAiHy2Knuuh2fT0LMFa90axeuQxNLGoTt2QvWgZIFQlwRJrgrfq+wFwwCy9GiFV8O33EmpUhn7oywRZcH+WutGzdlm5l6tjGV03HOeNh2Vrcil5vM/67AUAo30ouGSG85G7f1pgqBrHLNAAvvDowc9mzZrZ6lC1APe9sAyNvTfvPjfazJHvHPkcaEfRcgoY3fPyuB0XZ1nXbIMJdQCCUVpUIKoZQ7lpJ6lYLKPdhfs4tym/L8vxs6WCXy2o5jzA2/fmUq1RvufOLQD28j22ddHOgUpFAgBDj5IFOjo6QgBgpECSRFggwEIqGqRCQgzwkSM5In8uWKArxFSkydN+CBgA/uzTT+nx//QXeWIDAYC9uOlizo+8fYsnoAbdBsJaKS2Vbj8QSMnz+H3Xe2LXVp+3ieP7831Q0dUjKAFw5UoJ9EqPj131ESi9SnbtYFjAsPHQpUsXmvTDD67nuJ/ZkOGFES5hDVhp4IUXXqBXX33Vqpru+WCwoLsSJNzIUAO6LNASjOm1MotJRX2t26F2Iaj+zamQrh2fQTM3Z1Ov7tXpw89qubbCWqWmKzAVdkO+67b1wlNHZDB4vYHjse0CZbWeSJfCLpPtL1oqNo4N3c719Cb1i596YEAb66hnBWMAPGc1UfsJB0QqpvbM9v97HmO+m8ckFNKyALiFSbDcXF1fxoIJ4yfQY48/Tk4twAixqFuvvvC8FBbg1owQ01gOPbAoxTNjfjaKFTaL8VWfGVUFZs+KnqpQH6RYmXkbVScPMeBlMFyKXTei2Dps5Okix9ewr7vdeAoDYOv7+KwCYIiHF6tMg4Q8wJIJGgAYqZBkQQokmQtYTYN0w/XX5YsVtp6yeY0/J3/ChBNDRDoPq3Q9dsbyAtQCBYAhp1crcPtO68VH2C1b8cyZM2lQv1tEvKuaB9iODrV1DqTG0Q8fP+mmqWgjATB+d8OujXYyxtprLPCjz+0Q8V1u9WqmBFiA7+raxXVqGvQdJsFyfZuddw3d5vmU7KvhNEhF+5Z5uG9fGvfeeyK/bT4XaCm2njVRb8FpJ0ZPW4cXhfd/kUUfLcgUuXNBhIUUR6ZkMwbqtAtG/c0VAGzX+ux4DI2ski125rd76NpuW8Q6SVjdY9iCZOYCrcf8rKcHrYuoXHyrdVnn3/x1iu78jhfwXNwuxGWXobAgB3CbMmWqbfbiov3EFq50Whfose+Opxq1bJCdZs2ilD3bKalhbxFnv2NmOUoqWYtoO3stpnOasxQGkjJWVr1P9VyT1SkbuUHrbfbobdbptdd6rhi1MyLfkvLpebvIuSku0OEY4ODew0UGAGOakg26ZInSIh8wUiLJgtRHOdm5dPJUtj8HMM61vrAVff/99wGzUgEA93u2rwBqXtP1eLH+Ym6qC7TbGGCpP69WYK8xwG+PGUOvPf9EQGKA3cb+Sl14S4OU/4H0mmpKurcFg30yECzQkyf/SJ073xLct1C493NCA3cB3UriAAAgAElEQVR3704Tv/zS1VyCwYLuSpBwI0MNNG3ShNasXSvOFyBj0i5MtdYZLXmN0UJQLyYOdXlRqObGdOKKbMT6bPtSMwC+seNqka5OpkECAZdajFin3QBh6f6M/i+9YrXYeK4Ti00Hjv9FWigVABtNwsgFVA80GG1SsAU4UCRYENNLmjTb18pjxWB4YnkUKWSag3PkjTdeF6nw4NEzmvMA2/Eeyz3iS2sWW2mRyLW97LtydMGtTDSHArbkDXnPGkCwLHpW2fwPZEFyKaN3jnx3GVlm7TJJG20A6hF3GYUe5L3r1Nh7ty7QWHPDGh8uxhooEgAY4sl8wBIES5EBhgF6UXKyfcm24PqMcvJENlWvVo2mTJtuO9bA7GaAy+icL/6PHhs6XABgLxZgr1ZKyClJsLALNLT3FxQVWd7FvXyarZVlKD5xFd3c9VMX7X1NJAu02w+EmgbpbOsV8wELtFcXaPSTmLTBk14lAA4GAAArY3eOAXabegL33e+/z6b2l17q+r4JNzx/NNCyRXPX8ebBuP/PH80XzkxVF2iRq7MuLx/UGGCIYUZ0ZWT5NQJr6rQ4Lm7/wWJUf8xBsUiWbtBuLMBOtCXckBUSLLsWYCdj6NWV6ZeqNN4s5tuxbmma8RB//48oIMDMioRO7VjIjMjK0JYBsGoB7vtvJqobN8711ELBBTociuH68jJDfDqNHjWaXnr5ZUcxwKdSH6YS2fMppu4yca+v7V+BGg1vIgR58arlVJnJ9oRLNFiWUSSBlBRVBZhGbM5mgFP2ow0lkM+QkTu12k5Vm5n7tRmYln3wZp/ceIK3y7+7Xu2KBToMgK3v5bMOgCEiFtooEgSLe5xT/2iLBL44DvCL8uijj9JIfugCVXKPf0UPPDjgTNL7zj4mN6dlxcJ2NO/PG502y1dfuupCP6P7TnKcr/ZMZyAqKU639hxBlSr6GB2dFmkBFguPL5jFzmFR3Z+8uEB7tapD7EBa1olOs3v5CNdkWNK1PFgAwKvb2d9//RUGwA7v9fO1uheSm/MlDRLYTpcuWUIvPD+IivHGZCgVSYKFRdmeJ2LPsEDLSZhZF2UdOwtU1NUDy4oVOLlJJC2e0cjP0hwsPWoBsNbyrI5rx9prp47ok63Oav7f3+6rSFe3YtZtyYyrt1iXessvVEF2Z62yjCxXmnykXvIAY0gvHiLBur7afi9o3oyWLF0WdoF2oXCkuhw1cgTNm7/AEQCmzI9o2GtP08ChvmwV/k0m/r1m0gLKzjxFez9tQMV2+EihRNnOrtFgW0ZBbK1MKaQ+A0YcA7IPo2dIPY/fzbgMzDb8jHSo3fDTWrMDFHoQZoG2vomLBAAW93AeCMbvKhDWTkECX3m8R48e9MGHH1nP1EYNWIC3L/6aY4AfFe5OXoCal9hfv6inT9NDo2/2TIKF/hCz6sUKLAHw0Eeuo4Hv/GJDm/mrqEDMLblYTnYMfffx/a7Jr3wSnaa9qTvp5U/6invOvWX9zPy8pJqSADgYLtCQ0CsADqdBcnyrn7cNvHxw3XqWhJqyAYB//uknAmFY1URO5RMiBSQ1iextJcs/fSpRu6b8lxaQaedjFUdnZoHULi55Ybh92xl2VLspiYxAp10wChB8zbVr6fe5mT5iTIUFOmiXjwHw1ZcuF2Pm23Cwcn+2im80swprF+JsdV+2+QwLtFcA3Kh+vSKfBgnf4dl//EGlS4fW5lTQ7kMHHS9evJhGch5ghMFcxl5j8BawwwJ96tAL9NJL74ssIyifvRFN9wxsKdIHVU1cTIcY6+ZktxV/Iy3YinmbqEWJ6lQs/agvRhjPRBoY6fO8IwCIkY9Xj60ZA5jF5+pZk9U2Uh/aUA1ZR57Xgms78chom+d5IcnncGjgvR1cWYC9rv0cXPqQrVpkALDUoAqEjbSKQHm1fPrJJ9Tj3nsDchHefPR6en78ryIY3y1QC4T1F5PZtm8DvTGxH0VGlqXhD37pwQJ8RjVurcDDxuwSO3RuAbC6+3u29SpjgHGvvfPoZDaO8866h+IlJVKw0yB5JcEKA2APN8Z51tQLCzQWnv/8M+ect7xIN+IJE8ZT7959QuYOWbZsKSUnt/LL63eBhkuuXryvXMypC0O7MXZ6RDNyAamwQeP9vfqPC6l+mwjHZFhm4DffOQaikogKUxGb4h+w5VkTAxyoCynJr76cwOErfTeIbgukhTFy5zRyMVcX5fJ3Pfdp7aKedS0BcCBYoENhQd6/3+MB9SgM1H0RCv0g5GoEA+Chb75JeJ+/8+5Ye9lZMm+ijSsPUoP2C8Q0xbtlbCMBeIuXWyA2gNIOtBaM6HJTyB8CwXUQoiA24g7l4YIVnG4IFmKAYPn+MYvPle8qI+8U9bzRhdCLoze7aEbyoA17Xtz/0TH6aBkDfC5uAXAoeFyc7fu6yAFgNwp57bXX6Nlnn3XTtECbKVMm0+ghPcTOq9tY1UBZf1dvX0pjfnhByOiVBAt9eLECS7ZitwAY8QjDhw6gHXtyXFnWA2P9hRZ87uD9xt0hUmi92H18QO4bt1ZgmQbJrV7NhIdLUs+evURqAbclUCzQ8K4oXsIX6mBVUBfFbn2r/orSeaQDQ7HFjlmUBLchixcADIvBn+xufy4XgMgrrriSY+UyKBTzHqskWCJOryo/zzIGGBfOCODKi2qHMVXPcqIuTNkKrBLEXNW2HM36mwlzbAJSK2twgfMMgDfOy/Evzu1Yne1alrX3ugS/WPjXarhMfCsF+dWAOF/VLN5sMAO5eq6VevGIRtYorUBMuHX06GlKHJkmYjO9skB78RApjPcCQH6XLl3pi4kTC2O4c24MrJ2HDxtOfzEZVutWyfTehPdtAeAT+7tR/0G/iWwYKDLVmATAjWuXojWbfERZcInGc1EjMYK277zYZxXGq4fBsb/8yezRk/b4UihJ4iyj58buppzsXPuM6b33tMf0xjazEDMAvue/mfTFSh/XkVsSLC8hSefczWkwoZAHwHHlK9DU6ZMDFqe4dcFEGvzWIBED7IYFesfWxvTLpLsDcv9IEix0FggALIVyw1wsyZrcpusBGBvyfz1ds2sHUq/QAwBw9bi69FS3oQG5Vm5jgZtcupLWbj0RlDRIYGW8/bbbKeWAL7bGTXn++edp8ODBguDil1/+R9lZWbR06RLR1cqVKzn3Xw4147ipMqVLE6zFDRo0oMTEarRl6xYqX648lYqIoNTUgzSHZUFBrr+2bdtyHu9jtH79ekpPR7I/TrFx5VW0Z89u8fuiRYspg48j5zfSod3UqTM1bdqUVq9eLfqLKV+ewAq/mtM81albl2okJdG8eXMpKyubrVTJYuzGjRqLvvBRLs2yteMclpXi4+nAQd9Htlx0NK1dt1bInZKyn2JiY2jVylV0nPOLX3b55SxXOqWlpVMsH2/ZMpn2HzhAWzZvFvLWqFmTKlaMpzUszwUX+NgqFyyYT5UrV6bSHIuEcydyfB/mLl270px//qGtLFNsbByNHjmGU71F0T333iXOYz7op2bNGlS7dh2/TLC2zZ79O8uWQhdf7Pv4ly1bVugIsjVu3ISvw1IeM4Giosuxl0ikmNPhw4eFblFycrJp+/YddIBlxzWS1+Nynt/cOXOE/pNYd3VZh7Vq12bX3Omib18+Rt5B54Jrh2uD675h40ZKqFSJGjVuLDZVtm/bLur857HHxE8vH9xmjRvRIp7Puex6OOWHaXTLbZ2ErkLNApybe4qaNW3uZ4HOR4JlBcr0mJ31FpJQjNaSonXZRdhfqTM5gdFkyYx6lHxNFcdWYHEhDIpkdaaYUrR/SyYlXbjhjFeYRxdoU4DMgPv+HtvE+gPlybbRNLxbJD+IGku7nnunEYO21KsdAh5V33mM03XHHKYtaac837Ovv/46Pffcc2ZqP+vnEAM8f+HCc/o9FCwlqwC4Yb269CZbg+1kkIAL9ONPvucHwCLf9WeNxfNcvPpSAXa3rW8pQG7KqlT6dGIq/atzLeH5ITa+8qy/uWknfW7Ru/kYjKdq6iRM2g4bs6ynKskMwNpRplF72Vb7XPIm37u/5NCjPzOQ5+IWAHvZkLYzrXOhTsgDYOzagXa9Y8eOAbkeSIP0zCuPiNQDbmKAvaboUSehAmC3+WrzK8XHCF2v2R90aYfpjvTlhQRLxlY/0O/fwrIuUkk4JBcLll4DubHgJtWUV8u62UWEtfGeHt3FjqzbIl3C4N6UwAAvXMIaUDWAvJnTpv8kDnlxuQIj+/ad28/Zhedf366iv/+3iAZPfERsHkyeNJU633pzSN1MkgTLn5M2nkGZ1gXaCIRZuedKTRhZRtR+eYGoxsgJQqz5zX09cIwgSrE8IOfWGutfm3L8L0rTFkvFRqUaA+y1b/XiS+uvam1ukVCSlj/F1t8TrGdp/dW7Y7Rx1No6Vu6fWt37FMgupMXyMW9PmTKFOnXybeC4KaHASgsyym+//fac9D5yc82ctMEaYczbb9Orr75KgwYOJGx42PHiAgv0iiUzqdW1m8RwM76qQx27JNLxHSlUtvbGM9ZeBsR4rhGTT79m+kixEP+7TyHEQgew/PoeW+Ni5u4s73837zKrDTxtjLEcCz/lObYAy5RvXvIAhwGw9d0b8gA40BZgpOt58Ln3XMUAB9pKKdmKAxkDDEtldPRh6v7QKOu7Q6lx18M76avJB3zpJ1ywQGNj4d/9e59ZRDxzhlDFSpBAxVTLcVR27UCQYMl+EQvsVK+SBMutZd1Md8gD3OX221ynpkHf+JANGTpUWIBjYjgPZbiENaBoAMB1334feQks227d7c9lFugVs7fQjr+P0cwlP9K4qS+Lb8tjtw6mJ1/tTTWahM6mkpoG6es7KlDXy9gFGtYXrZXWLA2IXOjJe0gLzuRxPXIszSLx/i+y6KMFmaJFMMipZD5eNQ1Su1ZR9PcfTX1xhwbFKTBW8/5Ksi10nU/Hqr70dKTqxso6rMpttGBHnTwAXH1kqrhnvbrtX37ZZZ42YwvjxRuOAXavZViAscmBtIvQ4xtDhtja0IQL9Krli/0AWHWBHv7qNqq07gT1vJoRLTbbYNllbyRdBmjt5pn2mTEixdK+k/C3USiGPKc+g0bxv3bcrtVxZJ8MgG8dl0k/rvO5QLsln/PikeX+LgitliEPgFULhFfVS0vlPX37CAuwU7KmQKToUecgyZpwbGTfr1zmAdZqxV1eYC9ADXr9e9rnfgDs1LIeSOsvtBG49FL5dYsYayfWdSx8al28WsS0BAMA44PUrVt316AEs5PsvHCnvpQXMOES1oBWA3ALL18+JgyAdW6NHWtSaNp786l+tWb05eyx9NEvIwT7/HN3v0P1ajegmx+5hGLio0Lipnq4b18a9957QtYCLtB6i0h1VnpWSHUxabY41eubrcDrtp2ixqMO+UfZt7wxVW5WMaCu0KJzdku+seNqkRlCLs7txhzbubACMCfWorFDV3AGis2iiYj9fYytv3D5zkt/qpuORbuA1ts4sHJB1+pX9qmknRLfAo95gENhQV6tShJ9/e3EgIXU2bn+50odhLkNGzqEFi1ZKligR40e7SoGuMt1Zembn5hwD+7NM9nKu4V/Hmbwq013pKc4IxBsVFc9bvacGL2f9HgNtGNpNwj1njd5DHUZAMs8wPhWfPL4jXTX8CmOb5NQeN4cTyrADUIeAMNyMG36dFs7TXZ099mnn9KApwaIuEknAPhAahz98PGTdoawXUcCNViAR/f9znY764o+IignscBeXKAhD16OA/r3cEyCFWirOmTJr9dvhC4CWZzo9eo7Ngq38O533RVw8o3hw4bRALbgeinDmNHxqQFMXsbu1DVr1/DSVbjtOagBxHqt2+hzXWvb5hKRA9JNCcb970aOQLZJP3iUfvtkKR3ck0mJcUk06rvnadZyZp3n8kx3XhzWb0cJTSPpsi7NAjls0PpSAbCfBEu6QJtZEiGRdnEppTRz31XjhGUf6jiaWLkbro6jn2YiNxMPl+cuqacMuxZa6ZaMuMMLLt1AKZyPVAXAVv1YnfdNicFv1SgR2yjHqFyuBK3oW5ES4GKO9C5w5zRbaFu5l5tZs1QFaRfqiismqp0PABjzDGRWkaA9jEWwY6wRRr81goHvW44AMFygRw773p8HWKy7x7Qj2sscE+N3EMHZQsbzal2Izay+Rm7O6nvFaMNIzzNFL4bY6DroyaXnKYP22rH4uVPTvWW/ei9FPPeJ4yv+RP9+4lqEi7EGQh4AAxzOnPG/gO3YqUyFTgBwoK2/uGQSqMHNe8iDnwf8PnbCXDzzrzS6ttsW12mQVjFh0cg3bhDkHk7YtQNt/YUSA50GSXthnMQCS9dyxB59P2lSQK+xUcyVVaoxNc3YmLfe8pMcybi6gAoZ7iykNQDyqpVr1oo5eGF5PdfyAPvB7650iihVhsqVLU8jvn2G5q75TegKLtCXt7iO01geog73tSzyrtAgwYqNrSAYrFF08wBr72TtAtTICqy2M1ucavsHSRO76cp4OZz2s0Lz7yoItgNGdR9ETRokmX4lEBZglfX5wktWCoJIP/itxsBXuperi3Q9IbUu57KOXryhPKe3YaEdR0mDhGZuXTHlkLffdhtN+uGHIvu+w3fxwd69aezYcUVWxqIsmJoGCe/zUaNG2TNMndhMG9b8l5q1HiZc7cXmWudqJEit1hzwuT2rMb1G4RHa+94sztfIcwJ9mFmR9TblrNqoz5yd2GMGwA9/mknjFvtcoN2mQQoF0rmzfT+HPACGAidP/tEW25wdZQM0vPbqa44swIFL0ZNfQpkHGEcDQ4KVv38nMavSAuw2XQ/iUd94+WoBgO1uLATDqi418NDIGwnuToFKg6RqNjFpA93c9VM7txtJABwMCxjclnvcczdtZSZgFAl8S5aCX51+OXlC+ttxmA1/jGSIATYwmjfPI5qxNbNwpfNBA+rGjRcALGPNzwWd5Z7Kol8+WEk71/rY1/UAMMj3GrBbdOaxdIqvHkO39uM8l0xQWFSLlgXaD4AlO7FeHJyeZdKsnt6iVNuHWgeWIXiPVytLT40/RCPmHhHqgwvl198186VGsZkeyVDvGgAsMkMMrOq9XwzIfcPye/ENm4VnFIpgwL2WJ7WZV/3azQA7+kEnZnrHeSNrvFYJvBBXU055TYPkhSSvsJ6LYHyHC0v2sz2OSoLlCADnCR4TEyM22FIGJlBCSfZSzORNIC2hld69a+VdIhWj9y5RlSbDDaz6M9qkU/vSsxbruULL51GVTRN64JYFOhAegGf7ngr2+CEPgLGo/+777wMGgKexy8BT775N6zdttp0GKdAkTfKi/7b4R/rmjwniz0CyFfv6d8YILdMguSXBen/CBHr1//4jPvR2AXAwrOqYudxYCJZlHbHArdr/SC0ummP5/N7YY6uILQuGBXjx4sV0d7c7xb2M50QFvmXYKqUtWSd8O44oEgjLHfEwC7TlpTwvKyDf48LFvrRYHTtcIwhQ3BTpau+mbVFrA9KreZN9VvGTzH9QtkwUxZev7HeBxnvn1fs+Esdz8p65xu1qFnlXaNUF+rf7KtLVrTh0BAAYxcjaa+ZK6MSSY3aRYQnm8tS0LD8IhiX1s/drCjZZgGAzC7BMeaTr4aIBwH43aw2wdmJhlpbfmd/uEV5VshSwqqtz1lqepM61dfSsvnY3IrQ65oW4jEXEKa8WYC/vh8J6xvE+m79goS324sKSKVTGAVHm6FGj6aWXXxYu0GPHjaNmzeyFd+zds0ek1wMA3tY/nmpeUJYZ3X2p+EQMvN6evdFxJwpDCAenVRMFbOv43dg+YN2ztB946SMmkqbNOEqdON0TilsLsJcNaeuJnhs1Qh4A4zIEMmYDbMWjRr5JP/65xhYAhvX343cQ+6sXR+qLtTUu5uclCzTaO7cAm/V95pxda6WMVXULgBFb/cbLDwoWaDsu0MG0/kq9OgfAUm/4iWJ0bU9TYtImW1bgrvevo2//d8xvaQ3kawUW4Du7dOdUFnv84FcC34jS+nkCcrJPkgTCAMGDnn5G5AEGmG7dunUgxQv3dQ5ooDbnL96Slw/YC+lGIMkMz6ZaQXr1y/uL8okACzAA8Otf9hMu0NLzBBtlEgCXjChZ5F2hZRokTM4wBhgn9Vxy9WJ99SwpaG/HDVoFdad4GRPL/xIi6drBKTRz8xkvlg3/XEz127I75VHOMc4pkpyEcajxuTIPsBcXaD+rdFQ1WvrrSj/rLab80S1xPqZbbb5fqU+pFz2iHvWckZu5ka7N+tXEWHsFwF7eD4X1TIPTYDl7O53L+ciDpUt4+Y0aNZLGjXtPkGcOYRZokCPaKa/83/8J4IzSsW5palMtgo4xIC3LgHTL4RPUoU4kLdh1nJomlKaacSVp9f4T9NvWbGqRUIqa8b/4qOJ08OhprntS1C/Pzh/xUb5zB46eoqiI4qKvshHFaDa3Q6nEbSauOEZ1KpQkrkorU06K3+ty/yioDxlQL5p/rxRVQvwNOWrGRdD2wz6vjRsbRomxV7FMc3fmUEJ0cepQuzQd4bqyjtQBZIpiGdYfPEVlSpwS/aDvFG4vxzqak0u/bcmmhftOCS88t54X4Rhg6zsv5AFwIGOAJVtxz8dfFG6j2EW+4/Y4Sj3MN+zGIxRZpjg92rsarV7tS1C9eedpStmfRVGnOlPZSB+T58G0FIqPrUzrd62gDXtWUMvabcXxHYc2UNnivjQyqHuQP8jHjh2lf7XrRQcO7aNKFaqIn0t3/MkPbjUqW5rrpO2njXtWijb1E5v7x8DfSRXr0rHsI2KsnQc2i7rJ9duK8denLGHLQzZVKV9H1Es9so+2HFhJN17Yg+NfM2nqgs+FXEmV6go5T0WkUbMGqVQxzreb3/6SCnSYE9/v2e1zKUusFk3//WyPiFFyy1YMAPz8M72FBbhx7VL0aJ8adDQtk5asy6UdO49Rw0Zx1Dgph7annBb63rSzOpXKqiDGjywVzXPwpVqpGF2Zjp/wySXLseyjYp7QIcqSjf/QseMIHCHKOJFC5UtVpmOn08Tf17bsSuUiY2nMDy8QAHDH5DvEcegBOkdBf2ifVKkOH4umnambxd/oA9cQP6HfkiVKU8PKzFbIZeeBLeL6SH3jelSqsoWSW0SK800axoj5/vzncSoT6XvB1qlRguYsOCr0GgzXKy0AVsFv2bI+C3BEqVK8CPflzszJzhXzUkHw0CFviBjgsAXYf7uFf1E0oMYAe4nxa3PJxTR33vyQ1q0a9ysnAgtwXDnfe+yljx8W7/ML6rahQXcOo2zeYJIAGOeLuhVYLlLxXdz8nxiK4oVhPoZirYsuJmVFcuXkvNofftfG6pUrzu/YU9Tuvxm0Yr8vTVF5/ma/N6oedbsnVrhEm5Fj6d58bAFWc/O6YYH2W4e5r9xjOfTr9IP0+DM7xWYwyjs3xNAjdzJQANutEROtVeygFN4sRlGrP3XCeq7pAQbAWAPce999RfoZv79XT2G5DANg55dp5syZ9NboUTT9p58dkWBhJHVzzfnI7lvAM07lPHHfU2BayjA1KRP+vrRZDZq19IyniN2RHn6YWft5M8JN0fLEFCUduZmPUZuQB8BwtZg2fZrtnSYr5eEhHvDkE/7cqdob0qq9kwfKad9ybPXmtHNjSpmcyKYdS47jNgZYZddG31ZzMJLV7Dj6VV8cer9bXT/teTc60xvDqh+3ejWbj3SB3rF7r6gGAIxcrRGliwngW4r/lSjpA+OnTp6kEwyEAYaPHcvyg2AJgLOzs6hMGR+YD5ewBqQG1I2bm2+6USx+3JTXXnuNnn32WTdNi0QbxMj+8v4Sf9yvFAoAuHKFqhzrm0HPf9aLdu/bSW2bXEP/+dfLBQAw2lzfu3WRJMRSXRQhp98CnJnnDaNHqoSKWmuwETGTGSmN1RWWbaUlmN0P1dhVvHsr8Ktr+d8NqHLzRratwXp5gN3kG84tX1KA7y8n7OdUgJsoI8unM6Q6euvGWLr5kjxXcjOmZ6kDK/IeVVd2+tPqVu1fSceCal4twKHgkvn8888Lj6dwca4B1QJ8QfNm9C6TibXn9bmdsmzZUrq7+920Zq0vdMRJwfMdyesaSdDnpK1RXaP1Wvny5QM6jt742rHd5t924nGhBbxanhiVGwYy28EdgbgOwe4j5AEwLAdTpkylSgkJAdMVQPCbnM8sqfIGDkO4iPbs2U1HODahQaPGDALK0Ap+WMtERlJsXBzvFJam1NRUio6Opho1alBKSor4u1SpCAbl5YRMGRmZ4melSpXowIEDDDRyKDGxmjhWv3592rlzJ/dbmtLS0mnzpo3iePWkJMrOPuPKhWNwJ9m8Yi9FxrOLLbcHKKlcubKov2L5crrs8sspPT1d/F6jZi1xPmXfPnG+JIOdOnXqinFwHrKjP9SBfEk83rHdy0XdstUuoJjYGNq7+k/xd1z1DDq8qzzVbtWRXmZXFbtuLeoFgXV97ty59Mwzz9CpY0vZTaQmHSlVhaJP+OQrXrEhnU5dL34/wedkgS4rVqzo35GF/qBXzBv6QsGxZvzCrV49Sfy9ml2YkJsU5fjuCDpRLpXbR9CRI0eEDq688kpBnAb94vrhZ9rhw6J+5SpV/H+rOsI5eR1x/XC9oQeMfZwt+eq9cPzYMXE/JiSwdZ6vbb0a26hRXFNafqgCy+az6NeOOy30iuPTlh+1nTNP1anV79B5jx496IcfJwvwC7dnWH4BfnH/AgDjvkA5ycAXADjr+HHWU46wBGewvp4eNJBefOklwsetQYMGVkOGz59nGlBdl724XIV67J0a96veAo4AcPHiFJ9Yjq65L7nI5QY2JMFSmYr1rIhSGVprrdlxs7qynRnDMWKCmRhr2dxjlDye84jmFViun3y4Iv2rcy2q34atwWyNLZbhsxQbFYDX/Vv4+3jhBrHo08YA68X+qhZf9Itxut+zlb6azIy2eaVXyyj6sBfHOaLouT2r88nq6CwAACAASURBVNQKZ6UfI+Br5B6t9m9CxuMVAIcCCRaA25Kly8IxwC6+Y1OmTKbhw4bTXxx6hfSkSMFjNwZYDjd16lRei1YXf+7cuUv83LdvL1100UW0cOFC8VNbKvM6q0rlCmy0Wivq3HzTzeyZmSJ+r1KlqmiPn+hX9in7VftS67a+8ELRx5TJU6hqIpPeccHYF1zQgpYvXyH63rtnLyW3akWoCyMciuwDdeVY8jzqd76ls6gnZcPvqlz4HfNRx+7du4+Lq0Fk1wJsRI4qPQZVbhgIIsHwuQCCQx4A44IEkgXa1Z3mshEASvESJVy2LvxmoSJvqMgZ7CsI5uZe991Lq9eu91t/o6Mj/OAXu6bt2rVjEL+f1qxZI0AwAPBRBvDSCjx02BvUu08fsVEStgAH+4qFXv9qDLCXBW4oLzzh+jzt3fnsfptH2qJcRgDgGgl1aPGmv2noN0/S8ePH6OoLbqGH//WcsAqrLtCyWVG1Al/FG4ez//hDiLn0oXhqWZeXD7AA6xFdyclYxazKembu03qPhR6xk7Yeu/DOWU007M9M+nHdGYK/GokR9N+R1anDTfE+pmguEgwXALQaF+hHesbTOx80KsAC7bcW5/UndPTbPvpgYhpNnZHhZ3kGCH/h0mh65HoeF/vb0oKulV3LGGtGGKaXJskuW65RbDaOs0v5rNWn6ZpPfGQ8bi1Rcmogwuzz0ENF+iWH99myFStcbfIX6YkVgnAIuRo5cqRIdQXPoNGjRwfUMFUIUzinhrBjAdaCXyOOGITFoaj8MPg71EFwyANgLJymTPmJatTyWf/CJayBsAZ8GoAnQ4+77xGWXOn+LAFwZNmy1J1djhDfiwLwsmH9ugIA+Nnnn6anBgwQdZwQyISvwfmhAZDGrNu4SUz28ssuE7v/bgpCWWbPnh1SG4Jynn99u4rWztmuO20A4Pqc7mjO2hl+ANzr+ifptvY9ac/hnUzGLwn1zjRPapzArtCt+HkrOpujcIGuyeBALnjyAWDfy0Gf/ArntADNiDFa7UfVpllcq5WbL4NglGVrcumR6Rk0Z5ePuAYLv3pJzOnBXBQdL69I9WvxAo/Brix+QMwWYJRLr1hNc5YcJRUAC9dmaUHOi+9dNvcQzV2cS3/Ny6Dvpx/Kt0BskVCSptwd62O4Rbwv1pQl8li05cBaYK9ntdVzg9YDzNpj8loYkYyp10peC84FfMHwwyKmeunSJdSyZbKbx1u0McpL77rDADfEPdGlS1f6YuLEAPd8/nT3zTff0J133knnEqt/qF49OxZgNTuI9BIEtw3C5NSi8sPgOIDwuWAJDnkADNe5337/PbxjF6pPaVjuoGkAxFXdu99F/8yZpwuAH374Eepx771ifLwsF86fL9ygEUsjLcD/N/glAZJ3bNtJNWvXCJisIK+rHleXGlZvIfoEoZssIDwDgRysZYVR8BGILhsjXMSbJvpI60B+BvI4kNeBrA7nsAt6OONQUEWCXlAqxFQUP0GIB2I1SbIHsjYQ6CGWtDAKiOIaVU8WhHkg2Ju7Yaa4LjJOCcD1z7/+EqJ4IcGqXCmBNmzaEHLvcbA+//rJMjqZo+9Ke5Tv6/qJTelgRoo/BrjrFX2o65UPUmomu+fqAGDosihagZs2aSJi9AxJsLQ3pJ5l2IzkSbY3su6axRmjrRng43hWlG/+OkVvzTviB8JySFiFmzaKoh5dKtHV7UpQQp1yfuswFatEd936t3BhnjiuAd31UFMG9Qd8VmNp8eW0SO07rRcgWa/400bB6pvGoFcCXyO3cTMd2LEGS33YSU9lVJddyY8yO23iyDQRtzxlyhTq1KmT69eOHYuU684D1BCuu9OmTw+TYLnUpyQ6C1uAXSowgM2snjc98CtD5BAehwKOGJUfBkAY6yHVEhzKVuCQB8BwWZkybbrjWIMA3mfhrlgDIDFAmTB+AsdBVPHHRlRN5DyM4VLoGpAx10iDdCg9VRcAI069S5cudJjjn3/99VcRy6x1gZYAOJAu0GDBlazdzWtfRFk5xynn5BkXxUMZB2nL7nUCgKpM6IFWogTh8bEJzC5eRYDMJrV8Fo6IkmUo83g67Tu0UzCno4AJHCztwQKf0AtYzgG+IUtUZDmqUiGJWctjKKZsBco+eZwOpO+jzbvXCNbyHQc2BA2QS+ALvTSvdxFVimGWeh579A/P+gEwdNKmTVs/APYSAxyKaZByT2XRD6MX0cFdPi4C3cJxvYlxSTTpn4/po19GiCqwAN90yZ3GAJjbJDWMp+sfaE7FShTM1x3o58BufypTq8hZW49b6rnw6gFRDKLG7aqDaq24elZQ2V62M7J4Grn0Yn8Cxtw8ILx9Wy51/iLNzxaNbqU7YGTJXKpWtQTVqh1NMeV8FuA5C9OFGzNigKtUieK4wqOUnpbDQKk4paWfpFUbcgq4A75weTm6rXFpSowpTgnVGPQi52iWgcVXa5W1E6+r6kIbE21mSTa64FowztZzlUzMSwwwvkfg3nDrIWL3HvVa71xgo/eqA7ftVRZotzHAbscOtyuoASvWdQmArfhh0LNeeNy5YAUOeQDcv9/jNJKTb4fL2dPA++9PEAnQUSSLH9jyqlerRldccQXdcOONnnaOz97MQntkmQZJAmBJghXF7s/Y2bNDgiVZoKEJty7QeNEmxCdSco3LBZiqVQUrZ3vl6PEjtG3fRgGI/1n3c0AAH/Kwtm94A7Ws15YqxlRiQeAmqbqiav9WZOVq2/Zvou9mf+BPUWZvJvq1AMIbJLagVvXbU5smVznoilO+HM+geWtm+VOfeQXmkAXp0RrVaEnYmIiKjM4nT2r6ARo88REBgFEXPxGCsmyFj9jt9ddfp+eee87BHM5UhSfP33PmhJTlxYj4Ss4K7s9ly0TlywGMc4/dOpgub3GdqQUYeYFvH3BpkSLDkhZgzEEAYDaECgInWfRS9RjFB+u5LmtdnbX96o1jByjqgUEAYbbG7j9YjL5dmU0TVx4vYBV2ciMj3dLtjSJpV+ZJuqVBGbq5USmqWZXHYEbqArG+ei7ddizBRnHBvpezT1yzmF6tm7rRBGW9AAJgr+8HJ9fCS13krx3L7MXh4lwDiPEeMexNWr9ps8h1PvKt4dS1a1fnHYVbBEQDVqkrVQCM7CBqeByMIyCOlSU7O0cYSDLZO1BmCkFoHQpcoUPVChzyABh52z748KOA3DDhTpxpAHFhHTp0sEVdj2TeozhHnJcYImfShWtnZKQLMopZv/uIa9Q0SBIESy1ZpUHyrbHyx4XY0TDyV99wSVdqWtt97JgcBwBs4+5V9PeKGa7Ap8z73KbJ1QXAnZ25qHVOnjhF3//5oci57QZ44uPTusGVdN1Fd1DVit75C6Cbr2ePpzXbFzr+GAHMdrr4HmVDgGeK/QBf+KS/YDNi8BcPi00ICYDxc9++PcJ1uW2bS2je/AVOVSnqwwV6+87tIQOAzYiv8ikgzwI8fuoQmrbgC3HK0gKc10FRyguMd30ib2jK4gfAkgVanbSe2y3O6xEzyXZGrtF67cwsxkauw6p8KhDkGFcJUpdtzqVJa7M5xOAE1YyLoAPs/rti/wmav/sExbM7cN2KJSkl8xRtyzjNuemLUeXIYtTnwijqmVyCjp4s6bPyygJXZ1h8peXZbHNA772qR2wldaEHZI2OqW2srpFWrwyA4TJ+53e+sA8vFmC0t7JIuXpxBLgRLJczf/0twL2eH93J7Cm//jYrDICLwCVHGszWrVsbSiLDrbAujI2LFtlByrHhCuSoyFjzxBNPcDaYWPrwg//SypUrRRYVZDhRQ+SkFTgMgM/SBQ90HuCzNI2QG1abF9JqAjJXG9I0hUvhaACpi7p3u5OWM6sl8rppSQ7wwpMFu3ooag5g/D3+vXH+OOGIUiVNwZV0IZTW3koVqlCbRmzV1AApr7OXYM9unDBe9L2vf4Ytz/U9A1+t7ADCizb+Sdv3bvLHx1rND67Ot156X0CAr3Ys6GbOyl9NreUy5hmxvbD21qxcz5YsegD4tltvpe8nTRJiWMUcmelFjSW20l9ROG9GfJVPvjwA/Nmvb9M3f0wQGwcvdH+XarHOM4+Zvwvjq8cUqZRI0gUa1s49T8RSVBQ/2GqmPjNyK6kUFajhmNrGKGbYiLRJDwjLcazcqvXkyXOPznf9GMQiDjaqJM8VYPmE728UMX8cgw74uK4urG5WI2Cs1Y2evHpt1fHsukFrr4kcm1mgt+/NpfpvHxbv/QkTxpPblCzoMhTyAIddoK1uWOPzKgu00zzA7kcNtzTSAK7HpUxMqVfU+N/ynNITsb8wikQzAEaKz4GDnqaOHTv6m4IkFSk9Mzi9aBgAF6F7Dq4Wv8z8KRwDXIjXBLna7rmH2YXZHcJpgSX4d2Z7DZfgawB5+bp16y5cVGRic5XmHmx/siDvLwqInlSCgxEjRgoSLMRwRZcr7yemwgv0ulbdRCxqUqU6Im4V7s2lGWhXKp/I4wWbwbY4paancIzuLo7VTRMAFEXGzyJ2FsfLRcZyHG31PFfn4OkcQDj92CEhD9y1UUDsBXmEXBzTC5kqlI+3BTa9Sgp5cG2gAxQZxyxlKF82zvlmAK/7X/mqr7B4SwuwajHxkgYplGKArYivzjxTpyiuXAXeWS9Ngz9/jJZvnicsI6/28Hks6aVA0l73okSG9QrngH/p5ZcJAHjjY/Ec1sCgT40BNorLxaSMgK6csBH4xXkzN2cjkGfkUqztT/1bDwjivHxN4hV55pXpk1xuAFixUWsvrNFYUleqXvT0J8+bgWA7rtZ6+pN9M7iHi3j1kakCAHtNg1SYAFhuxjq1TIVD6tx/eQC43njjdZr+08+EDc1RnAbpQs6RGy5nRwN2LcB6ABhrvs6dbxGCw5OwV89enC7zQBgAn51LaTxqmLWvcK+IdIWTLLBuRu/7b46zGReOs3GjOydtkJKgJ7+4JF29BMHoQwJhbX/aPG8SAKMe4kQkM7O0ZPliaM9WMYnVPVsimYwLUBr8jYHgTRzyv/7to/kAMFyX9+1PEYM2b9KYVq31gX+nBWSGmzZvCYk0SHatv4gB1gPAL3YbR+WYddzKAgwdwgp8a7/WRYIMS80D7Gc1hgs0itYF18yaa2WdtQq10BI+6Y0vj+GnXlysto22nryBjWTVs2Tr3fR2rLBWbtt68b3qWHru41pZ9DYEjK6ZQQyw181rLxwBZu8TCXZlHfU7h2Py+yfPm4HiMW+95U8N6PQddr7XX7VqFY0aOYI+/Ohjwobm2HfHh9OTnsWbAtejefPmhhLoxQBLF+jy5cuJnN3VqlWnLz7/LOwCfRavo+nQr732Gj377LNFVbxzTi4QXvXp4z2ZvdecguecYoMwIewAdrn9Ntq6fYef4RTDaBcI2qHV/G6ffvKJ3wW66AHgICgt3KWxBhjrvPjF/ZRyYL+uBdhLGiRYXoYPH1GkAXBu7inKSM2i74f9bZj2SFWeHgBGTPyzd48S1exYgIsSGZZKglUgD7A6cbsxqioI1fvdDsjTA9poZwaS7TzjdizSRpZpMzdvs7H1LOhGerGyOJtZmLUyGAFoDQlWk8aNafWaNXa0p1snGBZgCX71vmnY5JUbulIgq9ylgwYOpCFDhxrKHx8fzzwFpWnturVUvToz9LO7aHZ2tji2desWiogozaChGpUpU4YQ7rVnz25KSdkv+ktOTva3Lc/eVOVjYsTxZs2a0vZt22n37t1UKiKC362R4vhBfs9u52838m/Xrl2HYjkeE+um2Ng4iouLo8qcbQM/kcUhZd8+MWZWVpb4iZzqMbExlMx5m3EMf1+oxIMeP36cYtjdFQWyy7FxDDLfcONNtG3rVtq8eTPl5GRTFs+xDstQuXJlnk8Kh0od43VEKbruuuvyWXlhBX6EUypef8ON+fQIQqavvvqKMjmONIP1UrduXaEfhF5BFswZxzEWdAg9JHAcKnSKgjnvS9knZEAbhG9BhqpVqzJbe22aywSKKPgb84Wu0tLSRHvErwIIQof72Yp5IieHN/PLin9yfBzDdUP9qOhydPSIL/NDYmI1Wrt2DZVmnWZzvyiVeNNXtt/C9dPT0lkvCUJuyA9ZcR7nUvalUP369Qn3DcaS9wv6adCwAa1atVocg15QoIs1q1eLNtBBjaQkMR+cx/0AedDP5k0bhRyt2MJ+x+23i+8mvPRQ8DsKYrKvvfZa8btesUuCBQIsIVuYBMtQl2ftBGLQvv322yK9cDprygnCwKoVwEv3Xt2pvIx9vrTFDuAdt/5LsDLKordbrt0hR125Sy6vE/IAN2rSKJ8L9HN3v1Mo7rzny/UKhXm+MjG/C7TKAu0FAJstPIuSXuxafyGzHgBG/PegO4dRNocl2AHA6KfNLY2pxZV1zroaTC3AkM7McmtGcoW2RoBVztoOw7QRs7Re31Jeo3PqeVXzZtZaPZdjvbZm4Fo7rhPrsJGVV9WvHrmW1kKuWIBnLTlN13ySKmbh1QL89pgx9NjjjwfkPtYDvpLjQjsAwnpQVDBsxFyLfg+mphbIR440gFUTqgUkC4HWe86tu3ZAFGnQiZlMqvxai7kEXVpSQ6xFWiW3dEzQCPHkeHpeh3Z1Z+SxaMeT0U6dYF4Ls77NuDPAyg0rrlGxmwYJKZBO8D8QpR7lTQeVJ8ZqQ+ls6cXuuCHPAt2scSOaNfsPqpSQYHfO4XouNYBcv8nJrVy2zt8s7AYdEDVaduIlLhOdD3vzTXpqwAAxjmoBxt/PdB/tKKWRpbDhCkVaA3ou0CoA9nKvFfUYYGn9nfbufDqadtzWddIDwG2bXEP/+dfLjgBwUXGDVgGwYR5gPesvtGXkMmzmSmzHbVftW3tV9KygKuCV9bWg0AgQyvpOgKYqk147tU8jcKoHgvVcq9GXlTu03iaFkTWZLcCBBMAyhtzWw2NRSSXx0ZI76jXFoh1Fy3GhdYdGv5s2bhWuu7CoSWsaCCUbNGgQCNHPqT4mjGditD59/HOScadaABzWX3AuOzglduzaqmsAtNpw0nuGQIYF6zpSZKIgXaaaISQnO5cB8NF8PDFO4+yDowl3vYY8AFZZSN2pINzKrgZAftW5c2e71U3red1NDogQ50EnXhcdRgAYKYVeuHuscyKl80Dn5+oU9QBwoEiwkK7ri4kTi7TqrPL+aoXXA8Bdr+hDXa98kON/kU/Rtyi3KkXFDdoQABsBOyOQhgmbxdZqzxu585pZb9GHERiXCjdzVdZzR9bO0woIq+MYzUm9+FbWXm1/8m8r67o6tp05y/oMgIdOzaanf/WRXXr9Znv9FsnpWi3csWhXi1zAHzmSw14Z7HmRR/SoZ70yYoEGEVCDeg1E+EdRKAgZ6fvwI+wSvZSqJSYKkVIPpVKdOnVp7969dOcd3QJirbaaq5Y0TFqAsTG6ZOkyPzCD/mol1SkUmaxkPpfOwwC4iO+B0qXLFJiWlQUYDexuJAH4qs8O2oa69Vd8Ivifkrwu9G6NMGtf4V4zrRXQy+h7OOalat7L20s/4bb6GoDb1v297qeJX37pWkWqa6p67QGAX73vo5AmdXKtlPO0IQDw6O+fFzmYJQu06oLlxQW6qOffzD2VRb98sJJ2rrW/AAYArlyhKgPdbHrp44eF3twAYOJUSm06NTzrbtBqDHCBPMB6RFN2gLGVJdPKairBmtat2Ij4Sn123YytB6qdAH2x6lLyqRtZX+3OW/Zn5v7tZM6qfJwW6qmvjtOIub74RK95gK0sUnZfq2aum5Ece1mqVAQDggiOzfXFLp44kSPyl2ZxfKUeCFYtWGYGlepVa7jK+W53Xk7qmXnMAGxWqZLoD1dy0q/Tuvf36kkffOhjtUeRAFhLaogY4ObNmheZDQSn8yyK9fEcdOnS1XDj2E7ebW0ogZolRJ2zNozgXAC/4lXH/0IaADesV5emMu06gsbDJbgaCKQFGJLmWhF5BHc653zv+BAClCAxvdsiATDAdFxcxXwf1ZfvGxeOAXar2BBtN/yrZ/IBYLhg7dq7Q8zGCwDWuswVNfUg9dEv7y9yJBYAcI2EOrRy2yIaPPER8ey4AsA8Ktygb3vyUkfjB7Iy2P9BxiPBQj4SLD3waeYK7Xv5509vZCSskdVV9iFWMXmAUs+9Wa2njmHmXm2lOO18ZX11TlYWZC0INgLFWpdlrdXbyGpsBrLtXhtOgzSHs8u1n3BAzNArb0cgALDWYoVN2ejoCFLZayGrtIjhuwWSKoBh5DCVIFi6cWpjgbWATl7aQMYAW91eds5bbRi2bXMJzZu/wE5XnuqoHmLoSAJgrMvXbfSlJkQBAG5Yv3HYAuxJ2wUbt26VTAsXL9Ht1Q4ARkMzIjm9js8V8Cs+HfwvpAEwJjF58o/+nFUBvr/O6e4Q07tz5y5KSqpOFzRvTMtXrqWFCxfy7mFVMe/WeTncUvLSnPTv159m//FHQHRSntkGhw8fJsbC+JBj3769/rFxDEU9DnnCFmNn6h8+bBgNYGZLt0UluSimWYyFAbBbrYZmO1iAX/mqd75dfHgCHDy0X7i6NapfLx/hmpNZwqK8b9+eAuQzTvrQ1gVow7sL77ZiJQq6iDnp26n7M/qWAHjH/i1+vbkFwFGxkXTzI5dQTHyUE7EDVlfL/5DPAixH0QNrqgR6YM3M0qn2awVutaDOzNVXrHx46aMFrFpXYtQzc9U2A6NOLdJa3emNradnI8uv2t4IJEs9qNdInRNbgNUYYC8AGACyY4eO9BezBHspetZfrCXKx8Tyu6OcAL4whlzToYPYcJr9+++CSRnjpzK51ZGMDD+RT0Ye864Kgo1IhUACWbN2DS+iB7Stleejl3exE0G1McCqC/SyFSv9XQEAV6uW6IoEy4k851tdMwBsxwVa1ZcKhPFMmKUTC+W433yfJLziQ/mmCecBdnf1pDXXiFkv2De4HSZEtQ5+j+Td3iefeIJefOkld5M+D1s90b8fJ6R/y/XM1R3eCjEV8zFp9rv19TAJlmvNhlrD4nT0eAaN+GEAHUpPFXmkD2ccEvkep03/SUzGCwkWXObWrl+vG8vkVlOjRoymJ57qTxMmMFFL7zNELU77Sz94lJyQX8n+JQDek7rdnz7KLQBGHHCH+1pSjSaVnYofkPqmFmAJpOwAQi0w1YIvFZTp9acCO3Vc2Y+e5VWrATuA0IgIy8h6qtWBmXeTETg206N23mbjGW00mFnd9fTGMcDv/pJDj/6cLjToBQCDUKpJo4auN8jkJdRL3QLrbyynAypfPoauvPLKfHl8AXyfefppAYLhEZXGKYMyGQSnpWfmiwWW6x0jF+iiFsNqZKmWerrowla0aMnSgDz7Zp18/fXX1LVrV38VSXalla+obSAEXTGFNIBRzDqGt2sBNhJVzRgSbDxQSOoqMEzIW4CxYzdt+rSAWg7O1sUozHFv5/ywkyb9UJhDeh4LO71YZI8dN85zX+dDB/jo3NntDk+uUHKnWbI7qnrrdf2T1IZZbcPl/NDAtn0b6I2J/fJNVgXAXjZbAs0CDYvtvQ/eTcs3zyNYqWdPXkjNr6jJhj9fjkQnxY37M/qXAHjxpr9p6DdPenKBLgpxwGoM8G/3VaSrWxXnZKWcHBrl/9m7DjApqqx7hzQwMAwwMOQkoCCgICguxhV1TZgFBFFA0R/Mrooi5rzmsLKKCq4LhlVcEcUlqatiJAgIKCAgOYchh5n/ntd9m9ePV6GrekJjv++D6a56uarr1Xnn3nPdTHhtTKuXCbIbgyoXzw876wXKUZdfsKqP08YWm3W5sdtuJtC2m9NL3VnKeIFrfe7czKfRnhEHOGzkhmSIYOkAuFr1KlSZfX6r8HtBbm4uNWrcmF566cB3A4Tgufeee+IAMHyBbWbQTs+hVAPAJcUAIw7w8SecQKY4Exjg9kd2LDU+1Ik8/0tzXjcAPGbMh3TeeeeX5u6XeN9SHgBDbW7MmE+UbH06+Z+BYcM4RtjVzjHC/NdUfDkPb9WKbmJGMwybU3y9LR0tDeSg9EOH/iNwZwYM+D/1UoGXCAST11OLem3p1h6PB647XTC1ZmAlM5n3vTEgrtN40Zk1Z646FuZec4tnmOgsgbFdMDmf/j78SRr+6VOqOJjX2wfeT81PyU7YjDiI+bNqlMWr6lVvSG9OfIHe/eIVdQibRmd36p6QCrSMv6T9gHUV6Lk316CWdXkzYSsDJZvvKzqts6j6dxmQH7YWeW2sqxO4NI+bIM+NwZW2zL47scG2/PrYnBhXr3F7mU97bR6YPxjbnEgeJ9NynGcTaJ0Bxvr785w5if4cY/kTNcm0NeQGgDsfdzwNHjzY2j9snK9hdwhhgJ0AsJNJKZjkxg0blxoRJ9P3Vh80wHpN3hAoDtbOyQTajKeMPh1+WNs0AA7867EXBAD++usp1jBIaQDsPdkpD4DTJtDeF9kpB0DwyhUr2fduFc2dO5da8QKHVKdOHfa1rUuffvopHXnEkfTTzJ9o3Lj/KgYDu8Dwq8up+ANlVdhJ1aqUpRUbylOrhrtpyeoC2r67Iu3YtosqVc48oFkcR6pe9yKlXLeFTZGwqLbkl+jaeRHTPml7uma+Iz7Iffr0VX7JaT9g/9c87K77P994g3pffrmKidioQdO4BSzNAPu/DgdDThsDrMchvLJfX3p9+IhAQ00mAwzGdubotXHiU9isub/PS1StcSZ1vvBw3yAY8X8/HTYtIfVnTADY36yKlalm1dr08keP0djvR6p5gd98myYdaP1m/2rSMqEl7Qc8cABvpv3jH0o0Zf711alxXX59yDcYYBP0OYEvJ39bN/Nk/c7y8uE170InH1s3llbqcAKstj6gjNOGgJzDXy/G3JbHqYzkNTcc9L7IWJw2JWwbBQyAB/4zn4ZOjYTrCqsCHcZCRLpvmkBXr84iWFEGuHbt2so6zAwJA7PcOwYN8sUAu4VjO6RJY1rEptQlnTAHvXv3jlNfNvtUXIrVskEu7TuJmR4VXwAAIABJREFUYKVNoIvmrsH6u3Dxr1bXoTQA9p7zlAfAGKL5I/QedjqH0wzghS+ynu43FZQXH7UAvjuc9qy/hsrvnW+tAsrOEEuyKTzHRJRqPEFU8RQSk7oxY8ZQ165d0xclyTMAs6OePS8NpQItAnM2Fcw7ez7LPsCHJrnX6epK6wz8vGgqPf/B3XHd05nbMAxwMp/hX/57Ni2bsYmyK1WjR966ib6ZM0mFbbq759/p0AatVf+P7tbIlz8t2OR3Hv480CWpwH7SOgDGy8pDvYdTZvlM2pi/gcqxcFgiqaQBsM4AH2ACHVk04llfkzk185iD91NeyjixoDjvx9dVz+f02cnE2umieYF3J9Duddw2T3LMNPHW58c2/7bzev36GNgEWhfBChsH+Jyzz6KPOWJHmOTlA3zkkUfGaYTAJHfkqJG0etVqWrt2bUwJ2skH2IlZLW0MsFu4Jsxv28Nb0ey588JMta+yephEFNDDIP22eEmsDmygH9W+HQutzvZVbzqTvxlws5wSc3R/Nf0xc6UB8B/zuvsetYhlxRa/nRxSZ8NtvsoLCBZAHAPA2Wx6nX01s88rqF79+qqu6dOnUbt27X3Vm87kfwbCsHJoRRhgfDZ3wM85phd1Pb6X/86kc6b0DEAEa9CwXnGmdboPEliWx//2t0BjTBYAFn9dMLAt6rehsd+NioF23K99zrxRsa8Qlep4ZgvP2Lph/H+rZ9egCgx2n/r3nQqEI91wwYN04hF/ofX564gKouypzxkraSEsHQDHwiDpJtAYhxv4xHk302UnX1wbsNRBo7Qr8+jHPNpkdfVrYPNZlr7b+ugEfP2y1ImYROv9dAPcNubdZu7sNuccBmnNugxq8fw62rKzoNQxwBUyy1FWVkXWf4lXgT68dWs6+uiOtIQB2Lfffks7d+5U7O9WVn32UoF2ApalCQBjE+Cq/v2t/s64PWwhC30+YhLOpkeJQGEBXaYpeRoAJzy1vgq4hcMKK4LlqwMpnumgAMDjx4+n0047LcUvRenrPtjgypWrKtPnGED1AMDCADuNRp3P+StRlQhwimOX3x9d+iYhxXsUBpRg6OLjYzOBjoRBapziM5Tuvt8ZsAFgqDfLTn8Y4RU3nza//UM+HQAjBu+KjUvpgVHXKNN9mEEP7vWMqm73nohZ57HntXIFwWCT507Zz2Qk0hdhgJ95bwhN/ulDQqzjQRc/T3Wq12cf4IiybiJJQHtQMa9E2rLllWc1zsV8gHUTaD8Ayw3smYARDbkBXf28rcM2s17k8wu0bf0x2zFZaznvJdAlfbfl9zJ1to0hEdBvjsHJdLpiBm3bVkDNXthMq/P3hVKBRpPJNIFGfVCiN+MAZ2ZWYHPQTGUSCiCIhDjAAL87tm9Xble7dxVaBbCQ1w0AtzrssFJhAo1+msyrfkmLEwDrG+TogwBgaPN8xyE1xRy9tImIhX0WlpbybpYAyYi7XVrGWVT9SHkAjJeKj8d9Qh2iMWuLaqL+aPUi7uNJJ52sFow4E+V9m+NMoL0Ar3Xecu4kqnyxOgWQfcqfu6j4wmCZJ382KZBS6x/t+vgZLxbCnpf2pNEfBFf7lh3etA+wnxk/uPN4iWCdyOqfQeN8JoMBhrnypDem07plUXDJIlRN8w6jx966RQFQqEE/dtW/qELZCjEA7KaujGfTB09/s7++RC+vIYIFn/lLTx5Iy9cvou07tyVsAo3mW3VuTEf8ualvH+ZEu+yWX48cEGOABQCjYKKmvHpjNvNnG7i0CVJFFpL4rjuBVze2VupxM8XW8+jtuoHlIOdsDLXT2L36bV5UL0Zd2jHCIIU1gU4GAMZQbLGAK5QvTxUrVeJQiVlUvnyF2Ij37NlNe/fsoT38b+eOHQyE96s/I5MeAxjf3USwmjU5tNSIOLn5KtvclZL5HNDrevjhh+OEx8QE2hTBSvsAF80VcDOBTjPA3nOe8gAYN8CEiROSGj/Se9oO/hzin2sqP+KlsGDjfVR2ZyT2Z6JJAeZa/ySq0CZWNG0Knegs+s8f1gRaV3k0TaChrNulQ1pm3//VSO2c6zevpsGv9Y0bhP7CGOZeA2MwY+aswBOE59JX782NY2u37drKrG9rmr/iZ3pw5EAVtzhmgqyLUDFQbXhYzQPEsQCo33/iK9q7e2/C/dJFsIQBxu+l96nX07otq/cD8ARrhhI0TLdLIh6wMMC1s8vSwutz2DqIwyDtZODpZYprM4t2Yzmd5sTL7NlkoP0wvUH6Lv3zAu22cTiZJtvqdGpHr9dtjMhnio05zZGNLWcRrBGT91LfDzeqFksbAEafwALDFLpc2UyqUqUCg9/yVLZcudgM7du7V4Hf3fjHzO/efbvi4v8io66W7MaohbFwSfBn7pndrZ/FyQCbljsCgKF3sGxlvGBYuyPapn2APa9sYhmcNmxQS1oEy3suUx4AwwdtzJiPqFZenvdo0zl8zYD4/TqGPUjAD9hsUPkF15lCGWUrxp1Cm5dddhkLJbSnUawQnVZ69nWpXDOBtYVa5Ki33gpc2ZAhQ+jBBx8k2w5uWgQr8LSmZMFv2Y9VwgrJAPQFOAwD7CXq4jVhAKtj//4dbdu0I5ZVB6EihnVks2Pp7sueP1CFOQqCz7iybezZdACj7NUJ7Tzarl2jLr9476J7RwxkED4rZoINEawgJtCoHkJYbU9q4um7nEBXfWcVBtgVALsBSreWdECMfH6Ams3s1wmUSp16H2ygzxSVsgFWvS4TlOv1J+IvjHJu7LSbIFcipt5e45F+4C/7AC9ZWUhNnmF/dU5hVKCxFh13XOdQMenN2wfCdkgCgvEZQLhCJl5r9ycT+OIMmF8kHfyCtTz99NNp7McHbu7bLKB8/3CSnBH9vOWWv9Jjj9tDEEL1+tBDi0ec0vQBnjp1KnXs2FEx6d99/0MsPA/eH9od2U5tQqZT8mYgHQc43FymPABOhulcuCk8uErD9Ll9+6PUoNyEqfas6WFVgtaFr8yZUexv9QeIss6xTpqE7Akbb/DguiLBRwO/G5hKhVHelAUOitKNmzRV/uCS0gxw8GuTiiUnTf1PLJ6t9F8HrmEYYNOULtH5cRKrAgvcpvHR9NnMj+jJd1l7gNNdvV5UoYhWb1h5gBkyGNYuV7TncG4RM+oFX28I5AMMAKx8kDl28j0j+6n4oRKKCfWmIgA+QATrcH59WG/EAXa7cE6mxSjjZj7tVqcXMERZJzVkv6bANhNmNzZaH0+iN7Lk96rfVq9TP/W8JiOsz49Zp6ECHQYAF4WIlJhCS7cBhJHACOtp966IBcfOqN+/DfzanmfmdJx2apdQERWC3gq2cm4m0Fj369SpF7dWJ7NtvS7z/VsAsCnOVJygvKjGWhrrTYtghbsqKQ+A77/vvjjZ+3DTkS4tps9eqswwOcxYeYyaMCc/4AOOV7vfEfyqevbtpDZtj6I5HJMY8YYR0y+dgs/A7Nmz6eILzqdfFiwMXImIXNgAcFoFOvC0pmRBWxgkaDAsWbpEuaCEYYDDAGCb+bNMsDCxv6/5LWYGLabIOKaHIkJeKDcjVvDfRt2m4qKf2rxXIB9gAcBo44G3+ysA/KfDu9BfL3lUscJBAbBf9eqiuMFkbUDdX19dizojotQ6LQ6wm3pyZKGIdCtRoGYbjBso1fMnwo5KOSefXdNs2w9j6wf0m+2a43VimZ1My91Mzp0Er+S6SNvIl11GMcAtXtiomNIwABjV9urZM5Q1ku02AAhGKsdWFX6SG/hFeTcf4E5HH11qTHjd4qaDra5ZI69Y2FYJkyhzLybQ0FtYvPQ3VujOiV2WMOuDn2v7R8xz80030tPPPGsdetoE2vuOSHkADN+xMWM+oUZNGnqPNp3DdQaGDXuFbrzxZupzxeX+wOeu72jX2psos8xuz5ndl9mJylZ7lKjs/geiWQgvsqtWrqaW/OJ5gPiWZwvpDOYMAABf2u2SUPEAhQG27SrDn7J10w7pif+DzIBNBAsvOivXLFcAOEycz359+9Brrw8PNJPYOBv10JQ482ezotycPHrpPw8rMSw9Hq8JRKHcDBPlx9+5jeYs+YEuOO5K6tL+3IT7ZQPApxx5Hg08/y4Gv6xEG2WjEq24pEyg8Wxu07qt2pxE+qhnLp3TiX2AAYCdAKM+OCcTZ5upswk0pR6/5tVO7KnN/NepfTem1A3A23xuzf7r/bB9Rn4n1lqvSz7bAC/OOc25rZxtzpkBHvtdAXUdtV6VCAuAkyWCZf5mBATLcYBhAF35q+fXTZ5tvz0nZhXrX83c3DiT6UR/u8nM76YCjXaKi63WNULQrqhA4xm7cPGvcdo8aQCczDsgUlcaAIeb05QHwNix+2Tcp2kf4HD3AXn6/TrVz6rQ+zY/SQV751tNolUxD+bXrFoXxSoo2JtWhQ54bd999126rFfPUIu2WFjYfIDTJtABL0yKFrMxwLoJVpiQW26Mhtd0zfz8N/r2wwgwsyUBoxOm/UfFBMYLM8ygOzQ/npxY4I35G+jZ94fQ4jVzAoFgGwCWOMRhAHBJimDpDPA7F9egbicw+wYTaCQThNlYSy9QKRfPZtasX1gnplnP4xekooybKbR53g1Em/7DTnV73dBO/ZF5to3Taez6tbGVlz7a5pdFsKb8THTcK2vV2bAAuCgYYK+pTPS8aF6Y5cCqNm92SKkJg+TUT+l3g7qNikWx2ty4FABs803907GdkuoDnui1PRjzu6lApxlg7yue8gDYbQfEe/jpHJgB+P127nw8KyiWo3/961/UtWvXhCcGLEzGzrFE+9bSvj2s5pqRS2Wz/swxC1ox61s34frEHzjsoptwwwdRgSefeIJuu/32UCPSRbCat2gaB6bTJtChpjblCi9e9Ss9OuqmuH7r6s1hfIDdfNrcJgrM5KfDptHSuWscs4kZ9K/LWA161LXKN07Y2PX5LPBTEDXjjdYg+QFUHxl5swLBl516Ex3bkp9nPpPUgfolDnEqM8AYth4HePHNNalxXX59QBgkm5mvDSiiEiefXRtra2Mw9fk32dNEAaibqbPNXFvvvxNLbbs/3Bhp0yTZzUzc7d4z51vyOs2r2yaDzCNbFetxgMO6JT3yyCN01113+fwFlUw2J0ABH+Yj27QJ5U6UzBG5vfcWhb+1U9/NfggAtpmSp1Wgk3kHROpy2zhOA2Dv+U55ABxWPdR7ig7+HDk5OcrkuLT5U0u/XnnlZerf/+qD/0IkeYQQnujZozv9OG164Jr1MAdmGAi80Hfvck3gutMFU2sGbCrQbVq1pFlzIuxrGBPooADYb6gimDYj9u6QN/oq3ziYbt/d6yUlVGUTwxIGFyGU7hrRT42v/xl3UuvG7X1dNCk/dcFXdN8bAxTr/JejelCfM29MSRNoDFpngCddkUunHMUm0CYDbIJEGyjVZ9DNfNqP/6zJljqBTbTpxN469cc2FlteOeYH9NuAqg1Mu20qSHtOINYviHYyKZfj7AO8bdM+qvf0JtqysyC0LkcqAGAnVV24E7Vt29bXb7+oM+FZ8tRTT9P1N9zg2FRxsa0mAyw+wIc1b0bz5i+I9Q/zd8wxnYpFmKuo57801e/mOpQGwN5XKuUBcNoE2vsiu+WQ0BalDfxG3j320Sl/7kKff/GFqyJ1uBk4eEtDkbEXA+AwIljiawQfqCYND4kT1kgzwAfvvWMbmc0EWt+AvOjCC2n0Bx8EmhQvkz6nSr/892zfKs26HzAA8ENXDFcA2DSDlrYExE6ZO0kx3yjTu8vN/kAwh1WqV70hvTnxhZhydt8z/kpnd+oeCgA3bJV3QLziQBMeoJCuAh0DwOIDrIMym/mzgEk/ptFO7KsOSN367+T7agJGJzDrZD7txNYKuHarXwfJbiy4DdyaTLc51/o4vMaoXwcnIC3HDRXosNEZBg4cQEOH/iPAnVd8RZwIFax/x3ToEGotTeYozPi7et1ggOvm1S8WESwRyYSJeJmyZUkAsLmRkAbAybz6++vSLbDMFtIA2HvOUx4AQ4X043GfUAd+OKVTYjMgfr9Vq1alzZsjYT9KW5KwTNj13LVz6wHxg0tbf0tTf5IBgEXkwmZWlRbBKk1Xu+j7YhPB0l90wgDgoAxwIgA4OyuHVm1cTk99cBtt2LyeBnV7ijq3Op3mL599QDgkmU0wx/Vzm9Jbn7+kYiAjlNGA8+6iyplV3Cc8CoBHfz0iFjsZv5cTj/gL2cyu/Vw9KEDXbVajxACwbgJtFcEyB+HG7trymuDMBjgTrdMmJmWyq3q7XoJSTuf18biBfJvZtpT1Mul2YrDdWG/U7dQfp3mQ/lTMSKoJdDJccvz8ToLmwTvGVf3700sv2aNPFJewlJ/+u4X/LE7BrnfeeYe6detGAoAlDBI2C/GMlVScoZn8zN/BkgdM+5x5v8TiLevjks2Ig2WsRTGOlAfAuAHGT/gsrQKd4N0hQlMAv1988Tm1a+fPtC/BZkJnBws8duwndO6554YW4QjdmRSrAIsOQMnESZMD91xXgTYZ4LQIVuBpTcmCNgCs+3qF8QE2Teb8TlAiABh1Nq3TKg7MDu71DGVnVbWaQSM/WOCsipUVCH5+9D009vuRyn+4+5/7u3YRwBn1jhj3nCpTqVIWPdzndcU4r9/s7K/sNW4wwK2Pb0SNDq/tlTXp53UAPPfmGtSyLotgwQdYT25spa1Hfs2SUdYPu6nns5n4Opkg2+r2Y5ps9stPGTelaNTnZJrs54qa7LdexiZUJv23tckAmHYR1XlmI63ODx8GKcwGmQwDv702h3Sk35bPo6XrF9K6bcupfaMT1en1W1fR0YedTJUrZdPC5XNo+45tlFWpMi1dGwkD2LBWM1q3aTXnWx35nttMnZdj+H5Kh6500gUdqWaLClStRlXedN9FS3/KV/lffHoord2wKjaj2znGeBZvhOFv47rNKbtSNZr924+q/qzMylSpfBV1Hm3oCe3h+CH1W9KqDUtV/3Kr1Inlw/npi76kRrUOpcMaHKHGgbFKQt1/Ofpi6nTC0ZTXqJrq67r5u2nN75ti3/uef73qh4wRZVHvjj1b1TxIwrGa1Wqrc0vX/kbrti6nlg3aq/7UqlEnNiaUwzH0GWNEGczzqce0o5bH/0lVl92kgPIXl6F7h9yrxvLEiCG0i9Xuq7GL3Y7tuwh9kvZRdsnKiIk05g6f8Rdp2vyv1bjr1GhIP/zyueov8m/bka+O5e/YpPKhDOYJ/W3ZqF3smIwbBzBvUhe+y30j9wbmEmVRN67Duk2RZzP6j3JIyIuE+wtzIAnzgz5Ie/o1Qh6Ze9SLMUg9ct2lD3J9Jb/kQx3Tf/+fag73eNvmR6v7BfODlFultroOg+46UOcF98LG33bQf75+M24MGBfmct7vM/i+3ab6iGTrk9y30n+ZC+TFdZmx6Bs6tN4R9NPCb2NzkmofUh4AY6fpo48/pOOOPz7V5r5E+yv+XGPGjAkkelXcnRfzu7BCHMXd75JsD4IUvS/rFUq5UuKzys6uPh7ENe3DZp3p9MeYAZsPsG6Cdffdd9NDDz0UaDISZYCxMbZl/U4a+/fvXMMfmZ2pl9uYhJUFKBUWeDaHPHJidcUUGi9et73eU6mr3tnzWWqSF3lhM5PEE67A4Vie+ved9M2cSSpLWAYYdRx7Xitqe0K9ErGEEQBcO7ssLbw+hypXZh/gnUZsX3TSCXjq/sD6pHmpOttAq5R3O2e7OF7g0qs+m3m1PmY/oNtkXm0stdl3P2bdZtu2dmx5zLakP0YYpJNPOok++/zzQL9vFAqrAr1/wzW66YI/bGmxP6kDLt9xyszjcAzCeKib/+L3rOKFu7blNi2ySaT3ze802saEspG69u7ZE+tbhbIVaPc+75CU8S3b5sOpb/o49peLtStigto8OffJZ7vqOuiXTeZQyvusRw3JKa+fOuxjt8+Uvinods2D1Gne35Fh4R5FKle+LFUoW5Hvg53Rrvm554LMJQvk7djCYLoqwTVq2KePpqR/d8oDYFxlMxi330fLHzVfqiosZ0RfAqZPn1ZqGevSdE/BbLnnpT0D+2ViLGJqZTOnSfsAl6arXfR9sfkA66qpYcIgBYkDnCj7ixmCGfSsxVNjata4h6/peget2Lj0ADVomVF5uWhRvw0BKA8a1kvFGAV4rst+vmbSAbDEHkaesD7AMIHueGYLantS4xIJDaeLYH19dS3q3JoHBR9gJDdg6QS6EjEn1tswWVY3wO31s/AyA7YxqmEAu4wDf21MsBeI9Srnt7xpFm2KleE8h0EaMXkv9f1wo5rFsJvPYZ4PME9+8YaPvK5mSp+Hyv4/xj6gGM3LutzAz5jyKT0eP52fNPU/1Kz+4dSkzqF+sqfz+JoBP4DeV0W+M41g9yDZ6PVdqBRkTHkA7OYLUQrmt9R1YdiwV+jqq6+h0uz36zRpet83bVhdIixIqbugLh2CCTSYtY8/GRe42xLmYO2aNdS4SdO4XT680B/LLHA6/TFmwBYGSfcBDvOCGyScnVf83wOuCjMTYCR0NWj49N7f5yUCW2tTg5Y6dFPoV8c9roStYI550Yn9rP7DMIGuWbU2PfPeEJr804ex2MNtmnQIbAJduVolOufaTpRTM96ksjjuPoS5q1ajtooWgDT9mprUrlk0DJJ0wAZMBbA5sZ44r4MxJ/NgL6Bqq8cG8vxOlhdA1MfsZtLsNm69z0712fK45bWd85oHk/WW/IYIVlgAHEYES1wIwDiVVALj9e8vhilz1i4dzk96N3QQ8fSAtxW7dvCmAmYOp6u47PXrNKR7er588A7VMjJsJrduCrdDPwxt6Z4a/C6gqwHLqFRLKQ+AEzWdS7ULlMz+it8vTJlGjRpFdevVS2b1xVKXCHeFNccqls6WcCNgbXv3uoxWrw3ucyhqkxC5qFe3Xlxd6TBIJXyBi7l5mw+wHgYpjEiMqIkmMqTRT31F65YlJt4HYJrJYPfxd25TvksSDqlFvdaOatDSJ4ntu3vPLrp3xECav2KWYnXN+MA2BhhA+9H+r6mq3IC22/hrNsihC/9acq4+4oYCNm7+9dUjcYC3sgm0U6gjJ1bYBMpeIA/nncyEnRhaNyBotmerQ8r7iZfrpursdE7vg9cYzLG4Md4mmDVvKHOzwXYtpG9VMmjNugxq8PR6Ff/9wgsvoPffH53ITzQub5gNMvx+bu3xeOC2k1FQNgDxzHjsqn8lo8q4Oj76aqTSC0D6+/UfHvQMsLjUlIZrm/SL6VIhWG9soDoRCADHNarWpLrsrpMKCWb4j/z7ujQALomLBQbiv+PHM6OZUxLNp0ybYE9vvfU2tYOPheyMM86g8eM/pdp5+8VUVq9Zrb7PmzePqteoHnfOHKjkVS900XKSp1yZQtpbkKHqadmypTpcu3ZtWr16ddwxW7ndezNo7bqISAX6gjxItWrWpjp1IgIE9953n/pbGkM3laYbAgC4+8U9QoVDkDm2+QCnGeDSdLWLvi82E+izzzqTxn78iWo8jMgNRLB+4liRmZkVfQ0kYfY3WquIU737+atx4YkuPK4PrVi/xLNtgFuYQi9aNZfueP1y2rp9M93V68U4U2ibDzD85f96yaME8Lwxf4Oj6rRbB0oaAFtVoBEH2ClskVecWn2wTiykE6Dza/bsBsL9hC3yuiP0/tnGIOWd2rKNz4sRt7HKiY7Taf7QX80HeMrPRMe9slaNImwYpDDPhxIHSeyLunjNglg4tMf6/dPwCfa6UbzPg0lDzPEaObl0Tw9Woo7zOfYun2o5XvrwAbUJ+UdjgN+Z9LKyCrIRCLrORqpsggAAP/B2/1BES0nduynPAGPi0j7A3reP/vKC3JUrlVOFdu2J+HBVqVSetu7YE/ubWb6MMtvDMXwuKMygMhmFKj++4y/OS8IxySt16uckP3aSnZLUa56X43v3RtqslFVZAflUNOP2vlLJy4E4cH169wsFgCU+6++Ll1LzFk0VEyAprQKdvGuVCjXZRLB0E+hzzj4rsLl9ogA4iP+vzDH8gBevXkAPjrpWmfQDnA6+9FmlLuoFTnVTaAmNhBe4v17wRExES2eKhWlGnsGXvEi1a9QNbAINAawjTj6kxG4V3Qc4LgyS9MjGLtqUh73i4DoxymjHiS11A6JOM2aCQCc2VNq1hWXS67b1Qc47qUwnyjB7AVe3jQQ3pWtbP5gBnsJCvQKAw1pdtTuiLf00a3ag+zdZIAmbeFDBDeJzun7zahr8Wl/V/5dvGcv/J998FSA4s1ylg579xRzKenJks2Np4Hn3BLovUrGQAH/b+5PMCUz+n7zqrYTvA9yjz40ZpKZl0MXPJ82MHvfl4++xX3rZzMhaZ5jnp32AS+hOxI0CAHzaaaeVUA9So1mYPw8bNkx1dsO6lYqRrVC+gJYuW0u5teoQWNvlK9eo40jr165Sn/fsK8PvHIW8KZzBJtN1aeWKlbRq1SrFxuL7qpUrFLMrDC/+oi4k1Fe/bl6s3gb1a3P+VSo/EvKCKUZCXSuWr6LyZVl1kY+hPfQTjDDaqle/Ds2YPgOijHTmWWfR9GnTVJn+/a9OjQtQAr1Mhg+whEFC9/UXGGxEdDz05LQKdAlc15JqUky39PYRh31V1EoDzMXGLRsCdW/Q7bfTY4/7N3EMYv4sHRMWWBSaMYZ7egxTIYp+X/ObJzsrDC/CngwZ0V+xGBDTOrNTN1VWADBMnWVnHAyWV8glt4mD/2/PIZ0ddQ+giv3qq6/REYc1p04nnhLoGrgVknjskucAESy9sAkETdEoyWsCShy3gV83YCllpE4bO4pztj55lTHPezGzTvmlfTcQ7DZnev+dxmsD8zbVbTeTbLOdTFZ63VZAzV7YnJQwSGFVoO+7Ymgos1AdwAa1XsKLPkLhdD2+V9J/Y3/ECmFWXiunTtKAWirMIUDuVzPHU98zb6HcHD2cXQFNmjpGWSZFzOzZyiDBTRZ9kzrs70W9bEetEPS1/5Erhxv9JhKtN6MjAAAgAElEQVRQnwrzH7dUYclJtU7r/YUK6diPx6ZNoP1exH1Rn7mybDIe/VxImZSBgH9akmPmOXxX66SRn7g+vIRRwZ5YLRksxw7xFCpTXqmW4jPKFZapEsnHx1VdBVvVXzmeQRHVyVjaxwHVMypxhh1EZXP5X12/o/1D57MBYJ21d5scYXrFBxiK0nXz6scBnLQP8B/r9rKJYGEDcmv+FirDwC+LLTPAqAZJiWg5bF63jSa9MT1h/1/pl80MGmGNOrfq4gsAox4BuQDMEADJKlONBpx3l2KB5Rzi/T7w9gDlGyVq0+u2rGYzaAlR4X+mvMyf8ex98IGH6C9/PoGOOeGkIlGJFh9g9HrSFbl0ylHMgEEF2gl06sPz8k018/pRWraZXvtRVlaLTmTj9YDYwk6mxNI/L3Dvx6zaq2238/o82QDuXs6wk++vPbxOl+c1vXJkvbYmNzNynGMGeMbCQmr/8jpVPKzLURiNALQfFLTK2HUAnF67/D97UiUn1qfvfv6MTmx3RqiNkpIcr5hHY119dsB7CXdFd1MKLqRWQE++faeKCX3bJbzhwyBd1/+wmWY/MOqatA9wwlcrCQVgGvPphE+oTZs2SajtD1DFHg6ovo993cqyg335aEB0AOEogFVANQpkFRAt4BfaMjUjE1MQWQjV931RxTcAU3UsK5qH8wOo4jiOobyULeSA4mgX7Wewkqn6x/nwfe9Kzs+gvFwTLsOiTShXthbXxWX0vOhDuUZpEOzzVr2yX196ffiImLk6wrfoqSKLAu00Xsj3sp+ipN69e9Nrrw8nAODGDRvH+Xmk4wD7vAgHSTYbAL7wAhbGGR0RxpF7LchwdVNqr/IAwInG/9XrFAZ3F9/nQ97sqxZuvFxfevJAWrTmF8dwSGa/xB947HejlJqp+j2cfnMMACP/ncOuVGJZArD9+Bnbxt+wVR6defXRsVPqGc0Jz2skaDxcO3AgHXfc8TR50qdJV8iHBVHLVq2cVaC9gGOks/uHZmOF3cCjW/1+2tYn1TSj9tuurZwXc2u268cU2g2YSn3mpgOAbz5zGdk8x9X4Hx7zeIyv4rUYYBgJ5+D55GXKLdeKwyBNnlZAXd7gDWhOYUWwwsQJR/thXW5gxokQZtjcDVuX7TeaPlayMyBmuKn7XlLA7jFr6Z3PX6ajWhwXOMIG2NiszMpsnXczX5DEzfR1sIvY9a2bduB6Cuiap89R75EvXvfhAf7paQa4BO993UyzBLtR+pvexyATwFKALIAlAKakfSx2AdCJ42BawbzuXcyLKX4AnISJFbC793deUCFyxXXqLC3yolz5VpFyaA91ox6UEeCLcwDL6i/3A3mQUD+AMs4BDJfJ29/PvYjXyWaWWd0VaE8n5xmA3273HhcTBKyQBPwC9EqqkFmOdu/C21Mk6WAYQLhr13MVwJnNAkVt27aNayx1F5r0XRNkBmwq0Hoc4DAiN4mEswsqgCVj1k2YJUwRNlIf6j2c4wRX9a3SLPXk78wn7IBv2LyebrrgEWqQ2zTi65u/Th0XgK2EtlziDbtdk1adG9MJl0Q2ecWd5dzzzqUj27aiae9voisHX6BMsfGCsuCn5dTocN20LsjVPrCM+ADXzi5LC6/PocqV+eVqp8WAzI8vrc2c2AR1ehfCsL1Sj41ZtfXVDajbfJpRfzIEv/xcJn3ekF8Hvofyutm+BhGHLyqsykh38x7KYJGywt92UcbvvAav5msFkFyNy3mNG3UbDHBYAPzII4/QXXfd5WeUB+SBSehDVwxP2CdSr0hnx/5ofqeJTDrUqH9ZNpMuPvnKQL7SibSVzLwCgGFtAxN1bHhs2b4xRdng4o/lK9cC83bL0B7qq5g765vfNgY47QOczDs5gboQhmP0h2OoRYsWCZTylxW77GPHRhROV61aSUcfHdmBX7p0WexYnTp1GSR0VS8lPzLQaNiwAf3www/st1qXOnboEFMxlmM4L+XlM+pGfr0dUWeG3277o45SdaF++L7ec++9qj2Yfks5lEV90j/kx3n47OJFqd3h5Wn172Np5uxFlJPbhjZu3MDKypUpJ2st1ax9BOWzGeP8hcupds0KDIKyOOZrR14jd1BZ2kCz522lcoXzqX6DZvTzvDVUJbsOVcrMp3qMS8tnRfLlb1lJOazEvTV/De0rzKTMshs4hMJuriubDm1ej6pV4fiRFQ6n/A3TuXxtyiiXQ9N4LJUzt1BOTlVawTi3XJndLLDF8SZzsigvj+cjowxt37qafmbwlVW5csw/GT7E6zbsphPPeJbH86uaT4y9Xbv2ir1etXJ1bG7k2shcYa6RMG/nnHNWXF7MGUJDwVT7p1lzVT5cB8y7zK9+7cbwfYeE+dXvC1wjuWY4LtdN8qFOuTbIhz5d1e/ypLM2iN3bt28fVvseHwd+AXohZoBUITPCyuzexcrd+yLMLwCxAOEhQ+6iwYMHkxkHGC/al516U+BdStVQOqXUDOgMinRcB8C33HwTPfPsc4HGlAgADiOAJZ2zmUFjt/u0o873pQYt9ZgsMF6srz7rzpjYFZSi4RcdqzsAAC5XoRx1PLOFEsDCc//UU09VzY977zNaO7uQpn4zle4Z2U9ZZ6D9R29/ns7of1TSzaAfuP9+pcAfB4B1zxkTpKKTbqbPToyqmwiW1OkEROXC+PU7djKZRj1mG+adbY7Nz3jc+mdrz8YwyxxsjZo6d6hMhafmUkZd/rt9t2ohY8veCAjWEwDxRN7UnsqbzTY22ATxDKTHfldAXUdFGOAwJtAIo9fpmKPpx2nTAz0fkgFY9Zf44mKA8cwc+uHDlFWpMl1x+k2l3tcVir7XvnCeukapZiYO4P7faW/Trd2eUsBdQFlwU+BAt+pBUeimoRcTCBBhe7H5Pey/jyhXn5sueuiAjag0AC6hy56oeIrfbuJF47rrr6N5c+fRsuXLac+evdS0SSQuF74jiRIxxB3mzp1L06ZPp6Pat6fPv/hCKRTjM9IaBiJz+DyONahfP1Ye51FG6pE6obZYI7cGbVi/IVbXqad2oYkTJ6m8CEiP8EAfjRmjFJEloW7pH/KPG/df5ZN32/Ud6Mwuh9CCBUvp14WrqHXLOrRy1Xpa+PteqlGjBrVqUY3FsDbThM8XUN06VemY9nWoUYMqbPQQMWteu2YxleXN/vLlq/A8bKV9vDlVvlwZqlKlClWvXp12sc/R9h07+CEfMYfGZyg279y5nf3oC6hx48YMtmsqELtkyRJVPrtKFv3yC5sbcsqrVYvWrI2yv/xd6sU51C3zjb4ibdgQEdqpWKU5PffKQnUec9mKTfQwL5i3777/gftbjuTayDXZsX2bMoHCtTDP6XXguqu+5eWpa4S5xWepF99xTZEQHkIS+iLXE9cAfZFrLPmkHlwb9EOu6d9fejHpL60wO3vqqacj88XML8BvVhb/LR/xvy4f/buHF77d+BcFwgKCn3v2Gep/dURorO3hrWh2dF7wPRkvJbGJS38o9TNgM4HueFR7+mHqNNX3MAwwyi9Z9Ds1atLQcx7GvfIDLZ0bPLY1GtCFqm599VL1nAzipyuq0GCOYe68bONC6n/GnXTiEX9RTLLUjZ30tryp6Edky5wA+P92uaI9/e+byYRYqnjGjH31a9r5W+T5/Pzoe2LxQ2HKDab5hP9rSjm8wZnMdNFFF9Lo0R+oKt+5uAZ1O4HNrxEGSZIJXJ3Am+Q3GV8vkSgnFtjJZFgfvJNPsY2JRjkv/1h9zHo7tjGZdTmZbLuBXROoA/xWZEue03ij+ETW32Dgq0BvNF+GCca5jwKIM95fZQfBB9x4ZWjE5L3U98OIJkdYBjh8HOBHuReJm3Tqw8IzbNuO/KhZZzJ/Hfa6dNZ5vzlp0bcbtAV9k9P0uYZ/6i+rp1lVgIO2l8xy4j8LdxMAYN365lh2T0kn/zMAwFuhXMUDxK6carjj1csCC2D671Xyc6Z8GKRExFP8Th9YxC5HtaDPZiyyFgH7ZQvnox/3ymPmlYbcwgRJGREyQl4nUSOp5/hjqtElXeuwmFsGg9F4c7VNm/exGVuGArOJJNSFZNbnVoeUkXLSH/2vXh51m+3YxvDd9E00ajQv6NHkNO84rc+bra/meX1u3a6LWZdbH9zyTp8+TbHYyUzwy3zr7XcPAL8VebMC4Lcc/8OuL9JO3rgAEN66dbdig7ds3UoP3H8f3XrbbcoH2BTBSgPgZF6p0l+XLQ6w7rs7cOAAGjr0H4EH8uOPP1IHtsJwS3g2f/D0N4EFsKRuPVTRvSMGKj9d3M+Duj+hsniFQ9L7iLqgID1h2n9ivsAIqzT66xE0nFVjkcL4ACP80XfzJ6o47gjh9Pytoyh7bz3asmO9iissoZbETLR6dg1qfVq9pIdMEgCM59v866tT47q8DuRHRbAwSCcAq59zYoSdwLAbuPXDmErbJriUC2gCS3McJkC2sbwo4wfkum0IOLHJNqYbxzZxmxfWU+CXVvkTngM4VsC4ThYVjllPGZN5E8nJLxhjYh/gxz/aRXdMZOstTmHDIL3w/PN0w403Bno+lHgc4EC95kJMAFzz7DmqtE09N2i1XuVkTcf6nmgS4KgDdt0sNqwYWaL98ZtfALD0zzSJ9ltPOt+BM4CNo89nfOQY9SMtglVCdw3iR46f8Jkv5sBvF/GSdUefM+hv/5xIVSuWoZoVM2hbNPxpZd70xucdewqpSdUydEiNclSZnzHbGEN8s3wPndqkPC3aWEALAS6jeeXvEXnlaOH6vbSURY9rMFmKOiqVz4jVtXhLAe3gsD84h9QsJyJwUjlqpro6f58yP8vLyqBvlu6h3zZFvuM4UucGFeiHVftUedXW3jJ041WNFZBsUb0Mhxdi821uY/e+CBDO4XqzOH5vFvd/0eaCGKDF8ZpZZQghgrfvLqTtnD+rLANl/rdy6z6qWakMbeHjCAPM3ec+81rJx7YjNjC3lcPzJfWh7dpcF9rAP6TtUaFo5MlWx8vQ+h0c/oi7BeAr7QOXo88rORRDTgWOS8ztoT97OA/ayWMTrxUbd9P749bQugVbKa9KGfptw15qW7sczVq9V81Ng2z2ceUX1ImL96h5wrxU4bpwfXCtZB7Rr0OqlaVmueWoOUREOK3U3KO38bWasHCXAtGY3z/VL8/XPHIM6fyWFWnmqj20jn3icF8gbeW+4l5Bm2gb13fLzkgsYxugTjYAFhXoyZ+xRQKz9TB7rlKlAgH8VsrKYgBcgTIzKzC4jZjNgR0HCN62fTtt375TmUIPHnJHDACbIlildSH0+ztP50tsBmwA+NQup9AEtkxBCuPj59eSB+4JHzz7Y2gAjP7CDLpm1dr08kePKQZVACT8d8HeIqSR3wRgClGtO0b0pKrla9Oj/V+jj797JzQAhvnzxwteVsyr+CnXZx/j2Ut+oBb1WhNUpdEmzJ9h1nnVmYOUkFflqpmuYZP8jkvPpzPA06+pSe2a8XNya3RT1QtIoiIvH1zkcTM7toFRNzEtJz9XJ+BsG4P0Sfrvp6xMmhvTaxOiMv179bb1+dvIcw6z54vqKNY3UGIQTG+yHgfMoeETbOuzYQIdlgEe9sordPU11wTqLlRxH+7zuqcJMZirWlXrhfIVDtRBl0IAYr9v+JWuPfsB34xamD5gDp774C5l7fVAr9cPECxyqxvAWbeIkXBPOD7kjb6K5ROGNUwfk1EWoOyfk5+i09t1U65YAOmLV82PsftPvj1IbWym31PCz7aIXDlde9l8CN9S8daQ8gwwYjh+PO4TT+YgkWktWPYLXXXR0TT8+3wFKr8eUDWiqBhd/LYxKtu2txzl5TA6Y6EIlfj8NgaklRlEEQMjxM+rrBAcnxPlxWz+zjvma3YxiM3cx+BoPyMLQZE1myPAKa8c11uWzzGQVAkok+tUfUB7cN/k8BMz1mRQO9Y6mcFhdavzeoYd+SUrCxmgsvFy9fK0uUke7SnHAJ3zZ3HkIWIwtp11pWCCvJNBaC1Y0OEdrwIfZ1C+jesvV76QqqM9PqYSY6M9PO7y5SJ9WZvP5bI5PwM9tjBWaQ/H7c0CaAeO0urbzPXloO0ooFfnkIDXAWa5zSwcw5Qx+kU9yjwaQFnKIC/GjbaQN4LVIinaJsqW/5knYR9PNuYJcwTTPJkrzrpt9T6av74MtWMBacynula1y6rjP60rS/UrF1JjHpdeRrWBtqOKmggJUS+nTOT61OY2+Bzme/m2DOrcOtJG7L6Qsrj+ANTRewJ9QB0rGPxXzCqg7iO30Mw1exUo/p59x5PNAMME+u/PvxQzfa7MwLcKm13DzDyPfZG79+iu4it/+eX/FBAGCM5nM3uwwNv58+NPPKpMoOHD1ahB05jUPfr7l6N6pOMharfjwf7RZgKt+wCHYYBRz4SJE3hDZr9Am20+f5+zmr7898/8+42K54Wc9Hq5jWnqgq/ovjcGqJqCMrXCAk+ZO4mefPevNKDrffyynk2PjrpJ1YuYjB2aH5+Qf/G2XVvpq1Xv0OgPPmCw25Z92x4l9FfMqJvWaUWvjntcxY2UNto06cBKomt4HapE51zbKWlm0KYKdFwYJP0aeDG2ktcNDNvAYZDr7MfEGvW6sbdOoFvK4a9NAMvmW2xry5w7+e7E/O7jtQRhjq5oToWH8CINv17uY4zd9TtPAMCzeQF+Y0HElBrvG2ZiAKyrQMOF5+c5c/y2cEC+MBoB2Pz56wVPuAJgEelD3sGXvFiqQHDgSUu44P5YsihqEyxyqxJAV2KX68ARz/5nPxisXEVKC6CUmLdOvsrYeJi3bDrdeMHDxSKEhfvvg6/eoAuOv6JY2kv41ghRwGszIe0DHGJywxTFi/jHn4yj0047LUw1cWUL5nxJZVufqI6BAd58W3WlrBjb7dZz6yIgEnoA523h9wRMCaC19Vg/p4EvlVXqx+IIcCx58RcJu/EAfQCBzTlUUR4jRAlmDeBYCGDNfwHMQe/iHwNkggpwCw4PUKEllV/3Edv//RAFqVyXToIAjGZGaVkB78wKq/pQfxko13FiP1KqwMd57ogZT/WPWVeIWqm2kJj1Ved3Ral11CN1glrewhVm8l8cV8CX65S2ZN6QH8eQeFOi8LtVLK7F9enzJi8SmDt9IwHfoWCKecScoYxsMui+bPo1ks0OyYdzcgxz7xRyUfqjxh3tbzTvkQ9vVAAYKdkM8Pz58zk0TT+aPXNODADD57hqTjX2Pc6mUW+9FYuf/e6779KwV16mTRs3xrHADz70oALApggW+ptqIhn6pUx/TnwGbAD47LPOZEG3iFAgfOpxTwVNa1jcrhb72bulsArQet0CWhGaSESkgvgBq8cPbxBlVaysGOUhI/rTum3L6aI/Xa1MopESBcDr89fS8HFPx0yzb7rwIVU3wC8STK7nr/iZHhw5ULEyAMj393lJnRPzbZhOQzgrGQkAuF5UYwL1fX11LbXpd0AcYGnMCeDa/IRtABL1mEBYjrmZUUv7bmyuzRTZj2mzDSibk+uHCUcZE1jb5s0G4GH63JxVnvs1Dc7+RttSoPkNjqqwngE1dslNBppNoHURrLAm0OF9gB93vZUFECFTaWEpk/HbS7SOSVP/ozbFsBFwT8+hXDwxFzeberJu/VNcAmJe44boFSx3RPXZml/ef70qS8J5mXfT1xvsKdaDe3q+nIRWSqYKMXF2uvYCkEumd8FbTXkGGMwBFHWrsgJxshIW+8aNG0XEkhikrbilWiTkg4BdL7MrfeG27eTqHbXldVrEnV4ezIWrDoufNGPBKPz4YW/MpjAKcMIHeHeU/gU1i7Qd4PcyojZ37O/V11eyj9GPDKh5wJV4l1nAKcDvJl4s2SxPqWLl8+ds7B5r4BWfdzMIBSgGgIVt+G5uI5vbwyYzQOsWZm9yGJyjT/gOUAxbZ/RpF//dweAX36ty3ej7Hq4PfUd5nEOfFKDm7+oYl6/Mx9Bf0OF+dv6dfLucdu71a+b08uJ2A9raY/B8+stblBk1gOmmTRuSKoI1YcIE6t3rMmXKLOJXAoBrsfCYxG9Ft8eM+ZDgo2UC4P7XXE0PPvggff3VV3T8CSfEjTANgJP1xEmNemxhkHQAHOYFtx+rlSPetFcqagAMi6J7egwj+NHmb+f46ImkMmzdUb0hvTnxBfUCirpgmoyUCLO8eM0CZdqH8EnwS777suf5MVhJscc60BbTbdSPF5Pep16vTKJ3R+N6J5sF1k2gP+qZS+d04mcwWyI5gjl0zA1sJrr2udXnBHj1tdRmYozzXgDcdg84mVc71Weu3VKnE2PuxILDTKtrUyrsWCk0AI7zBTbNoNE/wwc4rAl00DjAIDnyatbzBBBpABy5qQSswqXjsav+yUcSA8AH3u6R+LSDX+urTiU7/OH6zasDxb4V1rG0aJGYIlyYK1tIoUSWlNKSV0Jj9TptoJXdTvsAu1wpJ6Ems0giQkNSFj5oYz/+2NN0zu+NJGF0dAA8/4aaEXNnMYN2qsxtV9fLd8hcnG355QXAbTGF/fARdSJsL8AhgCOca4UphSPtTgaMAK9sJkfVOhId91rciCB4lPnFn1i+mk2kAHZFJKsif97I4DWLwWYl/gxwjfqQNvPxqlwfbxoo52CAXCTYZsN8ukpU3GYrhxQCCEffAGIBgHEex3ZwfdUY9KINtIsEoK1Y4Chzuo59ltA+EtpGHbC1rsTjBuBGn39l1Uo3EOzGIDjNu98bSM/n1Q5bFdz69g566putCgBv3sA+WUmMbQwf4L59+tJnk76IA8Dw/4UJ9Lnnnkc9evRg5ew1rC57O6tR5x9gAt2jVzd66aWhKpZwx458r2gpDYCD3BSpW8YGgAHyVqxcQWXYX/Y0KNVPmhxogH4BcDJCIEkHJY4vvouQFD6DrRVT4oQGwwA4N7smTZ0/JWb6rB6B/CJ6d6+XlM+ulwo0zJ6f+uA2BX7B6iLkBNhegF8kPYbxI2/dRN/MifhfA2B3aNFZmT9LAgA+4ZLWSYsJrAPgGAMMVxO3TUMbAHZ6RprPSy9wiHpseZwump/6pawTI+x1Q9jeAfww1qjXa+0R82cPAKybQzuZRqvjHDaJ/sebPKNXxMcGluuZZB/gMCbQrixf9JrozycnM12ArSmzJtIh9VsWmxK01y1TFOevefos9dxJDgDmHjKZ8s5nw2g9h6U86Yizkzp3snEBP+8nr3rLt+m6CDOd3K5rqYhXLCyo/l6kA+CD2SohDYAtv2Id+JYr72QfGimImFOSEgHC+JFPmDw+qT7AYICPb91IiUwhxZl76QukuXMsC7JtMTMBmZ5HPjuV9wJS0T4VsjlzRns2IRSwCOAKE2MASwBEsKoArgCd25hJrcjHcjm2sQ0A//eYiLMwEhhcpCpgaKOf0SfUBYCN9sD04hh2qAGEURblqvPn+hxUu/Ug5UdaZt6TRAtHRphcsMIA41DHQp/A4ALcAhyDbcZfgGwAb+QDsEa9GBfiHaI9FnVSAF+Ad0XOs5AB8EoGwm4vR07MhNM1ddp0MO+HRNpkBviC1/PpP/N4M4LTvqXzqEyDwyy/pGCHYAJ9ee/L6KeZs5UIloQ/ymawjfBZEMCSBP/fPXvgA7xdmUCLD3Cffr3p6WeeVQzxeeedH9cRPy8lwXqeLlUaZ8AmgoVn/Lr165UFziEcJm7REt7ECZD8xhhNJgCWboof8MMjr1NWP3h5PrtTd2aAt8TYVL9DkvjCT/37zhg49SuuBXD7yieP0k8Lv40pUmdXqhYHmkW9Gv1B2CWIvICR+esljypFaFO9Oplm0H8++WQVlg/XfNktuczK8XMXKtDmM1D/Lp+dQHIi4BB1+QGmfoCzfkFtazPO2yyu5Lj0xcsqy7xxnN4DnG4wfX4AgJG6N1D+v04CWH79gREWKeNH3mwWAGz2gTVLoHvR/uV16kxYE2hEJHh9+Ai/P6W4fN6sI+uy7NhKtwzldw1OTiGHdFNNPT6sxOs9rMERdGanbr5BWKDBFHmhAmaBpysNAoQDKu1JNi4UYO/HjDVvJPpLePb4zeuvxjC5sD6+/80ryvWlddMI4aOLimFjtS5rOByMSUSyUm1sRWYCLeBXB76IQyoJJpkwzZS0M2q2JUDYLwi+8IIL4kw5k3EBwAJXq1ZDxWeFkvDC63P2m0DbTJO82FvbzjM66uWnZJqIeQ2uNfv9gnEFWAQoxfyibbCoYEphKow6xSQaPsAMOvcc9TiVbxEJfq5A6lwOBTKDWeEaYG8ZUAKY4i8S7hiYJCsTZQawAqYBSpEHwBZtAlwj7yG9FPiNSzCx3sB+xgC4AK7C5KIciy+p+mHmDDALk2sxb0abYK1hOr0TfYj6D0u7aASAGw3PYlNoMMNuGw+2+XViCcxrLAPyYzKt5i368iLXXYH3DDru+c00ZdluxQDP47jCdetxaIskJbC2vVjk6vflK1UYpCwGvRVY4RtCWFCC1kMk4EGNEEgAv4gHLCrQz73wDPW+/HL6ffFSat6iaZx6dRoAJ+lCpUg1uomhdFmPAxzGB3jAgP+jF194UTHJbinZANgWDslmTuz7EkXNoCUkEsqByR3c6xkOYVTVUV0azO+/vximQDMYhJsvfkg1aWOMIX41Ze74OOGuPx/RlRatisQl11PDVnl05tW8yZmEJAAYVcVMoG1xgP2AXROkmsyp3+8yLq/8buP3s8HslEee7X43Tp02SG0bsvq6gfoNAazACtDRuVBxgSfmR8IhiQm0Po+8PkHksckzEQA84P/+j14aCp/SYOmcs89Sei1BUsSf1duHEs8oJKe4r/qLug6AxX8TZVMhXq/3HMrGVOkBiE59Fm0JMMB39/x7sShle89fcnLgveraFyLv1gczAE6LYGn3iwl+8fINwIuEUCx4CUfaDbEkTog5KmAYQDgREIwXsE/GfeopnpLQ7bxvMx3HCsoAJqc1y6Tx17AKNESOdBMlrwVcGrTlwzmzLsnvBMr0nWazPL7XZZln8TeQjncAACAASURBVPsVMSkAYIBL8bUFKAboBZBE7CawtytY1hnguN2VtCezFZVfM4Zo9bcREAozZLC8mxmEgv0FEEbKiW5kSDwj1AfAC6YW5TZyXEKIajADrINrGeKe+R9S+bksDgMAi/sC/cVnsLno3+9sllWD2wCYF/9gjB91gyHGOIQ5Rt/0PsGUGuPhv4XTV1MGA/q4ZL4o4aSNVXDa1JC5d7uhbGWlHf06so9Vv+HbafiMbRRWYdPWHTGBHvfpf2NxgOX3V4HjAyIOcFmIoHHat5evFT+sdfCL3+Jzzz6jRLCQGtRtFFOBxvc0AE7oqZLymb3CIIVhePCC+/uyRZ4AeNwrP9DSufvNfMNOqu5TKybFAKBXnX2rCmsk/rSJtIOQSKs2Lo8TqEJYJBtDi3pN5veJ/iO57e1K5KpyJuT7I0k3f4bQFphiCY3kBK6TaQatA+BYGCRhgM0NPnPC3J6Jktfmi+sFpvXnsbnZaZoU2579Xv00z9s2rW2b4vq6Ylvrg1qPafF/CzlOn4rrGzApBvj9VQeGQpL62AQ6mXGAg/oAozsKAPdg8O2bHbRPiryoR8yD/xXLJJt7f2wF6YA3Ushiuul6oqrVIZsuluL3vNlHaUHoGy7F0nAxNpIGwNpkAwAL8yvgV8wvkQ0v3pLkpRtgWIBwIiC4KYtV/XfCRGrRokXyLjcD4Mva16GRs3buD4OE2nUfYBujpy/GsgC6Lep+FmR9IbW9KKAO5ffL8ZDQFvYUAALhVxvZX4gkrJMcO1eZFKOMAGB8V4CYgSWAKOIjAczC1BjMsTC+MFMGYAbwRBKzahxHe2J2jfxgcVGf+P4aJtYEBng9M8BIMHWG+TSSMmcGK83lMRaAbiQxjcY59EmYX2lbvseYYxV3StVTOHMtZah54X+2F6TY/GC+onn0efa78297AXS7vjjHAPiyV/PVfYaUbBVo+HL3vLQnffTRGPV7FAsMEcTaf3NEPpm/QRwbMuQuGjx4sDpvmriWFjVIcxzp70UzAzYGWI8DHIYB1utx632yGWC0JfGArT61+cx+QUwwwQSzamGBwQA7AWCA2vf/9zpN/ulD5bP39DXvksT51cGvaj7qY/y/mf+NqUsLW5y/Y9MB5s/S5WSZQesAeO7NNahlXd5c1U2gzTlyYzXdNnqdnsk20Gi7LrYNTT2f2yaoWxvm+oE6TRNos+/47gbMvebI3ECHi1FjtnK6uGGCd+T+7DCRppzyERPqkawCvYrNoKtEN7X1dZIB8D3v76QH/8eb5JzCimCFiRPuNw6w16QIAwztggd6j4hll809b1NrowV+NqzcuLTUxR72mofSdh4CUjWr1aYuHeLdrEpbP4P0B37nSLk5/I5+ECaM78FR16oQWamWkm4C7QR+YXYJtgng1zS9hNklgLD4Herm0F6m0DCdg0hPMpNuAh2nAo2wOeZCKoug2QEnBtGPyazTbrml7UJ+Kcr4E5vNApyKvyyALsAs2F+IYSEJKwx/2WhMXwVaJTQRhoa7Ab61YFlFfVlYZNSJ/PgL82MAZZhAo00BnigPISqcV+GSuFIoQrPKdEGr29h8dg9lLniOaBmHShGgjjrFjxjH0DeMH77LMt0A4xWiTDZAMM4BCCMv+oNdYQBzAGEAeyhJK0aZ+wc2es76yBz4eYFyejkyX3ScwG0iTIimsgn/qsmfTUqqCjQY4J6XXkrjx4+PbUhhGnSLDP2W0q0wcByWGIPuuFOpQANMN27YOKZqi/NpAJzMp05pr6uAFq9aECfuhB7rcYDDmDjiPh05apTrJOC5/NV7c2nulCVJnywdsKJymEGeeMRfaH0AACzhlcDgwicRL+/PDnhPCWSt3rCSraD2m3lPmj5GKUbLC36bxkfT/OWz1fj0fDr7+8x7QxRgln6e06mn1fxZJikZZtBmGKR3Lq5B3U7gcYgKtPl8dXsO+nlG6vXZWE6nZ7nbJqd515jg0zaGMCyytOd3PffDJKNOsMBXNXT1A3b7gcQEsCQOMKy19L7KPBgMcMmbQCce0secB/j6jp3yFnVq/ef9/rEMYu94/XIVTgzJv1jR/pi7Kk53D/cwTUl/aCWlwgIa8ekz1LBWsxIGn6ljsp2UaT+IKrGFR0yV4RUZANaZX/E5FOGdzMz9D9xdu3Yx8N16gPiOsMBeAHjQ7bfTY48n98GDxb4lB32HDzDS4ptrUuO6PFXY7fa7m6vfASaL6PUCYC6ctoVbFubDcyN+rwCGAIwwd8Y5AF4BwrjKAJoxkAtBKc4XNUtXDAdMj5EfCaAX53TAK32AXy7yIgGAAmzGznEZsLUYn4ht4RzqyY4qCG/l8EoCxqU9AGCAWgmdhDISsknF/uV/YIkBbpFQP/qAPEgA3fgu/cVnDEX8lpfyG8MSvpZOL0fmLrs539Kmjc3HObcXF7dzDIBlhz2swIity/DnvuSSS2j0Bx8o4Rp1yTQxOt0nXzadpB5xQ3jqqafp+htuUIdNE+jSEn7ANvb0seTPgM0EWg+DFEbl9dhOx9DXX09xNYHezArwk96YTuuWJRieyGMqBLCCRb3t9Z7KzB9CWBce14dWMLsThAHOzclT/rt3jeinWodv26ENWscB4J+XTI8xuQDcAmTRHx38orwA4Ar8+xXxK2GxEHrJTV26ZoMc6nJFe8qpyaq/AZO5Jk66IpdOOcoIgyR1uzGlTs9D/Rnr9Dz22pz0Y0ItfbSZMtvmxg8otTHOfkCv07ritv6g3o2FVHhKHmWcy2v/qgjr4lf4KjZ8J/NnfSy8Pr375T7q/l4EGPoVqnO6xcJskBVpxAF+/3ng7QEx955Hrhzum60Tq5hk9Q9s2nNjBlHren+i7l2uCfhr9V9MVIpNk3D/NaRzFucM4H6bNv9rglhbaWLL/apAu0UE8sJ6RTHPRQqAIbpThc1aRXW2atVsFa7oyCOPpOrVq9Pnn3+uxgSmCiB4KwPObaxCCwGeLfxdLfzMQrlNTFGIYKHdQVecRn/750Q6v2VFGtG7CuWI+bMJZvWrYlu4beDX9Akyd5ltddoW/8bsm9wQ8Y+jwFWCfoP11Rlf+MQiAXACKIMtBZgE+ys0K8AkyihWmA+LLy3aNc+ZxyTUEnyAoS4NQAowK+UAypEwTrDCOI48+CuMMsSzEAJJ7xM6AiZXsbzRvktIJpxT7DTXHecXZNp9R1H/Ql7ETWVop2uDvjpdZ3Pzwmlzw4uhQDnNBLoofIBnz55Nl3a7hGbPnaem36bKjt+XgGJdiR358bt74m9/o1tvu42gKH3oofGKkmkf4KJ4JJfeOr1EsMIA4CPbtqFp02e4AmAwwJ8Om5ZUH2C1xjDgrF2jrvLRvXfEQKWsLMJVOJ+oH7AOVh/81w3KV1dCKwkDDPD75qRnFOsEsH3pyQMVi2sDv5FndyTEUqLmzyiaDACMeiQMUkwYshoEEg33EpNVtQFIc5001zY3FteWV34yZluy5ngBattPzgSwel3yWdYJ2/rttFHuVta2xtv6polhURv2EY+CYN9PjjpZVDhm/X7xK6f5T7IJNOLM33Djjb67qWcsaoYVLNY/xj5A7ZuekBDwlGeiU9ilRAeri3H5Z6ITbWV/ft33+Z6e4Rn24D1Jl/QzA2LCX9o2LNx8gP1GAwoaCcjPvDnlKTIALGFXwP5WYYXb3NxcBX7/b8AAOu2001R/oCz77HNP0a+//qpikG7ZvEmxrqJA64cFLgoAjBetO/qcEQPAH/TL3r/Q64uezKrTwuUEiE3/Jy/gbFtMa7JAVEveAQYQFDNn9fIBwAo2FwA0ys4CPMZMeKNgWfVdwGK0DoBTNT7+pxjD6HcTAAMo53SkfS1vp4IN86j8wnsj5QCaYfqM8wLAFUAFWIWoFn8GYyxdwHFl8hz16xXzbAHPqA8AGCbWMOeGz69ijaPgV8yy0T90VQA12hbQj2PCBIsytHkNbbv1bi8jtnNeGyNqumV+oxPAKpunv7yFJiyMiIsl2wf466++ot6X9bKGpnHaiTM3m8Q0FXUdf8IJcc+RtAl0mEdv6pW1McDQYPht8RI1mD8d24m+/e77QAOTjRavwskWwUJ7IoQFISk9fBFeQNs26cDhkBJnnMWvePTXI2j4p08pd4Hzj+sd89MVxgnHrzpzEK3bssLRhxd9lPps5s8wmTYZY30ey7GY4alXtAsdD3ggr91D//GP+MgIcAvys36ZF9bmUiLPSH2T0VZOP+b0LA6yyex287kBb9uz3XbMtilqjtVmcm2rayuEKXnD+KIGBBBcCNelzXscRbFifr9wb5LYv9lYf6Prkm0NZACsM8BhrZTCiORhvbqr14tFGkYGir26e57Xswjn5cU/Yd9hW+WGKXZxqFHrm5oHowCVn2uYSnk++mokjf1+pAqTN/C8e0pN120A2Mvq0Oy8GQkI54uaFU4qANb9fwUAI7xL1ZxqHOYlm7p376FCqugJzNIdgwYpFnjTxo2UzwBY9wX2YoDhgzb247EqDmUykwh+HJFXjn66MRojQPcBdgO9+oIlnXLahcZ5px1x85zkg0hVxzooGA9yVVtRMOv4EhFlVXWQCdYXQFUAJOoA6BRfYd2cGnlqcIzg416NhExifzb1dyLHPYOZMkDqejbLQv2I8ysJrDN8csEQy4sAWGhgQjGpBmhF2COAXYBWgF+MA/6/6APuVuQRFhn9xmfEMkbazObVaMcsg7FJG7NZ1Ab+y04+vfr10q+jPp9eGxh+WIqKERB85HObaOaavUUSBgn147f1OLO4QRJ+z9ddd52KAww2uW3btnHVJMvsK0jf0mWKfwZsvj66D/CJvEHyJW+UBEluJtDYkNyyfidtXrOVvvz3z7RtE4v2JDkBBLeo34bGfjcqzixZ+QFvTlx1Wsyqpy74SoUrAoM14Ly7lKrzt/M+o39NfJb+clQPuqbrHeQmYCXDBADOZPNnYajxAjSoO4er42TG/j1gangz9Niuh9ERJx8SatZaH344zeFQbUhfX12LOrfmDxIGyWZS7Mb+mhuGtg1Et41JcyRuLK+e1wmEOrm3mGuA07rh9T4g9Zib2Xr9tjHp5czzbApN5XnztGtTKuxYiTIY3AII6+GRVKgjTjinmOIJvP5N3cZrswZ+9Xr1dY4tlCZPK6Aub0Q0NML6AIcBwGg/WSxrqB+BUVgY22QDYGgCPHnVWwkD8iBju+PVy+i4lmdS1+M5ZGWKpSCbFik2xLjuJvV+45qxptfKqcMxo9maNETCPSQ+9KjGFgkIxyHAikgkZjIjAeF8ItGAgna9SACw7v8rALhWrVp0/wMPUJs2bQ7oK9RD16xZHQgAo7J33nmHunXrFnQOIuV2fccgaQFfoSMZHG2jU469lD6bsSg+DJK0YO4u47jTC4C+sLuxhFK37cXA3BXuVD8CElW7zJKCKUUSJWb9M0Ap6hTRqHxeMKGyrGL8RtlZAaUSexciVjBJxqIJk2koTyIkEmLwMijd0+KBWNzg2KT/zH7Yy9+OfOUXVdUmwChMnVEPEvyKAaDX8gIM8Iv20GcIVWEMtaI+agDFaB9jhFk1+imiWADAEvqIz+9p+0isL/vW/0Jlp1wSqRPjlPGgTfYfpBzu/2Z+eZ4PFZFo8jJVtt1V5jX1qsOJIeHnwHFDt8TiAG/atCGpIliwsLisd8/AoARDFwZ4woQJdPrpp8fNRmnbhbRdqvSx5M2AzQRat8AZOJAZwqH/CNwgLIGc1Pzh/1vUABhm0BC9krAVMPHvc+aNgYWwUF/+9i30yMiblVk16mvb/GhlaokXgWf6v6/myhPAch74FM9ePDUW+xebT3dc+jQtWvOLLx/lVp0b0wmXHLj2+r1Y8AFu1ryFUvrEy82yW3IpryY/V2ECjWTbFDSP69/9NGwCYFs7Uo/fZ7Ke34/PsBsjG2Q991pPzPO2cenzgqAM+XwNGpahwhY1iY5mVpgVnpEAhJVvMG9SFP62izLmrGUQzHkF/LrNJ84lWQRrzJgP6bzzgqn84p67tdtT+4Wr/Nw/xZGHWVu4MzSp0yI0iEB3heHD5+JggItjioqqDaxH/5kynM7v3Ncx7nNRtV1S9cJne9aiH6ht06ND32+yoZ2M9zioeIswo1MYXD0EJ+YPgsgQP0ZC+E1bFBIvAjTsdUgqAEZnsHOFZGOA8fCTmKLScTwU3xjxRmAGGPWEFWdAHfs23E1ld34S6Rb7yBzVdipNn7Mj3txLD4Okz7ybGZNtFxtlnXaM5Rz+GrvNhcy2ZjRgkFiHTbLBagKo5jNjmstzDoYT7yISEggmUVUZ8G1hwIe2lCI0ZwAY3cJlhCmtzT5EEK4CUIYPLlhaiMwAcDZl5htsLhLKCRN7SE82u7oj/t7739NcJ8fVW8MhE1C2Ae8ogc2V2L3oTz63UZ+Po8/oC0A1EhhtAF4l5MXHIdYCdWmUgUIlQipByApgGCBZWOK8TowgX1MMNBLYaBVjeNH9DLIZhKPPANoA/OgHxMJAI6OPAMGJ+KfFjzbyzdzNN18Cbdc5xuJHGODTX89XJtDwAZ7986ykAmCYLXe/JCLqEzT169uHXnt9uCreskVz+mXBwlhVaQY46KymZjkbAG7TqiXNmhNhBcMwwBB0+v77H6lRE+fwLoX7dtIHz/6YdBEs9F38dvFZ9wO+v89L/Lji50WAUEhitvzyR48pszUA4F+WzVRgOCaytT5iPu6amMGF0JXUA/+v2y55is2zO7qKX+l1JsMPWHyAD2Hf34XX89oAKxabCbTThp8Ty2qyqvLcxF+3Z6oM0C/4ta3T5nPcVqfTxXFjrfUybv3zy3I7gW0pj03qHbzJ24DdoupH3sHUZi82KPiwAslgiyXckd4/pw3cJPsAhwmTVtQ+wF4/QefzEOPksyHjE0v9iIn78Mjr6HBWg7/i9JtCg5zg4yr9JQV0ld57w2kOI+rh6zatpu5/7p+0eyfRKyabLSrGds+XEy0el183gXYLg1uxUiVrJCAAYUQDAhA2XWDRUFGZQicdAMvgnXyAr+hzBZ177nlq8mBW+egjj9Bm5fsbzAe441Ht6ZNxn1KtvLxQF5C2jmTAFGUvMmrRVed8Tq99spHiwiDpQlg2HyN9MU3kJcAGxPSFWM5XZUB3SPX9jC7yADgKyITZMMx78R1lAETRDwA/ZdIcFaOSUEcAkoi9C3CMBRQJLCkAMo6B8QXwrMUgGerPyA9mlYHovjM+orK5h6kiinn9tGukfpRD/WB0UTfAKxhe9EWYahSqzUAWfUJqcBz/x/1c/Q3n5UUbptOoC+d1AA1AizqXsaIzA/c9h0aYaDHFjvVlHpv8Lp8SAdZI8EuW0EjoH1jppQzyf+cXW6/rKNdUroeTCR3Om1YAXiaAhgjW7FnTKKNsNB5juLs5VjqMMBEqef6555QK9No1a6hxk6Zxsd7SADhJFylFqilKH+AhQ4aocFtuCQD409dmJV0ES28T4ZDEbxdA86ErhlNWxcoJC2GhTjGDlnjA+L18+fNYZk7r0RP9RtEuFt3yI7AFII005M2+ajNL2N/l6xfR9p3bXP1/ZWyV+Vl+zrWdqGpuxcCbbLoJ9AEq0Obzz3YhbWuimc/MY7OIkracNiD1Z7bJ4JrnvNqX/F6m026b4LY2vdhj2zw4AVW9fvgG74maGALwIlXk+8fm6+u09smcMAAe+10BdR2VHBPoMBYiqQdygj/UwfKFNUkN3nrqlBQAbMZ0Lu0jgNL34Nf6qm5CHLEurzklkWT+kmFuLybQOvubSCSgXbt2cySgbcoF1gaCUw4AY/BOKtCNWTilJu/4T/3xRxVfFKGQ4P+LHYBEVKAx2V27nkvvjx4d/v5hADz9m/to3sIyVLP6Xnr0ubX02Tf5SgX6gwHMuOq+Tk6Lst4L2662nLexv7Y6dQAF8NuA+4F8u2H3xAlgDowtTHxhdgygK3UDrG5lMFybd4PB7sJ0GGwqAOUq7BRzXciDNpAvm+uvAzaYwSvAJ8A04u9uYPCKOuUczqMMgGjrPnye//78fKQ/iPlbhUEn2F+0uZSBKgA7ADHaZT8+lWpyP2VsTU+iXR1fVAJpir398pbIOYDlbK6rOvcfABqsMPyAofwMkAw2uMmJyhcZSUCwquO7W/ebb2OuME+oB2WxK57HY0eauSrCSpvAFee8NiUkj+0lzA8jYfgA4yG0cMF8qluPYzonKeG31fPSnioMUtAk7gWoq25e/Tg/jzQADjqrqVnOiwEO6uOn+5q7zUxRqUBLm3r8XoQvgrkvhLA6tOgcyg941uIf6d43rqIqWTnq94MwKwiJ5Ne3WAfl6KuoRnuJX+lzmQwALLoYYIBnDsyhypVhhWQI+zmteyZA1J+f0lHzmas/hyWPGyBGHvN5bNat12MDgHo/beBZ2vBaI/TJ9wPUnebAjTU329C/O22+mnPqtlHPAFj3AQ4rghXUBBrPh46Hnkx9WC09nVJjBgDycnNqF2lnZT1KhglvkXbUqBx+y0Pe6KvWgqcHvF1Cmx0F9M6kYTGz5bACaKJOLQSoCX4hhFylShV+z89U7/oVsSkXTTt3AgNy5B8mQQUEJ6IDFebaFRkD7Af9A/gC+e/ZA/S/PWEFaAw8WSJY+u62PqEQwZpyVdUDF3snti/U1YCAlaGqKQuyivcLMMtgEoASIBUmw/iL42IiDJZUmFWAVbCdSML+wi8WLDHOgZVFEsVkfBZGGCATZWGmLCBS6kM55EP7MElG3g0MbgFYAVxhSg0xrEXMHteI3ujoE+pCHdIeTLTPnam6EAdg/3dzVMgqyiijz7hTAfLRLhLaxlhbXBYzx1bgd9qgyHzArBsAX0IyYXMAJuMwjQajjfowjwDpAMFIboytfl1tL1lOTIP+Qqi3YQBgPDi+/+EHateufZg7KK4sWNuePS+liZMmB65TV+c9pEnjOEXptAp04GlNyYJFyQDffNONSmzNKxWFCrS0KeGQEFP3wZED1QsK7vFuJ1/lG6zq/RdADQD84KhrFaCGGTSEr/zGF5Y6RP05iPmz9OnY81pR4za1A8cDfuD+++ne++6jOBNo0ypKGnMCVvozEJ+dNn7d2GLbBqO+qSxtmMfMtm199WJezc1rt41r2/j0Y7b+mADc7KOtfbfNdmnPzOMGfOWcAYDDupoNe+UVuvqaYLFtkyIy5fVwSZ9PygzIOlEcG+QwGa9VtV6xiIUlZXKilcD/duHyOSUayxeWBpOnfkSH1G9JrZuyiG2IJCbQOgDWCdBqHPYWQsUAvocddhhdeNFFVJutdjdt3kyfjhtH3377rdUS2G843KBdLxIAjM4gtqgOgiuww7Np/42dENh+79u7VzG/cILezjS4LoftRX3jhWDC5PHUoUO4C/jF6w/S/a8+wYC8gHKqVaBxkzfG5nT6NTWpXTOeKhH8kDM6YHLbqXVa1LyumpRrwf5WAItI8PEF+BMWGGJWSGBqATDBduIzQB7A3jbE/OXjMCvGOQBRmDGjboBCEceCQEZ1+ABDLZIZYuQ7lEU1xMQabcA8+hdWkcRxKESvZBNi1LGDASQANsAtEtpGgq9vNtcJwL2eQTLMngGW0aca3J/2VzGLPCjOhBk7QZk/XsvglRWdF3Ds3rpcF/o9jz9n8d/DeCMA/sGoB30FOF7MQLsDCzSt5xAsGHNdhK2KbhIABCOBQcZYMLaGzFCjz+u4DrDRiA8sTLAfBkCum9+XLuS3vYBoJtDIMmbMGLZoYFPyJKVkMMCDbr+dHnv88XQc4CRdk1SuxsYA6yrQYcIgQWztzTffdI0DjLn78t+zae4UH36zASc6m1lahD26Z2Q/Wr12jTI3Hnj+XYEBsBlfGDv+1avU9GW6LH7J8EF+YNQ1yvwZQGDwpc/6BtD6NAAAtz2hXmA3CwmDhDrjTKBxwPYstF0DEzDqz1Izv9NmsNfms9t6awJItz7q5/yYH7sxxn7eD5zGK/2wAV2nzVhzjZJrZNblBIxRL69Pugl0WAAc1gf4poseSjmgE/AxlNLFdNPaZwe8l9JjOag7r8KlyghjHwIMeT+b7OYCm8PRgPr07RsLg6s3hBjhn3/+eZwW1KbN+YwJ9yo8WFRiWEkHwBiUkxM0zgEIQ/0LSVcA0x2fcc6vBDZewN5///1QPsAwrcvY+k8Giq+rfiGUQLVaP7IrbERdefXtefsVL20LoZOJk22xt+0wq0ajpmT6XYG88GNtw4ATCsoAvwCvYFthkizqzMgDsSskmDmvYkCHBJNk1CFm0GgDAlqrGLjChBjgFabOMDFGnTCz3hJlaIX9BbAFWIQ/MEyIV0NRg1MufwfTC6AJkAlWGAB3GdfNfmZUifuE48gjZtcQ0YJYFwS8UB7A9oLZcSJWyp94ao/9/sYA7gCtKCNsMsqhT4iFLKbWMk6MCeBYwDhAMlheAGmMfwPPX52I/3Hhgs2UkRfdWEAb5nVwA7jI68QWeL2AyTXmF4zHP9pFd0zcon4zS5b8nlQTaPjYX9rtEpo9d55+VyX0WUSw0mGQEpq2gzKzjQHWAXCYF1yIaf00a3aJA2D1aGPFZYkHLOGGgghhCYCtwJvBD/7rBpqz5Ad6dsBo5bOLc26xe9EPYX/FJxnHgpg/y80YlgH2FQfYjVm0/Sps+W3PVimrP1vlWKLgVF+XnQCxn3Xaqe/mOJ1Avz4mczPdaSPWrMsci76GOYFjt/cVfS6zy9CMhYXU/mXe9OYUFgCHCckHF6GH+7xeIuai2PgbP+NduvbsB0KZ9UJ0aPuurXTRif2SAuTBIs5a8AOd2albUupL1qKlKwKHNa1NVp+Kux5cG4StKyn/3uIerzDATiLIiALUoWNHGjx4sLVrogcVJhpQkDEXGQBGZ8ACIwkTrI4ZMaAQ/wlJkL5a+FkcBMmL/UUev6ZznpMDEawtTxPi5iFm3pAb59PDL66mzg0q0CcDqpKKMqybe8lC4wSSnBYi6Yjb4inncnj+AF4BLsFqQrkZZrtIV1xagwAAIABJREFUMP8FCIRfLcAhTKMB7GD++xPHrUQd2GfYDbVl/gwxKgBigFCYKuN8VQanCEmEBLNk1AVGFAnsKPx51cVh0NqsRsTMWr6jrhZ8TIAmgDlAsy52BaYWvsboK5hjCd0kJtro07GPMhN8qapWsb9fdI6oUKM/YLTBHAP4gvVGn9B/MaFuyMw4FJ3Rv9V8jpl7asxXSthw6Rv6pFSyeS7QdiPOg77MjYh7KJGszVFW3OllyumFRL+e+jW3XWfzXmEAfOvbO+ipb7YqFeif58yRUkn5izBI3XtcTN9+x8x4wCTiRIjT3aThIXE+wGmztICTmqLFYDJ1y1DenNISFrwlixepDcjTTu0S2Nz+lZdfPiBCgDlN2Kic9cUS+vbDiOp0USQBnVPmTqIn3/2rWsPw4l2nOvu/52/wBK16n0wA/NPCb5VPsXoxYlVnrySxie/959X0Db+EY5NsQNf76JxOPSkR/19pp2GrPKp/aG7geMBiAn1as0wafwNb0Zi6GE6buOZz0Q3E2gCem3uJOYk20Ke37wTQ9XpMhtnWf71Pbhul5jmpy23z1A3Qm+uKn/Ec+EOKP+IE9nl9uuf9nfTg/3iN5ZTMOMAiluP1G5B3wGQo1Xq1ZT9fQCM+fUb9/oKHJSrgd9p9dO0LEfHX5LgOFdAdr16u1uPiMDVOZO4kVi2Ey3TWHqAQqUmdQxOprkjzwld5xoJvqF3zP4Xa3Ih1klnVxWsW0KOjblKHSsMGADZeOrc9NTnjc7gasFBas25FDPOZUYAAgP9vwAAr+4sqoQ/wztvvhAqHG+RGKRIAjI6YsaBwDEBYEuIgAvQiickzPicCfpH/yLZtePI+cQ2f4WtitrGpxmYGY0gcBum6K+fR30esUwD4awbAKplhkMyF3M0kWjrhtcBHF6PCcgzEEfIIDKYoIoPtbMDgbVOU4QTgXMKLU20GrWsYvObx/Dbk8+wrW7hwC2UAEALEAhw24+NgR+cx6BM2VZlDQygrqsgMoPorn8c4YCYM8+LZbBotqRGzqGBQYVItvrhgTlvVirDIAmyX8jFuu3DNDspoxvXkcbmFbFIOU2MwsQCwep+g6gymGKAUCtQArPiOBOb7dwbEGCv8jVFW+gRlZ/QJY8B5hDzCGADqIcQFJlgSWOAaPP5V3E+UQZ8wFwDYSmyL29vIbYMB16+Vkw+vmce8yfwwC1qcRcTLnjd3blIZ4CefeIJuYxPmMElUoOGj3ahB07iQSn8kZc4wc3iwlLUxwHBBWbz0N+Xfc87ZZ9HHn4wLNFwxtfcqPPPz34ocAFfPrqHA7q2vXqrWo7t6vUhtmnSg1RtWJgSA1ViMEEZgcLMrVaPWjb19/WGODaVoUX+W31t2xeyEwTi6glBIzTvUCwyAhQFWPsA3sLgh9rf1NdEJ1KFxN6BmYz9tJsNeLkduLKrcWCZwxXEv4O4EYv2sE05sq+1Gd2JzgzDNXpsMTqbPer94fZINWhy+8MIL2NouuOAoIhK8+OKLsRaEIHH6zevvgr4ZYAYg6/PXJvVlX9gtbF4FBW9w98PzBDoANsAK0Dh9/jd08clX+myjgG4a2i0Wl1tZlkQtK72eoUV+Phob2fQrvebps1TTL980NqHQP/DznbN4Osf6PSXpFgAC1vFcPpbdS5KRdFehMPdMMvtS1EJhfgBw9x49qFu3btZhJSMcbpD5KjIALJ2xAWFbR+Vhh3N+mF+poykrSv93wkRq0aJFkPHvL5PPsU7zX1QMMFKHTrNUHOBYGCRe9Ck/YhJ9QLKxg8jktCCboEryCvjll6aMhgzQAOp+Z9AIgIvPwvoC9DJIV4APLClMngHidCDI7Gfhsm0REAxmGGyoCFzBnxZt4RxMkdEfqEnPW0eF29gcHHEEAQYBVtE+8gF4Qi0aDCyALMoBXMNEmdnfwuXbI+UAsiXmL0yqhbWV/m3ifsCXF30CeEYbMOEGqEWfAK5xDsfK8ve5fBwaVQCtYMDhX7yIwTTMrMH85sNkG2bcMG2OzgnGAkAu/r6YN1GiBsjGcfQd8wHTb7DZqI/9rAtnrKEM9kmPJdvuvpx02gDRzzu9tKEs77D3G76dhs/YpuJnJ1sFOhlxgAUAY0jpOMDhHjGpXlpeFvRx6CbQYUJuYSNzxsxZnlP0+5zV9Okw1gcowgTgCQAsSp14iencqovvmLtxXYsC4DcnvkDvfvGKMmGuU6MhNclr7joCYaKlHDKHMX9G+WQBYNQ19+Ya1LJudE00N3WdRpYoGHTym9XXS2nL5h/rpx9ez2o3UGprW1/39fadQKzT3DltGHixw7YNdlufbO2a14fXpxGT91LfDyN6KGEBMESwrr12YIwlQp06KaJPl0mKIHTY4Ete9AR5okabTOAhIV7C1VlA1z1/nnq3NQEwwLGww4mwufe82UfpFOAdu1QBYIffHQBwkJBFYlKdTJAqXZS6k8PKR2rVr2e4eyb8Iie/B9RUVIrTuqq1zQe4em5N3iDPptq1a9PAa6+z6jWBrPnmm2+UDzDEWxERKGV9gG2XzY/JSyLAV9o4ttMx9N/x4xUDESppcYDnf7ubDj0uYjZaO7ssrbqed7sZk6mQDybYNRc5fVF0WwAdFqpCPp5RnQGcgDqAXwBPJABDADY2LS5ksJtRBX688MONnkcoow3MaMLsuSWbJ//GCxfaYTPkwnkbI/6uAKUAgGBPARjBKEMxGQARYDcKIlV+1A/2OSpEVThzLWXAcV5AM/oYBbmFDEDVOeRFEnNrnAdgx5hgnswAU4FPBpyKpQZohj8yQDUSxgPTZoBdiFb9xsxtQx43gOvPbEYtwDsq/lU4ax1lQJALAFniDAPYYgNgaaROtZkAVhmbCLKRAPNnzC18ogGyYY6NutEPMNkmE4yK/LDB5vU3X6CkjioZbDKSQbX/xvPBqSgYYLC2vXv3plFvvRX4pyHMHMD08SecEFdPMheNwB1MFyy2GcBO/H1vDIhrD6aJy1b+ro41qNsozkIgkY5hI3PuL7+oEAluafO6bTTpjem0Dm4SRZQk7u4jI2+m+StmqRfWmy9+iFbw+BNNYsY89rtR9PwHdyvzRwBgPwxw0zqtSMyfsUF2d8+/U9smHYMBce44TKBbH9+IGh0eLDyJhEHCHBwggmVOjJMFjJ7PyRrKzOMEhL1MldXD34isYHse2/ouz3uvc35ZWz+bpdKm7R3D6b3D7X1E+u40z04b99KPJIdBwgbZP14epnplc4urkJmhhFDhFmdaBzao3oxu7fG4589PxOKSCZYAIuC//3j/kaEYSJiiLl2/kLqffE0cQw0AcdPQCxU4TsStSJjpRMpgAvEcLwnf1JuGXqyu+2NX/cvzOuoZZJzJvKZSv9wviWw8+Ok8NovXbVpN3bsEUz3304afPDJ3yIvwe0UVmsoWBslJBbp1mzZ09NFHx7r/04wZCvzCBXLDhg2Uz8rQiYTD9TMPTnmKnAEO0zk/ZTse1Z4mffZZKAA8Y8Z0Oumkk6lN80hYoNnM/IoAFr7HdrtFBdpceHWWz7Zwuu3KGju9hcL+wkQY52DWDDYWCSANgBIgDSAXoJJ9WwE+kRTbC1AKf2Dx/QWgFGAoxwFAFZvL9cN8GaJYwu6ioqhQlTJhBnjE+NAH1IkE4Lgp0qYKdwR2GCbYyAcGF/668KlFAiAGGAaolD7BFFnmDPXgOMohDwB3cwbvMHvWE+pAgsnyobwhAUCLsgDyGA/Ko4+Ys2o8L8Keowzmiceu2O3KUfYZbDnq3A5za543MNSoEww2zKWx0YDkdW2lj05MsRPrwWGQtm0roGYvbKbV+ZGxTZ8+LalhkJLhAywMsE0EK7hPVPylTX9LhRlg36ZV+32b9B7v3LlDAdcK5cslZL2j1wEgPeeXWZ7P8eIAwDBbhpnx4+/cRvDbhZn33b1eokZ5hyRsBi0A+LOZHymfYsQzza1Sh7p2juge2JIejunx925QLE8YMS5pIywDrIcKfOfiGtTtBH6Wwg/YaT00n436YN1AnpOZsl8w61S3Vz/Rv0QYVBvr7MXomuuEvsZ4PQac1hLpt9eGgFPf9PJ6GwyAp/xMdNwrETeosAywAGA9OgjqhTCqnnYzINSBMNhgvwBYXsSTuTYBoO7auyMU+PW6tMIyI0xa1+N7eWVX5+GS8sXMj+nqs+70ZMaRHxoOQz98WG3qJQtMos6du3d4Aiv4/4pf7H1XDE0AgBfQk2/fqfqczGsqEyym5xASCxsKyNdFK+ZMujl2Ufkj4/fx7PtD1DUKGwd4y+ZNiv1N2TjAxXx9CeqhH38yPpQPMADwMbwjIQw0LmKlcoUKBOPzslty96tAmwuW2063EygyJymaT/n95pSnws3M7tZi4MqgTCkVww8WoBP+q8gLRhS+uAB+AGwIiQRWNxbyiAEdwKC+IAJkoizMj9XTkMugPJct3F4Q8dUFUwsgqValaD6AW65LgceoYrICxjgvfr7wKQZzjDYBPmEWjT5xHwvZ5BljivkiA3SjH+gP+ofvEmsYRDbAqAB11Ikx4y/AKfoCMB8F3IXsQ54BkTAAdgBjzBP6D/AK4SxhxAHCxY8awBf1o03kBXDHnGAuAKjRJzDtyCestO166feBH1ZBXjKknBEHGIeTDYCTEQf4n2+8Qb0vv1yZpdSvXy8O4CSyWBf3cyHdXvJnwBYG6dQup9CEiZNUY2FMoAcM+D966aWhvjpdlLGApQNQgn7381eV2bKIT5121PkJs68CgKfMHU8Pj7zONwBuUb8NPT/6Hhr7PYszcsLLX5D29QkNCoAhPvbTTzOpffujYtXFMcB+gJmx0Wu90GYev9+dGE7zmeuw7rrGItaf81Kfk3+y0zpgY1q9QL701TYH5jjcTMXN/utlvTbmDRPok086iT7jUCVBE0TUnn36eYL+S1YWNsz2h8aUOiUsJv7qL8F+AbCAQpNlDdrn4ioHVnbDlnVFCsJ0EJooa2ybB5259mIXMT48/6qwewk2EytXiurq+JjgRIG+U5Xo77L1i6hBblNjw0BcGyOhgLDOISXLJ9jHEIsuC1tlfjTlraTE+nXqpK4NYkYA+n/2rgNOiiJ7vyVnkLSA5CAZSYqCAUX8m8+AIogHqKDgmfX0PDCBnpyiHneCigoGDBgRFCWJIigKggTJQUByXsISdvf/vpqpoaa2qsN0zwbd+p3Hzkx1pe6uV98L34MVGJ4dpUuVEmlwS/Ln4sWL8X8RguQjRyKGsgMHDtBhToUrwS+8QJKdA1hs5/yfIf9O8u5H2C1fesnFNOnzLwI3u+CrMdS600u0ehEbIFsRDf4Hv7DMAn1lkxL0yU3IK2vRdOtCzyZwbEBZFXCSIGpDhHWRanO//HsslhdAEyUajyuAMoAryKFAMiWBIyyeYGCGdRTAGe7CC7ZGrLEAhogHZiCZtSP9hAsyu/yKzwCrAI5sgc5iC6kg4kLhMQnrNPpjMCpifkvxeGCVlmOC1Ro5f5tz2qYo4ZYAwHBRxpgQ/ysAJo8Hc1jJY67LbtGw1sLlGeAW1my4M0s2aXwGUGXADeAtHlrp0gyAiljhKDmX6AtjEvmQAZZ5nPiOXYHptBqRfrBOchxyndAoSL8A2jEmWJiRTgpu0piP6BSvCt4WxQ3edoiRT6PToQ+/sRv0hS/vp6lrIptA2HmAwwDAagxwy2ZN41IqFZBgyRv95/gXjJmPvnFLnBIErstr10dcg4MAYMQAz/3pJ1cX6JxggsZcAIDnr5ojrBZBATAsx6s2L6Uh4wZSm3pnU53qDemMJucZHxoA5lIlSlPZUuViqZjQvyTi2rUvEjKRSEkUAKOvLZs3UxNmqt+/n71juCy4tTK1bsB7mOTFMMk3FfjJvVMfuMkqqbdlApB6O/perH5W65rAug3A28ZhizdOpB3TejjxRth+QzumtZTfO8VI6+OW90ojwQoKgLE/jH39LQa/pakMhylFDsSlOC1m9AwRXYvDhw6Kg7B0g4Q7dJOabagPx88XlMRXAPv3w6/1FQ2EEb4kswJgf7qq083Upd2VjoND/eJFSnqyVp9oiM+EwKeB89VmMrD9msZ8OdzRzVyN33UD9Ynfidy4Mm4RwxsAA+yDnNpLeiqhYRsINim8UF9XeskQCJn/V9RBCtgklHwPgHFw+oCZCcMgwcpKeUmkQEKRLNCtqhahObeUo9Kl+Q1EDLAqaKSgcBIyNuEib2b09yzODSncc6WbsQSB0kUYXkIAdhUZmCFdEdyF5WeZBgjWVL5eAFe0hbhZ1IPLMayzcFcG+AOgZMtpLC5YWlYBEOEKDasq5/PNOsAWVgBP2V5jBrZgaZaWUSlwUV+6FKM/gElJwsXjgIUZwDEFoBTXYJywyEqLtchrzEAb4BxxvsjvK96k6K6HMcPqzVZuWKLRhmgLa4IxMeu1aAt9ywMCwL6M44VioD6DWo5zFnHHcp0xFrQh75G0RDOoF1ZugH+srTpf3SVafQZML6gNOMMCzLi3wYg9tHZv5OVOBgDu27dPwsy8GNOTTz4Zy91Wv24dWse5imUpAMBJ2JHzcJPqAUoOUwXAAwcOoFGjXkpoBj179KDXx7zuCoDR+KwPltCyOf7jcf0MDERYW/f8LkArUo3AAptI+iFJZrV4/Twa8s7t1Loep9twcIHWXaYh+OH+PLjXCGa35b0RPAsJliAAOCsjnSpUTI0B4Ik9K/F68B6802U8KoiUe6UTwDXtpyYgbQPcJuCrA2hV9qpjUvvWlZdOykz9ftj6U+u5gVV1jE6AWNZzskqbZJbtXqhjVLIU4OugLtDIAzx2zFhh/VUtQkiR0rlzZ/r9999p/vx5bBU6ytagg5TGyhZpBS4AwAm+9MplKodDWO7EiOsFs3VYLtXBZ2lvQRJeIaTFFoesWsnDWqNkzikvtA3Fxj/H3iSeAxSd+FiGPCAFLqzBMuShKHuAAPyimMIe8D3IkZMFftF+vgfAmMT7779vpdf2+oBk7BpIhY/MjbFA39hxEY1bnE7WlA82oWcSVjYttxRCSDfEAE+AM7gZIzY1mo83a9XeCAiFmy9uGIAf3HUleJTxvPgs2ZoBdmGZZeAYs+LK+Fgen3RnztrGVlx5oJLkUiCQgjs1wCRAaTSlkbAuA0RyaiFh/WWrrhgTwCgAJcA16qDfKKAWIBLzibpRA5DDIivAMEAzrLvIwStBP8avuh1jTDJvMY9VgGaQZ61Ni7iIY50AthGzi/lzia2TTAEFQA+LNu4L/y0swhgTwL5kkMaYUBBvDSs2FARoD2PDvLAetvuqf+90sJH3G/9GY4BrPLc35mr/G4PL6jXYUh1iGTx4MA0dOjThFp/597/p/gceEC7QderWi21yaDAMN6qEB1ZwYQ6vQCbHnC0QRE5qUQGw7iHgZ4DyOfNyDZigZ32wlA4iHVyyCnu7VCpbmUZ++iTN+GWCeNYf7vEC7dy/jYV1lB/AQ9+qC/QwjgGGK2flClWpz4X3GK+W9V+dPEy4X6NI9+dESLjUToKSYBljgAGAvSh55d5nApJuVllcawK86uRsgNUEtm2xsrqy0smKLPvWgaf83gmg6+NW5YLbWnp45kQVXWmg9mFrQ58/u0DP+DmTurzBnlBcHn/sMXrk0Ue9jiBbvf+OGEFPDn1SAGCQPsL6W6ZMGXr+hf9QCybGQXnrzTfpzTffoL179sRZgcsVTfVEgpXw4P4kF8K9d8furYSY1zDSJqG937asznWyJ/fbl0nT538m9lSnnNIqAM5tBmf3OeWFGmwBPnwgDgBjVCYQjO8R/oACMCwLLL4o8PTQ2d+TCX7FNsn/5XsX6M8+m0iF2IIaqDALdNa+4URwAWbX4rqnL6UNm48SLMC/3MWsxChOOQ/1zv1ouWGtRC7eaHoigDgBMAHwpLVTWk7h1hyNowUTtBB0sg6smQCTAG4Ai1KgAWwym7IAw3BhBpiE4JYM0oifxRgkEAT7ch2uVx0MyWx1EE9nJF5X9ilAL0oUaIsx8djE2GX8MH5HfC2IpgAqAd6jBFux+GbUhUu0ZK+GWzLmHY3jFezSeGkwJumavIbTOMHSHe1LrBMeZtmvBLD4F6D3eNT6rMYcAxijLxQAcfxdrQyB6VqsJ9ipAYYxL8wRdZC32nYoEgMwMI7qhy35GRZg9iio9sJeQYKVjDRIoJSHZS3R3KyYkrQAo626teoLa5gsBTHAgXacfHexiQVaTYN05hkd6Ie5EfZ8v6Vxwwb04/z5riRYst2Ph3+XVCZo9FOjUh2SaYhgNXjg2uG+WZilBVi6QNeucgpbgFOp+3n9zEvEwLte1cb09Lv3CuCNfof2HiPcov0Ab1PjQQGwygKdzQJss5A6AV4TaMXATe7M+oScgKIJUKv7s9e9Wu3T5EKsKzt10OmmNJXjkHO2fXYD2eo4/ay37SWVbZQtRAvXZFGblyNngAG3cZz+KG9x+qamb76pL30+6YsYAC5XvoKIB/zqqymx89t83gMeevDvIibwAFuApRt0/SotC1yg/W6qf6L68E4qUaykY2wx3JtBGtasbhsrCZcaz1oAgL0/QCrbtLzKlgJXT32mgl5cq+b/9j6CxGrmewB8z9130XPPv5DY7NWrMrZQxr6RkW+ydlHbZqNp0fbj1LFmMZo9AHGvBsGsCmtdcMu2VaGogSe4PauaWpF/FjGtDGCFq29U8AmrL4CYLIjXhcu06lIMd99orl0RqwuACuAmCZ8A+ADgYNVFgaUVjNJwjwbQk67A+A0gGyBasRYLK650x8a4AC4xNwlqdzKoRnsocCXGtYhRhkIBABtWbvSBMUWBvQC3iM8F2Mb4AHoxBwmqJWCVBF5y/QCGo+mWhJVZukrDGi7vg0xlFF1P6Q4u3LphAcb8MSZYilGiIFqMCf1gTLCaY13hms3tCcs5LOYmq69XNzX5PETTINV8blfMxSNsEqwwWKAlAAZFfZ1adQQjrSwFFmB1A/nj/61qxzFbCLjLL7+CPvr4YzF5HHBfZxfHRAra+nnBwpglyK2NnHCDRhzw53PfF3FjKIm4QUsAvGH7WnrivX6Eg7zNBVrWhZV50Ft9RUopxOrdeMEdtHnPxkDuzxh/0451qE7zKgmlQXKMATZZG+U+rN9IE3BV6+jgV7ajy1F878fqq4/Hzdprktumh9IETm3KbyfLs81NWZ2/Sfmq92VaF/mdPn6bcla2qblAB40B1gGwtABfd113uvnmm+nAwQMMsgfQxo0bhQu0Ggd8Wr2untmR3fYO/Xe4xq7Y9jPdd9UzvsiZnPqBsrBYkRKu7Mh+x1pQ37wCcMWuWL4SPdITCppYwLDv5UKqKkk86I+t2ndXf6gLnn3vQcECbSpqCtwiRU9YfvW6Evji+2RbfmXfBQDY8hiemlpUAOBsJFhuVj61PbWu/F7RJAOoCmsjQGCU6RmEV0JeyRy/v7F7L4AlACViaQHAAHAZLMcBaHyPtmAFlUzPkg1ZTUtUHpZOBsEAgDJGlmNuBfCTccNw/wX5k3SLBvBFPHEU9GYxIZZwYeYSA6CwDsuYYba4CjdnzEsCULgSo6BfgEu0iVRJWCMZ/wtXY4wZ1/AcxJgAiNEP2sYcUVe6VONatMvrE8spjJhdtCOvA2iNKgqEBRxjwhqggLEaZGAA0bCMIw8yKwmEAgHxv8hPvJPBOwA87gHWQKZH0u+n28FNP2xoeYCxSYTtAg3Q2rNHT/r4k08S3myla6oJAIedOy/hQRZcmCMroGrHZYcqCzRi/Iaxy3wiRW3Hy/U5BYC/XfRVzO0bcW49Og+kVb8vYRcubx5HEtTOX/0dSRfoWlXqGy3Aes5grIMEwH5dr01rGCYANuYBtoFKdTA2a6ZNbtoApt6mk+XTqW2b5dq0gE7y3M1q7QRUdUsy+vYKbE1z08fu1papf7TBAPjFL4/S3yZHUhIGBcBggR754shsMcCwAletmkrp6ekcY74vGyPsIQbDlcucTHdfMzQUt119eWQKorBiPuU+CZn+eO9XcwUEi1y/J9USZ0U/Bdd99dOHdFrjzkllpPYzJre6kowL9YJabWElfnv6iIiS0mM6Krfx/Rl+l/mU3eaqgmG9bk6B3rgtkz/kaxdouM5Nmfp1oDRI+o2AtrtBw0Yi3lG4QN/GLtDATNHUtq55D20CSPlegFeARAZ1AggDdCGtEAMsYYEEIAaolKRP0d9EE6jLQE4ANQBeBqYiFzDaA3COuuzGXKhRhwGt6AeyVQXJ7J4s4majAlxYofFQSAszQC8AIEoUOAKMinbYbRjjjblgAzxKMi/E++I3jBHMzHC35pRDInWRdFXGmDj1kxi3yMXL/yEuF9ZWpGYCezQK2o0KaQGIo3G5oi9YmFEwRgBnuDJLdmhY0tlNXLhQYx6YI49JXCcZrLFuAPt8rXCpjt4PAbZh+cVYo4zawpU6uj6RBVCs8mLRogzRNmuw+lxESbBOfWmvULRgY/iRWXBbt26jPz0Jf161ahVde83V9MviJQm34cQCDXKegX95JOG2Cy7MXytgAsCIp9q0JUKMds7ZZ9Os775LaFKqK7VbA2CC3sihGdPeWEjHwdyepAIirPXbVtMzH9wnXP+h8Lmn21Bf1lgdAJ9SoxXVqtQgWx5g1DupbEUqW7ICPfXu3fR9NBUHQPelHboHJsDCEgEAtzqvHpWvHPUC8rluqgu0EQA7tecENJ0AoLrPmiyWTsDX1qcJEMp+FAW1mI762QZyTVZtJ1lgs1yrY9DX0ukaL9fZ1ljO0XTvGACPn5VB3T+MhL0EdYGGguyVl14VLNBqahTEokom6GPHjrIL5LFsLNDo32/6HE+PN8v5J94bILwtwgLAarq4sNr0NJdoJRmqkoiCWhJF5SfZrgLg5wa8F9CKnyS2ZD83MB/W9QqA89rU8r0FOLVKVZo2Y7pn1zmvN0ASfnRtUJym3MnWwV1RPYEuIFUhaXJxMgkYFkYSjAoQxZuwAFwShMn42qhQbTJZAAAgAElEQVSrswCIDOIAHiXYFGBNuv5CTqskWXCXZuAXszBHrcWyvgS8AoiiLizBGJMO6KLgVVhfAaxRZLv8p7geIBaAMkqKFasHN2qZQgjAGTHJUZAaBzTRLuJ5lbmJNcG1sHpHFQXSUi4BthhT1DUZ48fYBXhFLuWoK3kMsMLVGW1F1ygG9rF+URAuLMOogzljreESHb2fYp4YE1yv1eLV6mC6xpAH+JVXXqZ+/fp7fURd64WRBmnQoEE0ZMgQ0VfrVi3jwHRBDLDrLfhDVTDlAcb+u3X7NjFPuKCpMeJ+Jt++bRv6af7Pni8BCP7kue+TGgdcrGgJKs4uW8Pef4B+WfODIE8ZeuMYkaJo2+4tnqzAEgCDwOqh1/9KV3bsS9Uq1qK6VRvGzVVni4byFSEGd1z5GB1hJsyg8b/o7Iy/NKU6LVITBsADBzDL90sRlu+4NEhu4NbNdVeuhA182qzAJpBpkbdxYStqHROwVMeDv1W5aFNuOilD/QBevS9Tu/pbYhqfHLfpvKKvtw3Yay7QQQEwSLAeHfy4IMKRjLBggy4MJbhS4PosWWFh/UWMINjTk5EGCWB70Bt9xb4VFpNxbhMpqfGYft14pStrfgpvUlMXBQfAnkXQn7YiFCy/sWK4faNzYh4ZBQA4lx6HMzqcTl9NmeKZPMXLMHG4Ov+8LjTzm2+oXIlCtGhARc7dyAAIuYCdBKxNmCoCRgA0WDaj4DBmMeV2RYwpgBgAG4Ot2G9RV+WYxVeCVtVqGXXJE67RUYtyNu01ZHm0/Zg7MPqNxiKL3/BZxhCDoTwK+sRYpLUaYBMgUwpeWF4xR4BYgEdpSUW7APf4TQWzyqFC9CkVAlGLuBiDHFO0n5i1F+7cUcAbA8VYUwlmMSaMLwqsxfixTgC0mBeAOiy5UQt67HlA31G2bfEb5gvgi+uj91WMSa6hejAyHfDUB81kccB3zLJ5/3uHafj3B5JCgjWbrXHdr+0ptNuJlgf//nd6etgwIwt0bmi3E51HwXUBV4Df4/XbV4u8uGpRWaCDWIBB1jbunXd8DTLZbtA6AAYhFaxQjWo0J8T0enGDVi3AT477m8iXCQDcvE52T4961ZrSuzNHZos5Xrd9ReD43yLMy3BB79ZUq3F5SinMni0+C2Rii+Yt6ddly8SVMQAMmaiCQikf1T1P9qUDWZslVu6tNouv7EO2a7NumoCzad420Ol0vZtF1m0ONtCpyxV9vPq6mgC5rY5b23pfIbtAIw/wSy+PZnFcIg4Eo1uZGgXAF+XQofQ4Vlh4TvS/5B9GF2gQICEsQT2Q+3m85eFdz42LdsuXqujb7VpNFxfUJdfPPGTdkROeEAo7FD+5bFUgGcQCDIts6ZJsNIoWfN6xbyuzBaeJb+pWa0Trt66itMN7xWdx3/hstYV5DgCsGp3cQriN6+3Y1yLC8Hzo8MECt+VEHhg/1/A54O6XrxPesaoBRHoO+GkqL9TN9xZgxI6pLIKhLGrGPipfsXYs5+GyeypSk+pImxNN+YBObJpgKWRMhwL8BrCIIq2jaAoADi65UcApAKgKNiUwBSiTgDFq8RRDkcBMI2gSVtGoVTPmbq20IcYhgSnqRvsRX2MMDColWJRgOua6HQWJYrqmMUGrK8Gv7AdtSjAcnaO0PMfSMckbCNCquRxLUCrAu3RVxjikGzW+kwBYBfPRVE/ZAKycZzR+Wq5XzBIc/T62TlFNdcwN2umQZzpU6UBZ0bAjLcS+fZFYq7BKGBZgpxjg3BDuYa1NQTv+V0AnwUILquX2hp496Z133/XfMF+hehp4bQDpkJLqBh1NhTR+5qsifQaY2gf3fNEXE7Sa1xfKAxwaqlSsRmc0OS82TdX9+fkPBwn2ZxRYb1rUbUe79p0gnvO6Nnq90hVK0mW3d6BynEYuJcVb/LLahhUAQyYKIaAw4Ef3+2xjNQFV04ScgLGsrwJQNwCs19XBpz5ek0XVNib9e9u1ctwmK7e6Bm4A1wS81bZt6xl/M098clo7lk+T5mbS5e9E0iAFjQFGnvCxY98UbUkmWJkWRR+2mhIF5Dggz3myz+tG91Zp8UxUIYvD+4J1s+iuq56MsQNLECvZ3wHI/BSM6dCRgzTw8kG+43D99GOqKz11nNL9mK4DAL7/1R4C3Ph1n5ZKCKREAqFYqUIVRLo3rMHW/WvjyDMxLijlZTxo3arNxHA27Vkj+oZXEUjPZi+fLGK/G9dsRaVKlo54zjB4Ll6kpG+lRNA1Lbg+sgKqu7n0EsBz89QHfwtkaMmt9c33ABgHsC8mf0lVqlYNbQ0h7CtUqBgDwLP7V6GOzbl55Dz0KqxQTwfJivCSIDfboDWBJECfBKZuBwg3rbT+u965m0Zer2/TkNsOJ27C3TYefG86aKiHCTcrrNqG7Md0WDHdX9O18jv1PuvX2tZL9stEWFe9nkafLo/kFQ2bBRqEIn379A1EgqXmfmzSqCGtWL0mNitdYx7aC1jQUJ5cAVMaJJW86pqrr074Wbv6qqvogw8+8J3ObvIrP3E8cHCAaFtwMEHPXzUnZvmWOXn9WIBh0fh60UTRBgBw/ZObxFmAVaZo6Y6JA+jAK/9JaYf206H0g56szU4PDVIgXdz/tEDPlS8XaFVW6X+bLLv6nmzaz91Ar9M+rSuk1ZUwyTG3Mct93yTTbNc6tWmbvy5fbDLcK0B3egL0NjgN0vItGdT0+XBigD/7bAJ1u+YaAWbV4pQWRTLDAiTdf/0w4+ilxTMsF2Z0Mn3+p7E83PlLzmVyDHWGIHJKhMjKbk3PpB9+/VpYcVdsWkQ7D/4euxdwU4cLOQBtsomM0AeeHzwzAMdtGp0pxtGlzRU5rmgItJnmy4szWRm7gx5+ra8YvQTA+dX6K8QF/5evSbBwcJJpOMJ8pmQMMF64mTdVpI4I2ZLabreOTBpnVcB5AY66MHdq00tdk/B1A9RuwtJ0iDAJaLfDhH4g0g8XprWzHTxslnnbXFUQLPtxuj+2Om4HEPUeyT75HHDqfyIkWCifffYZp5W53O3p8vx7mC7Q6PS0dm1p3s8LYv371RJ7HnhBxTy5AqprnxzgpZdcTJM+/0J8DGIBxvXbt23zrchMthVYB8CxtEQcB+Wl6MzOsOqWK3USlS7OedejBa7WlculxnIO42sc5q/u1McX4ZbTeBD/26pzfS9DttaRMhEVsimFbfu+DVzqANcmn5zcoNW9WFdmmvZ7J1Cut2Vz19b3cScXZFkX/zp5jMm+nRTHsg19nW2A2Gmc6nicnoiQ8wA/+8wz9ACH1HhJi6KnRHGSNdKFOUx5pBL++Y2jDfSShXJxOEROWIOtuzcK1+IFG75NyMIHa265oqm088DvhBzopYqXppJFy9CuA9vE37AQy7Jhx0rxJ4Dtocy9nvvD81SGCQvb1Dub2ywjPGxQhJeNTxbsUJb/D9yI6iYvAbCJGyS/LEG+B8CwQAAAlytXPtQ1jyPBuhV5apVYJ70nN3BlslSqAlcVgE7CySQgTe2ows8khPXf1fmYBKz6u9OBRp+H6Y64uY6r8zeBXLex2g4k+gHCdkCyucfpANcEnNU+TP2pY4MSnPf+8s/tpv3pEc+CsAHw1KlTqXu36xMmJsKYVNfUls2a0pJly2N3IMwDR6gvb0FjSVkBlTBGdqACYMT4Pf/CfxLqG+189tlE3xbgfTsP0kfPfJc0NmjJBD3knduFex4A8C0XP0jrtkZiYZ0KwG+pEqUFuH154tMiv6QOgE110CbCCzo27RIOAOZD4EU3t00o/6+cn+c8wLbQH5OC0At40xfYJgPdrMpOgNZ0E20KZy+KTrRnm5sXZbBNBpuUBl6UtapMdZqrPmfmqBg28Qg9NI1TMXIJSoIFF+hRoyIkaih+UqI4kTIlwwKsAuA/S6iPjNVd8/uvwsor44id9jjECqOA2R4F3i2lS5YVf5ctWf5ECqho+s74tpyBuiRbAjP+krXzaOOOtbT/2Dbaf+CA2IvdClytrzmzP7tO10woltutfdvvyCW868BWuvbcfgEZqf2PQKaxqlWlAXVpx1bxADmRbb3DO2LjjjXUufXl7JJ+inCLfnD0DUm3/vtfDfcr8j0AxhQnTPiUrrjiL+6z9VFDpnxILVuY1txRnkqX5hhdpEHyohk29eMk+GR9E8gyuW45WTmdrKmyHy8WaC/jVcettq2DSyewqa6VDip1xYHt/vk9XNnuj5/+0IbpsOd0qMM16lgVF2jEAC9ngpnqNWr4eEqdq86fP59uuL57nNuy38YlORFSKp1yyilxlxewQPtdzfxd32QBVmOABw8eTEOHDk1okkG4HJJJhiWtszI2V6ZCQl5eN9dkGdtbjF32hrx9pzhQmgBwasXqwtV50Ft9hdUDh/2He7wgSGL2pO0O7P5cuWZ56tK7TcLsz/KGqhbgOBZoXX457a9OT4fJQuu0z5pkjl7f5Eot92G3tk2yVF7jpPR2AuOqDNDHYQPdTnLWaX4meeZVPqFPtgBPWngiBjgoAA6iIEMsrhqjqz5GUMzt2L85Fr/r9IgB2K79fbkrWZLkO8jJXL7oEwWgIqcK9vStuzfRTytm0sJ131uBZaMaLUUcLuJxEYsLkFulfDUN4IVjeXabO+73vkO7eX/cR3OXfi2syXDJdiL7BH8DiNTaNupEZ/D+mqyihgmF6ZLvdbyqO/KLd0xIOFYaIHf2islCgdC8Xjtz91GlBgDwP8fe5Ekp4XUeOVXvDwGA1VylYS2cBMAdaxaj2QOijHZqHmA30OVF06sLQ/0gYdIE28CrSai7HUzcBK7TeFSw6tXqqt4cJ7CvC3wvVmP1MGRaVxsoVw80bpZ603q5WTHUQ5b+cCosm1dfza78H30c1uMr2jlyJJ0Ql/n5F5MTahfC/8ILLxQurnCnPovzvKrlz6IZT2jx/oAXmVyd1Py9QQ64cJVbuXqlb08emRP4y9HzkrLiAMBIeySJsHAQH9p7DNWuWt+VCVq17iK374bdK+m+q56JkLhEiQsx6BqV6tCcZdNjccYxN2tmRQWRYNASRvwvxnAN5xT/+ONPRGaEVXdWpqrleWy6THTa75wsm6Y93wYyneSIuvfbrLVOfalyxEn+qm2rczbJNV3GmG6oG/iX89LlnC7rvIxZbcsG1uV4WEl76rN7RJhOUACsW4D9PteJklzJflQFnhfvJdQvUaxkjljxVILBnHC5lpZCmW9cvxfY5zo1uViA3mZ12xiUC3JfYsNQjhcNaEeBGNYQLts7dm+ljbvWCNftVZsXZxsdrNYAwrAsW8FdgnMKOwc0wD7iueE23r1LPx6V03pn0tJ1C2jEJ4PF6IOkhPrbiMuFRdcrG7jKPJ7g0uXKZfkeAJ/asgV9wMChUaNGoS7gg7270r/fnEYD2pWgkX9llw7kAba5x9qErmlEehs28GiqZ7KQOglAE+gzWbD1Q4sX8G5TAPg9APnVltss3InefZsSwAaYTW5obnO2HVqUNEiwAO/dvS2hFCW2qQMA9+zRM2FiIrTrlAapwAKc6EOXP69TiWHkDJCG7vsf5oqPQWKAVVdqv6sDN+hJL86lg3sP+73UvX6UCfrzue+L9ERQCt1/3XDhnuxGhAUArFp3wYza9+J7I+54UQAsAfbYyf8RLtIokmgLuYPDKGHE/2IcRguwHhrkB7Sqk/OiUE7EzVnuzSbZaVJeOilmnRSgXoGnSV6b5INpbeR3JvnsRZntR6GOugx+56wm6vTKDtFzbgPgoApXFQD7ZUgO4z10agNus/L9DzpPWz+Y/5zF04R7rg58YSGVxFJntbow4ZRS6LtS2cpiCPBqQR71k+qXpKq1K4jvtm/YSw3OiRiU0tYXEp/lbytmbhF11bJn7WFKS4+kT0IpVrgYHc3g1JSeSgQQvv/df+NYqNVLYdnu1vnm0KzuqiIjDPI01aLsBdCq/Xupb1tGmQ/ai6KItbT0/vTRsewFnm5NHqmU7wHwPXffRc89/0Koy5m5aQXVaNactqXxAcbNBVr27GQJRB03Aa/OQBXWfmOXbCuha6xlPdOhwga05Tzwr5OrtQ1ky+u8aOYTdTU3raOTksF0b/TDhNqmkwLDVE9dK7XdEnj1iBo8s4fW7o3kXw47BhhW2xt73UDrftuQ8PuhelfoMcAQHjZmzoQ7LLgwz66AyQKsukAHYYFOJA1S5NWKvDsbl+2kZFiBJUCVABh9eQWokt151ealwkUMLni9L7w7ZgGWLtJo84HXI/m6w3Z/Rvqjs69tHij+Vz6Q0isKnyf2rESXdWBrBDIjuClMTbJGfmcCZU5ywgb+bNc4yWUv+7y+f9tkgemtNYFpkzxwkodeQasTKLYBfX0u6j3B36ygfeSjdBrybQSABPVS+u+IEXTnXXclvL8FdynlHKajIjlMg1qTE56E5UI15jiI66qpeQDfMZOfM1pDUR9WPuxLJ3L3Oll3M6lsiQjfzhFOT1WtcQUBYGudWpaKl4iwe0s+Hijgixc/kXM8kxWChRTPF/lZ/16dA347dvwYbduyg/tLp9q1a9HSb3+ndbN30660nZ5vA9YXccRI0bR95+Zs8aoAeh2anxcYCKtKljCeMTXtkNfnAqRwjVPbssX4Vs/ro1ZU02F5OuOxBf6h1/8aiGsmoYGGcFG+B8Bwnft88hfUrp3FTz2BRcrKSKcKFVOzp0GSVmC1TR0sOgk4p7HYDgImIWUDyE6Czg1IqwIUfbodHPS5eI09djrwqALYye1Zr+dFYeD3MGLrw+aC7nRQsa0lu0DfNOYQjVl4UFiWPmL3wjBZoBG325NjgFXmZr+vgwqA9TRI3rSDfnssqJ9XV0A9pMkxwgNn4aKIm9lll16SsLt9UEVmMq3AIMJCLK5MURRjaHax0EoAvJldmR96tZdgKb3mnJvi3J/BMg1L8r2jrhdrGCPZ2r6C05kcCyX+96p7z0wo96/+HHpKg2RSngZVeJpeCNt+69aXScZIeWeStV5lvT5Gk0xyWxt5dnCS76bzhS6vbbLOdpawebYpITq4NGge4Jtv6kuvjxmb0PaGc94j149OOKZRdirdZCNxoDkTs+plwhLowPX46Zs4V3II7MUS9Mm84uo4ZD7yOqkNXWOnazeLpBgF0K3cqBilVq8igK0TcPUyZz910BeKCqABsI8cOcKec/sFOIZFedHU9a4WYqz1pDnvGi2WONNUrpBK57a6NOFnDVZbKAfCiOVWAbVXAOxnXU11VbJLr2c8aTEO2ndOX5/vATBcN6ZO+Yo6nXVWqGtnJfxw0xqrwlQHcTaAmqjFNIjmWBeyOgBWDwr6ytqsoOo1bq7NprqmtTURedjutEkZYRq76XqTBl09WHg5WDkpDfQ+UZc17APfTKNR89NZa8ou0Ht3h3JQVbsKcuhAO9IyV0CCFer2ki8bM1mAVdflIDF+aj7hRBdn0cy19MMEd3ZmP+2biKxweLz18ocIRFhH+eBlKxIAy/heYRGo0yZWXRJsSYZo/IA6l3XoSat+XxIY/KK9sNyf0ZYEwHExwOkcGuRH8WraB/GdKbTEprTV5YRNzjrVk33qcsgmg0zy0K1fVWbI653CqNS1McljN6W017ad7oE6T5ZP42dlUPcPI3mAmzVtSkt//dXP6xNX96EHH6Rh//53Qtd7skQl1HLeuSismGMAvBnzJ8ZcqtUZwsPk/07r5gh6AXilWzIsu1WqRgBwTgJeL3fFNB58t3DGeuFafXAj5611sBLLOGhwM6gEWjBGVK1cgx6+9n8Jg2Av4/dSR4J11O1+HscAh6AY8dKvJEcD6VmRokUdL8EYh314p9XN3Et/uVUn3wPgAQNuo5EjR4W+fuXLlxcWYAj7zfdWiLBAQ9ijuGlYnYCvCXiqIA/t+4lztQlZ04qYxu1muXVykVbnqfZnspLaALZ6nUmrr66HbfxuByKnPuT9NPVje6r0uZjugX4f9baiAPj+9w7T8O8PBD5cmIYK0HotE9f8snhJwu+HjAHesH4j1alXO66dP8OhJOGF+wNeaLIAqy7Q5zBJ2ix2u0+kvPLyy9Svf/9ELo1dA8+dL19bzO7Q2wO1o18MCzCYnId/8A8RO4fn/uEbnhfkWNt2bzECVRU4y+t0AIx2UaT7s4hLvH6UIMVyiy/2MkG4P192e4fA7M/oC2mQ6tSpHXMdnN67Ep3flmUivKL0YvOSkXut1/AZJyWtSVaYQLRJLnkBkiaZ4QT0neSUae+3yUg3zyfb+UGVY3IsJqWtn7mHnAc4iIIMltHBN4zMEUIqL+9WXq0DnoZPZr+WzcXXLdZVtfK27dogz4HdRNcb55adqyIxw05u01i3Bau+j3MTxzPXpGYbalK7dVKZo+Xc4J0wc+HEWHqh+DnnHW8F/V6occqJ3qfcui7fA2CwkH700UcxLVUYC6nmPLQCYCeB5wZKbYJJDt4tztQmJE1A0AlUOglIXdCahLhpvPI7L4LW1L/pkKS2qQp3W/9+2zU9NCaQa7rn+kHJdOCyHfxYw97r1TQatzhiAQ47DVIYAFi6QEOQNGxUL06wenWPCeOdLGgj91fAJOhUEqwgMcBhKDKTxQgt44BHfvqkcJsDUB164xhXAAwCrKPsCvfo2IHiYCXIbao2jNzIKLnWt4u+irF2wrJ859VP0Dp2fw6D/TlM6y+GrMYAL7uHD4fVCxNJEizbfu9nL7bVlfunut/b5JHuMWSTiba2nBTUJrlsk6+6nHKyzqp9mq7zKmNUOeN3HqY+WD5NmnsiDdLjjz1Gjzz6aMIbUZAQCVjlel1wd44AkYQnmGsXZtL6ravpw5mvxQE4rNn/tb2e2jc9y8jijFjexp2rU9m6mTES2WRbeRcuXCBWKbVqKm3bvo02btwUatiX6RaoscabNm6mGSNXWt2koeQFadbuPbvizjrYmy/ucJ2rNTTII4AwmT37dwsFa37jVilwgQ5y5wNeG3YaJDUGOAaAK3gQ9nIeNvDoRWvtJOykcPS7XjogN1luTaBaBYE6IHQbg+ngYTrImNo1gU8nK7kq+NV74Gah1udncre2af3drNxOhzmMkUmwDh7MpBrP7aX96RHSiQULfqbWrU+4SLotsdvvO7Zvp549e9C06TPcqlp/l+9WgQt0wkv4h7lQZZiUk1Jdl4PkAVZjiYMsGGKBp7+xgHZu2hekmfhrNbCKA8q/+r0m6jhZgHUG6AF/+SeVLl5GXKezP0t26fNaXR6K+zOsvz0fOTfUkArVBVp4RakyUZdbTl5MJvnoxVrpdp06BpsV2ut+7rWeLm+8KKHd1spt7Dpglu25WY9V+avLRl2+om7IJFhBAHCBBdi+nY1ldnqd1Rl7FBjnK5VPzXYhrL3NulSl2nVrCUsvihpbG97GGd/SE48/TsOfe0582bZNG9rO55NNv/9O9917byDFit/x7t+/T8QNwzI878tI7mW9wK131IQns1mEb7vskVBie019Sibw/AaAsVZDxg0sIMHy+yCGUR8HsI8+/th3/kinvh0twCYw6Qbi9GvQuQ2cyd90QWoS7jYtrxR0ToLUNAaT67Y6HvUaVZg61XEbi+lG2MC210OSyW3bdsNt98amNJDtOAFck+JAv39RANzgv/sE2zhi2desXkXVa9QI47UQbWCj79mjR8LERGjjGY7Zuv+BB0R7NavXjouV8ZojLrQJFTSUqytgSoOkukAHifG7qW8feu31MaHMb8Ov20JnhJZkVQ+OvkFYBmDNRSokp1RFan5fvCv9L/lHtvRH0qqM3wf3GiEsxiDcUvMEJ7IoTTvWYfbnFolcar1GtQDP7l+FOjbnqm4s0Gprbgpgt/3ddr0uY2zKV9NY3BSVatu28emy1CRHdfdsm9yzyS6vst4E3J3mYFIqyLExCdawiUfooWn7xTdB0yAFyROe30BBqC+esbFMJsnLoBc+GhQH0nCOuPuqp4wgrWyJstSpXx0BfHO6wKjUomVb+nXZMkH4iT1UFni/7dsXosLSx+Sg2F/z7X7a8Ks5bEZNTyWbTda5R/YliNBuYSI0x5y/PiaZ5KoFLtBJXmCn5mWMYlhDgBvdL78sonPPbC8sczHCj8oc65Qm6eG13mzaYikY/QBkHbTq2l6vWl43dy0bSLO5X+sLbDs4mNp1sjibDi/qgUL+7nTI0OubrvFy4JB1/Gr/9TnYxqw+D5wxQLUAQ3DNmfNdqBbgqVOnUvdu1wfSzEkLMDTFtWvWiwPABXmAw9p18kc7phhglQQryAE3zH0ce/iXo38ONRYYAHjlpqU05J3bRRoVsDXfeMEdjkRYAMBTf/5UuDiLd6Vjj9iNhgUYZdBbfcU7FXN/3hqcxKtIsSJ0zQNnhRL7qz6ZKjFkHABWK5kUt6bYXJvHkc0y6abMVcdgasMkv0zXqDLASQ7ZQLaT/LPJUFV+6NfbwLRJVunnDDeFg03eyXZCdoEOkgYpr+XtzdUdm9POTGQW49nLJ8fJdoQkXdD+ymxWX1h8kXu3UaNGuTZsAODzu1xEM7/5JtsYgpKrhTEpeMtt/CXNyCINz6eXJj0Rt9ZOFvZExyNJJiPKnn9xM8yxkE/KyAlP0C9rfsgnoz0xzHwfA9yiaRO2cE0JVauFl7VL+2b09cJ1VJ/dvNbceRIRUpxJEiwT4LHdeps10ybATIcFKYjdgLbtIGIar5NG2SYY9XZMwtqmgbatmZcDg5exmtbfjzZcP+yY5mrSzpsOGWpbtrFHLcCtRu6L5QEO2wV6/Pjx1OuGntkIMfzsUtICvGTJEmrZsmXcpWCU7HPRfX6aK6ibj1fA5AKtWoCDMI7XY4KlZStWxOWNDLJUYbtCg7AKqS2eGnePsLhIAIwUR8Z4XXabrnFSLXpr2n9p4o9vR6wyMv6XJwZAPX/VHPrXO3eLaSK1Uo/OHCscAvtzMqy/GOM1TKj3MadqQ4mRYMEC7CTL5D4q63j1znGSmybw6bTX6/LTZvX0Kl/dxqbv/6bQGg/PgEAAACAASURBVKc1SwTI2hTS+pnANDZV1qlrwBZglQU6aB7gIB4isIo9cO1wo0tvkH0iP16ruzxjbbq26UZd2l15YjoMkttf0kSkLZKuzjnh5mxbz4kTJ1KvXr1iqUXVenkBAGM8Mucw8gzr6ZRMuZSRmuumrg+H6hKNfkxu63n9OUXuYZVJO6+PN7b98h8GGsf8Mnyixg0b0JSpX4cKgDF76e6VjQRLFTSqYLUJeHUp/bhBuWmCVaFl+lsdTyIgTReU+vxMwE5fDz2uyBY3a7N66wcHJ627k5VBPWzY1sXpUOV0IHFTcOivkuyHATAdIWowYk/SAHAQ1k05bEl8Ag1pnbr1hPVLFhzaI/kUC8qfYQVMaZBUABwkBhiHiZWrV4YayhJWWiTJ6Fy2ZAV6/sNBgggL1pZ7ug2ltMN7s7kso75KgLX/2DYacMnjVJ0BsSjRmGLp/gzvjwevG84u1RcGBsCVa5anq+5uTymFIxbmMIsKgIUFGHxeOgmWTeHnJoNse7SUbfpEvOz3tsl7Act6v149r2x9mmSZKmNN17mBWidlszp+m/XcJpvktZoFOAgABrjo1Kkj/TD3x4QfSUEiV+0U4/VwH12xaRGJOPuS5RLuI69fqFvaIkroe7CpxIZerHAxatW1LuUlNmeEFfbs2TObBRju0I0anRIovVbY90wC4a/fXprNNRoy8NM5Y+KswYLdv167sIeRr9ozxaHnhwnkewtwmK5z8obBha5F85axeIVN91bivGCKC7QumJzAoEnISMFnEnA2oedWVxWmboLTJBxNIO/EgkT+smnIdbdpdc46CNaFvtO8TIcQL4DTywHHZAXwOj+bm7gTiJZrIvvVXKDx82YmhAgzBhjxLT2v707zfo4wLyZSnnzySXr44YcJAPjkk2tkY0a8/KwbEmm24Jp8uAJueYCDsEDjILR61bpQFZlhukLrpFVwU3u8z0iRHslEhCVdph9+ra9g9RSENGWriLuuuz8D/D/YbQTXax44/dFF/dpT7WbZiW+CPm5YywoVKsYsODEXaJkGyQZInRS5Nllgkpm65ViXoeo1fvd2v7LND/g2nRWcFMFOSl5VHtsUDSbZrsoek7LZBpA5DdKc1USdXtkhWggKgDucflrCssjNBVoy6CY7MwH2QJScVvwi/OSnFTPjyK6yzzWT95iqdNk/WobmSZPIvgGwO2/+fGrfrp34F2Xr1i10//0PGC3AiAHeu3c3bd2yTTBDS4boU1s2TYoiz8+ccO6Z9p+VlJaeFrsMpE9vTHkhzuU3J1ii/Yw7J+seP3aMXvniXwUu0Dm56LIvxKCBBKt48fA03ioLNA5mMQCsarvVyZoAoJNVUxVS6iHAdlhQBZh+aNDb0oWkl/hb042zabxVwWvry3agMM3Dq8XA9nA5WWfVa/SDhb7ublpy9SDjtMZO7ehjKJNCV72eRp8uTxctvvIK50LtFywXqjrlI0fSmQSrJ338ScRtMZEiAbCJBdrtUJJIfwXX5N0VcMsDfOYZHQJZeObNm0ft+NAUZgEh1qwPltLBvYcDNasDYFhtB/d8kU6p2Zx27TtBoALrb6kSpalyuVR6eeLTNOnHccJdukubK2L9w516657fY8yZYbk/12palS66uWVSDo041DZo2CjmATKxZyW6rANbnaQLtNP+apIHpvpe9lWT/FHvrJuXla7ktAFO/WmxKYidZL8b+Ffnq8pxrzI7kZAcXQarclD9DW2zC/SMnzOpyxu7xC9BSbCCeIi4AVuZhiWZYTkq2c9jvUcZUgsF2mKsF+v7LkiY2jbqlA2Et7/oFGH1zc0iLb1zf/yJ6tWtQ6tWrRRKc534Sh0jfuvU6Szx1c8LFlDNk08W7NBgiv565szcnI7oGxbhhTPWZ2OM1gmycB66/dIn8qQLMwgsZ6+YTBe2vi505U0BC3QuPqKIf5j4+QTqxPmAwyqqsG9VtQj9cleFSNN6DLBJYLsJWClwTMLRiwXSNEmTltmpH70Nk8ZcraMfOpwOGab5q0I2ESDqZlk1rRv6tK2nl7WxAV5Tu15AuF4H7fAB45GP0mnIt2lJyQMcRhoklQW6Pgu0db9tiD0ZyWJDDOs9LmgnvBWAlhcuhiB0UgvysH87a5b46gZ2cXvn3XcT6hRW0MVLFoeaz10OJAxXaB0Ao224vnVte2U2JmgAXFiGh7x9J63cvCgu/hcAuXbV+jFyLADpJ/u8Ti3qnEZLfvsplibJ7yIi7dFlt3cInfhKHYfKAv1+t4p03dmcGlCyQLuFt7gpEP3s1bpssikddbnotKgmGSfr62N3U2576Ud3iVb7UuWlkxxW5ZibVVmvazunqN+zBXj5lgxq+vxuMYogFmBcH4QjwE3WvD/9ZRGakMywHBXw5BQBJMDv6C//FVM8mdiwQXLV8dqGoYaP+N1/4CGSklI4Llc42nACvm59SPfoce+MC5Uc1K1f2+8ma7BJKSwUnmo8dqIdhnid9JBIloKowAU6xJvlp6l77r6Lnnv+BT+XuNZV3b26NihOU27lmBJYf00Cx03z7UcYusUJ2YCg7MNNc+w2cz+C3k1z7tSWDfyrgt8GKk0HKf3A4ATCnQ5FXg5MTmDX9JvtkIK6bAG+6Z1DNGbhQUoGEQQ27GuuuYZmffed2523/i4BMKzJ1aueHBf7klOHgIQHX3BhyCuQSQ+9+te4Z0DNAxzkgKuySYc8aNHc5Fd+CsYKHSW1mrNseoy4ysYELd2fH33jFmrGwLb3hXfHAVuwQz/17t3CnVG6UoNg6+ixiCdIIiVZrs/qWJDH89HHHhNfLbi1MrVuwHuYLhd1WWSajGmfNckEXOumMNX3fnmNSSaY5KQtRMdNFrjJN5uS2Aa03fpT18KkLLA9NG7yTpVP+poxAP5tSxbVfX6naL3zuecGssgF4aQAGBrWb5w1vjcnXKBhAX5y3N+oCCu3bKmGEnl3TdeADOn9mS/H3EqhIGxe40zqfl4/wSEgS25afXFOjjyWrAjjIvOEh7UGsh2peJH9qX2G3Zdbe7AGTxm7MC42GM/FVz996OKe7tZycn+XHhLJOrPJ9pM7i/Bbz/cxwIMGDaIhQ4aEvjJS2w0L8JxbylHp0rzpuLFAuwkmVfiZ3JdMQs4N8NnApJsrmFwxp+vVOl5cvVQB6gUo6sJXF8C68Datr5NSwLbG+tNiOySYgLRJySDb093GTfdbfgdW8YNE5Z/bLdJtoYTNAj2f42+uZeZW1Wrr90V584036Ma//lXkFK5bq362tAvdu9zqt8mC+vl0BeDq9M+xN8URoZ3R4XT6/oe5YkZB0iCpZFrJWJ4wWKFVYAu3Phwmbr38oWypkNT8vzb3Z7mOMv1REPbnZLo+q/dCBcDr76lMdarz8UFNDei2P0v5pu+XqtzTZY46AJM8sMkcJ1ls29dtwNwtrEV/YG3WWFXe2UKMbPN3O1vo66SusQ1029ZdjpM9lCbNzaTL34m4QAcFwEH2BxFuc/2oOPCnThkWqA27V9I1Z/ZPGiERQCmUWmXYw+PpW96OdY/v5yyeRvVPbhJK34gzfu+bUbF9FuD3iRvHKtONxPqeM7BOUjxm3PZfae2NAdLMY9YUR25tef1dPnuyb6/XJavez1PXZHOJVkEgFDZXdbqZWjc8M9ddovF8gosCJVn5tAsswMl60lzaHTDgNho5kjfGEAtesvPP6yIY61LLchqkO8pnB8A2gaMKZClg1LpOsbVeQLEu8MMQzrrQdQOvOgg0zUkH1vr90QG1E1h1O/jogtwJuDo9J/q8bQcEpzXX23cC18yyqbpA7929LdT4vbfefJP+2rt3oDfjlZc5Lrl/JC65dauW9MviJbH2kqVNDDTggouTtgKmNEhIQ7f410ju2iAWHhlrnrTBc8NwhZ43eRUdP3rcdzeS2Tnt0P5Y7l64k91x5WOirbRD+8S/0lUaDM8L1s2i2y57JJb+SLaB9EfPjr9PxMYFjf/NCddnuViqC3QsDZIkwTKtqJNCUMoxL8DOCVj7UeCqY9QVyyaZZpIHpv3dNheTctbLk2eak7zONiaTzJPXmJThXpQVGgAO6gIdJA8wAMXjvV/NVTChkgC+eMcEtgQXFSusukY7MVW73npOXfT+16OFK7csAP73XfVMnOU7N62+Jx4ptv4y8EXpdh3zjETTo7nOMUAFPH8fjn8ndkbKTTAMS/CuXbuyEWSZgKBXl2g8XwcPp4XuPq0CYLdY+kRvTwEATnTlAl6H/JGfTfqcWrRoEbClE5dbXaCdNLtSCJoElU3Yoq7+m9qODZA59WVbBdtBw2SlNAl5XYjqwt3tQKP340WQ2/pwutN+QazXPkz30Ou9sx02GAD3ejWNxi1OT4oLNKy2PXv04DzZkxN+N1QW6MaNmsZZgIWwV3KbxnUC35IU9prAc+NHYRBtBGChSOHCpP+b8ERMF8KVjA8dwqUM/xYUxxVY+tuCbDHAV191lSAhRAmS5xOhLM8+O5ySmasS+/p3Hy6jZXN+832nTamQoE1/+IbnqWypcjEiLJkv+KGxPalc0dRIWpbiZUR/Mv4XbtQAwHWrNhPXoyTq/pwTrs9ysZo3ayYyI6DExQDrcswEfL2G5zgpX9V+bH/b9lqTzNSVrnKiTrJO1vECbm2g1LYf2pSltqfVJn9M36tzU9vTwba6TiGTYAUBwBjWUzePiQFgxF6i5GT6GfAgfPTt61SK32c1+4GMP8Z4EiPHyqSl6xbQW9Ofd/SwKluiLDXuXD3Xia7EI5KRLoCoqhTzvakmcIEkYkP/YgvgMeQmEMYZ6+Oh8+hoxtHYbKAofmnSE3H3EsrSXl3ujClNTFO/9blLxNdBlCg2EA037d37d1Ljmq0cx5DALRGXFADgRFcu4HUgEZkw4VPq2rVrwJZOXK6mQbLGAJsEik0brY7MKTbIzWVXF5A2UCt2BiAQ7FTR2GWbwDYBYNM8ZJs2JYDTYcJ2rW0+toOAaQ62Q4Z6f9wOFrZ2ne6bl4OW7f7I9WUAfP97h2n49wcCE4yYHv4wWKBlmrHZHEd81tlnx3UjiEkuHxTae1fQUN5egYNHDtCDo2+IS4WlukBfduklCStbkpEH2LSacIWe8/GvicUDR+OA35r2Xxr/zSsE68zQG8dQcY4J3JO2WxwsanCu36k/fyoUBcJDomOPE8OI5v8d/sE/RLxYEPdnWH7PvrZ5UlIe2Z5CNQ+wlQTLpChUG7QpKPW91jQIXVbZPtssnrrMtsk+G1i3AUs3zy1V/pnmb1tw21qZvKds7brJIPWMIMchr2EAPH5WBnX/MEKCFZQFOghJHt61h6/9n3jHEIpx76jrxZhevnuS1S06p3ZTSYTkRtRlG4+JSEn3rgL47f7EmUlVEDqtV8ztOQo8UXfSF1PpiitOsNvnxHrDE2DQoME0eNCDse6SkfPcz1wAglfP3RnnEg3AOW7qSFq1eXGsKaesGaqVNggAfuStPrRtx3ZSPRT8zCXRugUAONGVC3gdDmBfTZkSOgOe1HbXr8Au0HeeRISYTRkD7Ad46vPzCuKchLgXDbu8Xj9YmACjDmpt4E5t08312uYmLQ8DUvDaAKwJuHs5FOlCXO/P9tkE4G2WAJuiw0nZYALhfMAY+GYajZqfHji+yrQ0U6dOpe7dro/TRPp93VQLcJ269eLiPwsAsN/VzN/1t+zZSI+9MSBuEvDAWbs+YlENkgcYngrj3nknRxYIIHjSi3MTSo2E+F4JcDFYWHxa1G0nLMBwfwYYfnTsQFq//VcacPlj1LxOGzEn1fr7wicPi/cI7mj3dBuajUXayyKc8Zem1KpzfS9VQ6ujktzE8gDLNEhyXzXtmaa93iaHdCDnBgL1tp1ks5ssNrVlk1MmOaOugdOqm2SB6VxgklV6HyYQb5OTJuCsz0Mdh5KlANWCukAHIclTAaEKFp4b8J6VGCu0B9+lIRka4hcAm0ASAF6vC+6OS1UD8Hvpgy1DP+N6XR811leCTbkXBGF59tq/Xg95g7/5Zia1blmfsvhgLseUm5ZgjNEUF6y6x2OtqlauQY1T29JlrBgtXZLJdaNFDS8KAoAlGZzqLZHoOvu5buSEJwryAPtZsLDqgjzli8lfhk4GoLp7xRgvJeGHVwDsBDZtgl4KXCdh6keA2oSh/F4Ximr/6hh0AW06GLiti81KrPdpE8r6vE3rYDuYqN/b+nOq4wTUbYcXde31+12CLfRHiBqM2ENr90bYFD/77DO6/PLLw3o1CAD4xht6CY1gokWSYG1Yv5EaNqoXZ/0T8SRgpSwof4oVSCYATgaXg9NNQX7gL0fP83ffohbgj2ePpTFMuoOCGN5LO3TnGOD9Avyu/H2JUBLAPVp3f250cgt6dfIwYT1GkSzSG7avFe7+XkvTjnXY+hteyI/Xfq1pkExywgZcvey9bl5GNmun14l4lRtOimC3OdvkhZy/E+B1csF2Ojeo87cpdJ1kki7/FI4K/BSUBOvZZ56hB/7+d693Ka5eJH3LPfxdIVLBQk5bukyDR45V+U57tUjrRFdoFxbCfv/3cFx+YaQ4urBP61y1/Io5c7yvBJoqGV5CNzOkix5nRvpHHn1UuGOL1zGX3aExBpyTfhq7lXalRZjTUXCvv1s0JZs1WHo0RGplcix5JIWg8BpSmL79LNfdo7oJ5WrY7wW8LlTAro6pIA+wnzsUcl3koZz0+aRwtWMZ++j89pyEe+E6MdpsjJdOAlTOT9fMOoE3dU3c4oP09XMStKhrc7lWx2ly4bJplp009OocbXOyrYvTc+FFq28ar/qdXAtTP04KBdN83SzhbgcnjCEHADBcoGGVCxIDLEmwkFJJtwAXAOCQN7M83tz67atjKYDkUHFo27Qlkhs6iIujGkucE8sAa8Hib36jHyZEYlo9FQMARi7gc1r9nzjwwP1Zuker7M+w/pYqUVrECv9j9M3iIITQncE9X6S6qQ1jBFpexgDG54v7n+alauh1VKXwxJ6V6LIOHDsPEiy/oTsYmQ3E2vZbeY2fvtQ9302GeJUV+tidxqvWNclitzOBU1iRLmvdvLhsfalPib4GDIBvGhNJ04cSxAIM0qAbb7wx4TzhJ5WrSEN7jxEu0NICDIva//7GhFEJgoWwXhBYckd/9RS1qX1OXGywuf1Mmj7/sxhglnXiXZ4jLM+n9alGtevWCmuYvttR0xyJmF/W2D8x9AWRCi03LL+mCahu+TIuObctwRjnl6/Nj0uVBID7/vTsBGe3X/pESMRukThyhN6g6FZkxKnXqd4wzrPA6wMhc1E/eN3wOOWMvB6x8U998Df6fetGr03mmXr5Pg1SsgBwrzbVBDkR0iD9cleFyA1TXaB1gWYDxV4EpFd3X/nYmISZTdg71TWBZy9uvKZxqP1Lwe82L9OhQ9eMmw4OTq+P3qas62UsTq7l+pz1Oaq/2+6FOm6MU4kBhltP2CzQYcQAyzzAq1atolNOOSVu5WH9OqPJeXlmMysYSHJXwESChf3321mzRMdB0pwkI5+7l9UAM7RXECzdmBevn0dD3rldaNpVC3Dlcqn08sSn6auf36N/3vA/qs6AGEVet2rzUhoybqAISYC75OBeI2LkWV7GCvDb8epmVL5yaS/VQ69jBMCqC7TbHmkDoSYw7LeuLn/0vdbJqqru5TaFsh5S5BbiY5OjNjnpBNC9KAvcZKn+NDjJfrkeIVqAIYuaNm6ccEo+3b0YB/rKFVJDZ8wN9tKASPFEjl69LQCJj75/JQ4oANgLpvhqJ2QrWJ5bn18316y+xjVgo9DEL77N8Zhft/sBIP4RM1DDc05YggsVjeUldrs22b/jzDRv7DZKS0+LdWWy/IfFzAxFzDAmV0R5ss/rMYutjJnHs6am7/IyfzX1odM4C/IAe1nNJNRJ1sFJjQFeNFBLg2SzNjpZBr0IOJtw9LpuJvCoX2uL0ZJ9uwF29bCgHnhMY5e/mw4LXqyk+iFG7cN0D2xjc9KO2w4XpgOU3r7bwUSfv9omW4APHsykViP3xVygw84DDHIGWICnTZ/h9QnKVk++XzoJFgTPsH7jYgy3CXdQcGG+WQGTCzSE6vqNa4UHThASrJyMAVYX3A8plgSycFl+4r1+IrQAlt7rOt9CxYuUpPmrvxOWoEOHDtJd995J1fe2F13hOrg/f71oYiz9EQ4TA6/8pzcAzBaupmfUolbn1cs18Ltl82Zq0LBRjANAhAU1YyWeBMBeQaxaz82K6fRmuO3bTopUkxzx4gVla1PKBV0GmuSFV1lkksP6uJ3Cl0yKYJtruSr71TocAzxs4hF6aNp+cSeCukCfwySKs5hM0W+BrAFj+v3XD9MudQacfvtJXv2Ie+ukH8fFdQGr78Udrotj5b3ojha5avVVBygtqXj3R48enacsv/q9QvjYZZdEiXDzEAiG58OUsQvjrMEAlR98M1oQIcoCT6q/ns+ZARRFSCLPI6yxKDJFF/5WSeP8sZRncrjBCa8vpxj3ghjgRO5WCNckAwCraZAwRCvhhyo49Ln4cT12Ojw4CUIbiDQJYlUY20CuTSts0i7L+eqHApsLt+1e2w5Bbn3K9pwsuzatuOkgIddHbVcdm9u8bAoO04EPfUQBcI3n9tL+9EwGEOVoOacYqV6jRghvRaSJMGKAJQkWwHTdWvXjCLUKSLBCu1X5oiETAIYr79atmwUAbtmsKS1ZtjyhuaiW5IQaCHARQPD0NxbQzk2RXL62IvP4Hj12RBBdwZUZh9g+F99F5UpWohEfP0LTF39Cx/n3YU8/S6U3NRJNgT27RZ3TaNLcd2IuanCd7tr2Sk8EWJVrlqer7m4fao5wv8uFQ3CTpk1p//4IGIrxYhzwmebMJC9MMsDpO3XwTnJCl1EmUKjv96pskDLBZj3W5YOTDDB5F8m+vChzvc5TH79prdys4fKasoVo+ZYMavp8hAVaxlz6fXZk/SB5wgGChVcFk9CFXQAQ1m9dlZQUMWh71IQn4+I/wXh/U9eHs4GdvAR+xWMUja0dMnSYAL95ueD5OJq+i6hw+TxnCQYIXjhjfRxLNNZSTZ8l1xYK5QeuHR6SW/SJOyZTLPkDwPHg2YnFugAA59LbIdO0hNm9KuzxYq264yT2n2dtN4S9WmzaXJsg1AWybdB+BKsqRHULtE1L7gbW9DnaQK6XdrwCVJt22gY8bWDdtsY2ZYHu2mY7QDgd3NSDktq/fm9kPVmnTAp1GrGP5mw6mhQAHIR0RA5RkmABAFerVqOABTrMjSaftWUCwGoapPp16yTs4pjTMcD60nsFwYg3VGN9ZSqjeau+FW7RRYsWEU2//fbbVCG9XiTncPSa5z8cRDN+meAr/je33Z7VdVJdoKf3rkTnt2V3T5MLtL4fuoFek3uxm2LUSSFpkg3qvm6Si17Bq6kd23f6904WW3Wh/QB121lBB9VuZxJdbuEzu0DP+DmTurzBwIJLbgJg9O+PHTeTvSt2UPlSFV3ynp6wzoK4LruVObFNGsD3jSkv0K+//RRHHKmnN0LrYHm+4K5TQidyTWzkkatE/G+U+Arn4QsuuEDkAMd5uAiT/cl9Tu+j5skn06bffz/x9dEDRMUiedBRDrN3DK6HkrBkqeyhHPhdfn/s2PFYP/JvvX3UP3Y8g5qxcm7pr7/G8hMHmXsyrpUgeNHU9XE5g+G2POqLR+OISqFUvvz0XiG690fig9MO700gBjiTnn3vH0KB42QBNoH5ZKxj2G3m+xjgZABgLLJkvEQapJgLNLP2RneHyL+6YI/sHObfTO7RtoOB2o7ej3wCnIS4F+25LjjVdr2CTtMaOMVG2cZuA6fq064fHtyAtT4O2ZbtEOIEkNVxOGnrnd5OfU01CzAEy2+/bQjVAgy35e7X9gxETiAtwEuWLKGWLVvGzbCABCvs7Thvt2eKAT61ZQtauCiS67Ba1dSEGcflc5abK+AFBEt3ZgDeh1/rK9ie/9XvNYJbNA68x4rtEwdAAOBTG5xOk16aS7Wr1heW3kfG3STWB4y2D/d4gTZzWinKhBunueQW27NpNLAGVaiYGrMAGwGw0z7uxYNGyj0bePO6R0u5pO/5ulzVJ+pFSeok321yQp+X6SxgkvNuSlf1GqeziO0M4danZgEOmgc4SIgEQIEa1+i2TyDWEkztsKgNvmGkY6okmaomkRhJ0zjQ9xfz34rbC/HO/99p3eIs2AC+7fukUoP69fNWvG90UpJUCh9Hj36F+ve/VSjq9+1TPGUOfkhUuhtntJjLqUI7RK5Mn0FZxc+llOPrWflXijL2jRRfFy7Tnf+vEpsVP+W6bSnjIOdwjn6fceB9KnTSY5RyeDJlpHNb0VK4KHgUilLGsbVUuOIQvpb7K9GJ981D3HZlat7yTAHMhXJmUH+uW0pYgfNaAQCWRXeJhtvy5Lnjs7nI45k5rXFnal6vXa5OB+P7ZtHn1LrhmVbLdEEe4Fy6RRd0OZ9ZoD+n4sVLhDqCa665mj7m4HqUmAu0ynipAlAnICtH5eYSjXomba56vWmGbuNQr9E1y+qhxKlvtOGmvfYCuuVYTBpuJ2u67F9dI9O83A5Z+vWm+2Zr1+lQZhufG1hmC/CFL++nqWuOJMUCDKstYiuDsEDb8gADsJ/d/LKCNEih7jp5u7HpC7Kzl6os0K1btaRfFi9JaBKXXnIx7+NfJHRtmBd5yRGMXMBqKiRYpjo27UJHjh+mB8Z2o1179oo8laee2opTLf1MRfZUiov/lemPnAAwwO9Z3ZrmGUIXWIHqcM5nWFtiMrEh/4XUgLoyVgeSJmWt2z5rA4lON9uPUlhtx+Se7OQmbFMeS/niRR7o5wJ9PG5rZpKFTmcBVYa7yVM5FgbA23emUKMRO0WYThAWaDQZJE+4XwCsWqTc3D5lGiOVaTqRPcWU7iYmJ7vcGtck0hud16t56OfWRMatX6Nafxm9ily7W7ftjoVAbGYFX/WKHOpS4vwTlzLopWPs+5hbMAAAIABJREFU7VLiHAF6swpVpcw9jzEWHRipk7GLAHILl76M94vSkb+L1hfAVpZC5f9JmfuepMKlmFgzg93uAXSPzBeAGNcBMANEZxXGxkNiTHJPUlMiiXRIeYwQS1/j7CzRRJJNXGdTBhC+9tx+uZ7v2unZKiDB8vHmYVOwFSlgfTRHkqnWzzVudaW7V5wLtBT2bkDLK5hUBZEckJsW2gYUTde7HURMv9sOA7rAtYE7m2A2jVsVyjYwrt4oEwhX19DNQuDld/2e6MBejsfmsq3/bupTrhED4KteT6NPl6cL16Iff/qJWrdu4/Zoev4dqYt69uwRiATrpr596LXXx5BOgoVBCHcu5KwrKIFXYN/B3SKVTupJNfIssdgPy7+O5b+VE27csAEtX7VafHzowQdp2L//ndBaJIPLIaGB8EVulmAdAMt43qMl91LfJy4V3QIA411GvuEVEw/Gxf9K5miRK1KzABcpVoTaX9yIWp5bJ8+AX7mOqgv0mL+cRH3OZ3dvlQTLj5LXJu/cZJbcO3XZYbKA6nu52qdpn1bbNMkVp71cfdhMskz93YuMdwLZ+oNtUyg7yXe5jvpY1XkzCZbqAh2UBCsIS7xT/KHpPQfjskwJ4xUAA2Q/e8u7Li7T2XsDcBk3dWRcnC9qmay++B7g96Kbc9eq57Q3xgFgrigtweXLlxceIDFXeIDewnUY7J4smhPgtVgTdnk+NQZwqSjHbDMYBuBFEQD4OHu+FOV6R3+JrwvwnLkzAnQZHFOpi/iC6oyFBxPAccqhNymrzM2xfXHBV2Oo7UU3RazSO2ZHrMuwAIuOOBaY3bhTUrznV3dak2T8BpboNd/u19IlRfIGyzzzsl88m63rnUmXn9kr9PjgMOZWYAF2WUUV9CIGwFQQFyCLHyAsc5WGcSMj+38GVahQUbzs5UoUos33VqDS7AottN1qMVlUTeDXzdLqBVCr/XpxM0Z9Jy2yCdiZtN6RBTnRu0nbL+vYgL8TuHWbu77ebmPxcggztWmz8KrraLsHJrc4eZ1qyVDXEv1xjNXAN9No1Px0sYmHnQYJ3QXJzYrrR/znP3THnXeKBO8NG9XLHs/kEwCv2bKcihYuym6hDcJ6XfN9O7sZCE3+aTwt37CQBVxPOp3dnvJiMQFgeOBMnRZhswxCciMVLXll3gDBi75eF4nhVYqaCumZD+4TpHCSCbpR50rUY+BlMRdopOZAO6tnpNGLY56NHWpgMW7XqKNQeKgAuHSFknT2tc35gJyaV5YhbhyqV5SRBMsG7EwyxMs+rcsok9wzySNT2zaFrQlo6mDaprw13SWvfTvJSnVOtjOG7Nske7zKfZvslWNjADxpbiZd/k4kBjgoAP7viBF05113JfRs+7LOslJJzVnuBoDXb11Jb84Y7jGPrzp8M7szwPqFra/T4i0juX1b3VCBGjWKkOPl1RIDwJz3V7gTH1sjhnrN9Q8Ir8hu3a6i8a9fTVSS5RQDVEr/mq21/Hf6TK7LOeGLNeUzI+eOTmEwmsGANv0nKly8FX8uzn//yCC5JWUchadQ5FxZuEgNyji+JfJ3scb82woGwHUppcTZdDztLR7CrWyIfpkKlziNUrI4pVBJtjxzvzJMMfZcYpxsfcZvqvt2Xl1nOa6fp64hPTYYua4Xrv4+W77oZJFkBV2jAguwwwpK8KsC3xJF412W049xDi+lSDDsBoRhgZj4xeTQN5WBAwbQqJdeis8DrMcA+3lqbMDYJoDRtskNzHYoUMdi0x47CXub5t02Dnxv0rrrVlrTHExjta2l6eBi03jLNmyabxt4l9fZrLpOhxq3Q4S+TuoYGQD3ejVN5JtGydi4nArVbOznqXKsO3/+fLqWXfnXcWxxokUql5DHsU6tOnFxTX5jgBev+4k+nf2GiIO6/MwbKLVCeIzXic4vt6/bd3APfTXvQ5q+YIIYSqfmF1K3c26mUsVzJ9er03qYYoDV9EVBlC1BCXaScR9xEIQL88Zl22PNm3IBwxPi7/c/RA07VRRkMTIGWOSm5DZ+/mAH/f2p2wQBFmKGH+8zko6wsveoIvPA9AzLb14Fv1gAo0xM14ghTSBY3fPUvda2T+vywXRzbd5Ael030OxVVsh9XMpDp31dl3luQF4dc6LyRB+PDWCr49flpS7PWT6pADjoOxqElDFCUPUvHrE9z666jDInKs6ZQ3uP8W3VddxPGGAjHGTBqu+zWX1tuVLzutX3xGsZCXFQLafCknpsGb394tt0y0PP0gXnnU0TP7iNskpcQilHvxagFli28EmDKWPvECpSsgNlHObv8CU/U3ikC5e5lq3A4xnY1uQcPWzdzUqP1FFYiAqXYgtwxjYGwCsF6OUO2Er8PVuLG3M/P1JWSjn+m8NCjrHlmC3I5at0EkYqEZv+Qp8TMcjJEAZJbhPhap8PWxyXMxhdmnJH4/u8Eh8sl0XG0Sd5mUJvPukkWDr4lcC3WPEIW6Zajh45Lj5KMAwQ7AaA4RowYcKn1LVrNAdYCEsE7VGLlm1FcD0swIsGVIywQEsLsAn4ndhBTozASZOsC0WTYFLn4nSwkPVM2uLIbuYcw2vSONuAq1eNuRsI1++TPgZds+0GhJ0sw3IN1DW23Ru9H9vamJ4zL4cOtT3WsN//3mEa/j0zJXIJOw/wZ59NoOuv7xnH3Oz39ZDhBSBxqF2zXhyhlp80SMvYuvnxd2OZLGg1lSxRinp0vo06NFFiiPwO7A9QH/vcjytm0gffjqajRyPatVNqtqS/dPwrNazBWvQ8VkwxwCoADhLjF/Rwnaylgiz45IV5sRRJEgCv2ryUhowbGLMAPzPyCSpaIUPEyaFIF2j8DTfozpecLhRRMv535/5tMQCc1+J9bWv5xOOPi3QoVzYpQZ/cVDaSFcHk4WJTprp5Lpn2eJP8MslFL/u0TcbY5KxJ5upKVKexyN9sClSTZ5RJLpqUyrrMN1mpncC07Sar12h5gIPGAMvnx++7ijNk1co16OFr/+cZyIKF+YdfZ3DcZNkEmG/tI4R76qdzxsSlA5Rxvi3qt9cIi/KP1Vedsc16unXzGup05mm0Z+8hmvS/B+nMv9TjcN6rGfQ+TYVKXkQphdhafOQ7juvdJJorVORk/q4kA9rVDID/QhmHJjEhfiodS59NWcd/o5QidahYKbbyHv1dHFELFa7G1t1zKCVzN9edQoXK3MjAlwFwEXaDPjRTWIUF+RVbnhfMXCLcn1FkDmDE/iJmWZJg5fU4YP0pAwhePXdntnRJ8BKC8nnJ2nn0/cqpcec5eBt0anwxP+Pn516MMI9v5MSh9MuaH/y+2rleP0cAsLT8AvwC+BYpXJz/Rdfx5dChdFJBsBcrMFwCJn4+gTqddVZoi6kSfojYzJtPotYNogDYi4bbBsZMQhqjdhOEboLYdnBQDw9Oq2PTgpsOH05g2aT5lvNzArA2Qa2P3wa+43ZvzSJhasO25k7roPahH4KcPpsOTPI7JQZYbuSwGoVVwiDBkmmQggDg7Xu30Oc/visOJLJcdNq11LXdVVSmBGt1/4QlMyuTVm9ZSm9Me4527t4RW4EypcrSJR26U5dTr8xzq6K6FcrBYf/dsv13QeZyztln0yxmHk+k5BUSLNPYVUuwzAWcdmg/PTXuHmEBgnVq/OdvUCqzYOsWYLQ3ceJE6tWrl0gBglymLeq24xQt2zmspiTH+talVp3ZIpIPiowBhlJ41Z2VGZTwXquSYPmRZepeLufuxeNJlScmuemkeDXJCX0cTopUN/ltk0+mNvV52GSPV6Wqk5eSur42eajeO9knA+BHPkqnId+y2ymXoC7QQSzAfkmwTtxqhK15sxrbXkG4SM9cOJGWb1oQB3xR3xbnC4bnxp2rU+vz6+ZJhme37UaAYNoTcXFGSZ/Gy1iT7vrbDTTzu5X0/H9G0vkd9jO4XcNuy+zSzcRWjD4p88hiKlT8VP73F/6Xs0YwKM48zICX9lEh/i4lBfdChR38OSWTMtmyS1SeCiH2F/8d/ZU/C9Mxu1Qzu3Q6h9mU/D/K3D+WwXYX+nHSD9SBPQJi2TOipFwx8K4AYbe55qXfcc46cPCAAMLxbtGR8Euk9hoz+blsngf4DcrVXAHCDIBlhoO8tJZexpJjAFgHv8WKFuUcX0VjYzzGVNtH8d+RLDrEBwWvVuBk5Y+Uwr5jzWI0+07WbKnabpuLkxQuJmGi3w2bJtkGsNXvbYcH2YeTIHYTtHobtnHLOTopBPT10EGw+ln246bJdgKUNk25ae1sb4eX+eiHDS+HKH29cI2WB1i1Gnl5ed3qIHVRj+uupSXLmLExwaKmp2nZrGlcWxD+fS68x7Hlg+kHmAF3En3JMa7Hjh2N1W1c81S66qzeVK/aKQmOLH9ftjttB42b/j9asn5+tomc2+pSsTYli0UJPfLIVE15gKGBXrN+pQDAf6QYYH3JAYIXf/MbfffxklhaoyfeGxDziIAVon27djEArL7L0vIlD/HVTjqZKtQpTh2vbkblK+c9V3fb4yZjgIVMHBBVXMFxwclbyIuccNtzTTLJplD1ooQ1uU87KWFNclWV8W4yU5WDpsV1cpnWPaFkW7rl3e3MYZObNiUC2tNcoIMC4Jtv6kuvjxmb0G4WZo5e9wFkcp7aDNq0ax19Mfe9bJYtvMdnntKVKldI1XK1Riy+9TgUIt8CX0kcBQBJbG1FAQg+Mo/Jq9bTPwa9SCtW/kr9+nSmiy++jjIBjPmaQqWvYOPsl9gMqBATYWUygC1UrLXAupnpc9htebkCfqXxC+7W8ASF52cRBsH1GDR35vps9U1hbJB1jC/PZEtxhGRLxBSLf4vRN7OWUZcrx9DZZ51NX0/n8KFjLEclK3UGxxPnszhg9ZmUKZOOHT9GX7+9NBtJFurCE+G9b0Zl8+6Tz+YF7a/MUbKsgjzAhl1FJs3GTwDApTjxNSy/pUuV4sD3ItkAcPrhwwIES0swQLCbG3Qy2EMXLlxAbdq0FTNKLVuY1txRnkqXZk2VHu8kXkbFvRifvbg7mXZgkxXRDQyq7Thp1G0WZtMhQm/TNFYntzcvYNMJ5Mv+vGjineqq4zYdIpzmaTvQqfdb/u10z+VvpuvAA8eHxwYj9tDavRlJYYGeOnUqde92fTattemW2r4bMIDja0aOMpJggcynbtVISgJTycg8TgvX/UDjv32F9u7jtAZKKVWiNPXq8jcmAzrbz3D+EHWP8L72/bIZ9O6MSH5EvbSsfzpd1emvdHKlunlqvqYY4BZNm9DiX5eJcQY54A4aNIiGDOE8j3m4AARvXLaTZoxdQpXLpdJT795N3/NBBAUAuFatmkJuNGM36GnTpomc3vAm6tmzJ8385hthKX60/wvC6psXWZ7dll4CeQGAb2IAjD0MMtHNMoqGbUpZ/Kbuz+pnOSAn5a9J3qoTsSl8ncbktU0vbdsW1Q3Au50jTOtpWi/9O5Pstd0bBsDjZ2VQ9w8je3dQAByEJR5nycd7v5r0Qz3Ih6bN+zSbq6lcRoT99L7wbqO7Kay+PZ4MzxPR7X1Mxu86AzQdZeX5kVmMUZkHIeU4zZq9kr746ns6nlGEnnmK43SZ0CrzwIcMVI9SSuGajIU3CdfmrGPrBfjNythLhbL2akOVXnqqFyi+43jhwiAAjPADpRQqS1mZaYyFa3F7G/nfevztcfH3uA/X0PyFm6hC1avp0ccfi7R/nMcazUUs3J/RBtyi83kBW/SicXsjpIlKQX5e5KOfsnB8XGga3hWEjkoytvaNzvEcOpDIUiHcQIYDJXJ9bl6TdAswNBIo5cqUYQDMLtBs9S1RsiSVZBBcqVIlSk1NpVWcRgPuYbACAwQfOHA0ZgV2A8A4gH3+xRSqXRcJs8MpKgDGw7Tp3koRdy+nmCd0bXN1kr/pgtzLNXJKblZGJ7DsRcNuO2SYrKpOoN+kaTbdFpsANwF5eb1+UFK/twlxk7VWvR/q2GyWXX38NpBvOwjq16OfaI7Fms/tisW5hx0DDOKqnj160sefRPJZJ1IkMEFKpZNPrhEXk+8GgLfu3kQTZr9NP68xu8WC7OncVpdQsSJmVvhExpsfrtmxbwv9e/z9tP8gtOzZS52qjehKjgNuVje8lFhhrItbGqQgMcAP/v3v9PSwYWEMM+ltSGbnx4bfT5N+HCf6w7uLIgHw0l/hwkcEWXLuuZ0FWQuA8ZKlSxkLZg//SfqgQ+hAsq6iqdn9q1DH5vyHTIPk1r4XRbFtn/Wj3EUbXhSebnXkWJzAt6yTiKJabV+OWQfFTgpqJyCL9tzkq1pHXXdVhrELtAqAg8YAX3bpJYFy0j834L3w4xyj8ZVrf19Ouw5sjSm01CWB4qpNozOt8cSVylam0/pUo5q1auRLd2d1rnGpg2BJZRZnOvgxW1Srimp7d86hsW//JPawbl3PoJObnc51torfso6tY5DKHl1Z+yMWXAa/dHTxCQVZfEfm71GnKDNGs9U3S7hBc7UiHBtcqCL/UVJ8XrJ0Jc2YMUO85nf2uItSGvbjb6PpjiQTNNIh5YNUSG7bpvo7PPpWfHg4GxBGHViEf9uyWhAt6gUYDPjrknY30hlNOMdyoWAhAXr7AMDDP3kgDoT7mVdu1k0qAJYWYOn+DAAM628EAJemt996RwDX8ePH0/PPDWcQfMgIgLFANjIspOGY9PnnoSYUh9a+QcNGMfeCZfdUpCbVo2mQ3LTdNsEk77JXYan3YwPXJlcovS8nwWp7+mwaaLHTRbX+Nvcprxp02bcNoLsdfJy04Oq8nO6JDvD1+Xk5aMhrxG4d9QjQ/9Y/l0ihgwczqcZze2l/eiS+I2wAjDaDMPPiepkGCX/rLtDIZyo2VEM5lnGUflj2Nb097b/W/a1ru6vpQv6vXKkKubkH5mjfR48foa9/mUQfzxpj7fekMlUEAD6jmXltc3TASmduaZCCAOC8HANsW2+V1AckXlf85YpsFmAA4Bt63iAIFV955WXq169/bt2+wP2qAHh670p0fls+SAEAOylY9d9silxTPXVfte2neh19liZlgw382uSN017uBJBNst40Xn2MbmcEXe6Z5LuTMtd2ttDb1dIgBQXAQTgCwnKBhtVsx/7N9Nu21SLtnCmuVz5C4De4scs9UWIrcyxxfmF39vPyR+J/j7AzM7sfH/yQL2UX5UxW1hZiOX18Lb348peUkXGM2jVrSB3P78yW2gpM6vyt6CKF44Gzjq5iy2tlyjy+igplSuuv9JSUI1GhRzwMyRJxxycstynF21MWu2CnFGsmxjJ7+jc0f9lGKlasGN3WvwdllbyCUjI4BVKpKH8KA/csOukPYf013TekTdq+Ya/BNTqTtuzaSJ989wat3LzISH6KZ7pymZOpVpX6dE7ri0RGDrwTRZRwVD/Piqw7csITBSRY+sK5AeCp06YK4DqbiVPuv/++hABwsmOAs7FAmwSqnLiThdLPU2USxHofUihLgeoGFt0OBia3X9uhRB2LSXjbALdXwOwE/p0OQrY1dpqbfoBRDyh+Dm+m+6OOVb8/UaPnqf/ZS4u2Hxd5gJfzIRluk2EVWG179uxB06afIJ/y27ZTDLBTGqQtuzbQuzNfohUbF1m7PLX+mcLVt3ql8Lw3/M4vp+vvO7ibhr57B+0/YLb+YjxFihRlJugb6cK2nGsxDxVTDPDZTD747Sx2keMSxAU6tUpVWrl6Jb8HzLeQT4pMC4ThAtxWq1adrrjiCvEuyxhg1QIMN+kwSe5yepnUPMDZlMJOnkJyoG6KSJNM02WNTbnqBqBtylIvgFyXZzZZ6gR4TXJGlxm63FP70dtW19StntvcbfeHvZQOcniOVNIGZWq/95676fkX/uP7sZUsy927sMut5xKJ4y1SuLBIWbRxxxrauXc7bdqzRgAD6SaqNwcX50plUjnrR0Mre3SxwsXo/IGnUGr1KqEaXjxPLScqgsk5/Qu24oIIqwr/u5n/43zQRerSp59NpYW/LKerug+iVm1YRh1fSCmH+YwB9+XMbWwJjuZOP7ZKjDTyWKtWx4i7s8wDHPkbCgb8i7RJmZTFqY9EPDFbgjOPb+X8v+xiXYTHwf9+OXE5MyL/RlWqVqLevdn6e2wpg99ejJk55hj5hYu1EP3mNxZor7dVxggvnLE+O2N0tBGA2hWbFtFH37+SzTKrPvtwkwbnEkrXNt2owcnNqG41hLW5W4klcEbYwJB3bg+UbcTr3MOul+MWYLhAl+UDAjQObdq2pfr16ov4qURdoHEzP+c8wGGmQcIiSxIsxABvveekE/FOpjugCq4Tb/yJmibgp7ejtyHb8eKCLNuyAUz1d9MhxNSX7Tv1e9Pf6rxs87YdBryAcKc3wAuYNWns9bmK3dNg5Xa7905tyzbVNhSWzRibYYgAOIwYYNUC3KRRQ1qxmjWt0WJLg3SctcPzV8+h1yc/47hf1aragHqcdxs1qJ73Uv6EvdGivYzMDJq38jt6/UvndUFdAOBLTu+ejGEk3KaNBGvDpnXC9S/RA64c0OLFi6lFi8jhJT8U1QIsSbDgOVSvbh0a9844at26Del18jMAVi3AC26tfCIzgnqznICoCWyawJlJgWry1DHJGpMstoFHeb0XYK7PUX9AbRZXN3krZY8qc2zyx8/cbApxtT9VJpnuA8unsTOOU98JDIK45BYARt9w47z89F506PBBOnTkgCCgwt9wWxa/F2W2YC6Hj0VSCm7YvZJ279sluGf27I/EMJtALyzLpUqWdgW9uB6uziC4atihcr5S1PnZS0UMMCzAxzilzTFWXuMzLLJMSEXHWfYzW/P3cxfQ0l830i13vCeazmQ3ckp7i2VAUWZ8nslEVuzCzID2+IGPqAgzPJ8oEuTiGxBgFRP5fMEUTUd+4s+RNKiilGJSraPLmEgLVl+mwmJ36BS+JqVYcxr0xHg6cngndT2jEV14dV8e53IGzA2ZI+tSboKBeuFKaOAP5wKt30cA4V27dtHGX9Joxcwt2XIIy/oAqAhHg5v/9MWfuAJVaSU+FLXeN05tG3vfqlRkd3QuBw+n0dQFH4qsPtt2cHx4Pi05AoCxNpIEq0yZYoL8Cm7Q0uwOTQLifzOOH6eD7AbthwQLN2vqjCnUjhk4wywSANevUJgWDdRIsJwAnG0QNnCE+qrA16/3CmpxnckC7eSuLPs2HRBsmnH1GhNot7VpOwiY5m9zAXMCuHq/Tv2pfZpAt+l329rq6+HFfU3eKz5gzGHlZadXdkTjAxfHJaAP+jxvWL+RrrnmLzTv5wUJNYUDw/Dhz9Edd94pSLDq1Ksd185lp99Al3fska3tPUzW8Onst+iH5RGCIFtJrVCTel3wN859m39AT0ILGb0I7s9jv3qe5q9yTxWUFwGwiQSrccMGtJw5HFCCWIDbt21DP82PxNHmlzJ69CvUv3/EKjXgttuo/639s7lASwCsWoXzy/zUcaq8GPg+FgO8S8kFrO6lco9T90d9rzTVcQJuckA2kK22pw7ei8LVNl5bO/q8nG6qaU62sZracVOOu7WlXm/623Q96jEJ1sA302jU/AihUFASrCBpkLy+MzbLrrwevzercxqVKl6a3UAbaCzOWi8M7Gq3iBz4m3WpGirPjNf55Ea9rMPsbgxWZWZbpkxWfhRhuX+M43FTmPiOQVFaeir998VxdOvd71OlymyhBWA+/Am7IbMyInM/W2w3MXBtRccPAgAD1MKaKMEvgG/UuliCQ3zK3UVZ3G5K2ouUxbHG4lXhGilIecQxxQC/KSC+ImSMyaTNG6rSmPc/ovSjGfTQvddS2fIgzWJwnsmKD8QJl76eL0ELf3wArD8bdtfoEzURr7t4HZQNJGKGN+5Ya0yphN/1dwmfZbGFpObG8xqkz6QCYLmIyAOsxgHLFEhggpZFMkAjDdLxjCPsIhjR5LmRYOHg9MXkL9kdIhKkH0ZBDHATJiwBcUmrqkXol7uiMYpI+YCixxDZBJRaF3/btN1eAKhsSwfLOjAzjU0H0aZxqe3bxqNfJxfb7YDhBxSa2lS/02+wk3Yf41KUipQeEeRUwgMzoGTnR/3CvKFmcFv412txUyCgHT5gDJt4hB6atj/PukDf1LcPvfb6GBGmcBbneVWLLQZ4A7ub/eeTQXTgUCR/pK382QDw4aMH6aHX+/BjeNj1KcqLANhkAVYBcJAYYHA5TJ3mrDBxXbQcrgAAfPvAgYKfAuDg3vvuEy7QKgu0BMCIn/zwww9CVXDl8HRjXlHoN2YBBjGkLCY5g99s1lH8ZlMMuylMvcoU09jkd7o81sGhLkvVBbeBcCeFs2lOTt+ZxmM6Q6jzkeutz9Hv2KMAWMonXB40Bnjw4ME0dOjQhB9bGDukNdepEenWiSwiNU9qICy8bRt1omoVa1GV8tU8EWnBzblV17rUtmuDhMebLy+EBfXgpwwmOUYri9MgCbdmluPsekyZnK8elmB2hb5xwBfUuHEzuv3WQVSh7GyR4ihisW3BVX8RgDXr2EoqnALAiz0C/xXmrSCL6+I7hrVl/01FynQSy5SZvoIK7b2DWZ+ReondoJlMKwUpmZATGM9iJsvMwuVo3sRZ9PkvK0Vbjz7yAP+GceJcx+CMGaip+BmM3NhqnMIeAUyC9WcsEghvXbGXjjIXi3PJpKXrFlDa4b0xQFy5QlXO3vG9q6VYbRceGggtyG8lxwAwFsaUCxjfI/WR+DcKfo8eOS7yAAP8ojhpG5KRBgmxAxUqpmYHwHoaJBPI8fodJuYHOKO+myu1m9VTPp02EC3HpGvy1b69zE/WN81P7UN9W/S6TgcjfS30NtW2JHBl0ilRivK/e6OHNglyJbBFXYDkMgyQ94CpmT+jzgH+DqAZvx3TGIuL8jMqv8PfuNZJ4SDHFm2mwTORNEgoYZNggT6/5/XdE7YAY0wyxv6tN9+kv/burd4xMrFAw8o5b+UsemPKC3F1TR/+TAAYgn/F70vo+Q//4brA5IIcAAAgAElEQVQuqJAXAfD67avpX+/cHTf+enVq09r1kZivIBbg/AiAVUUpLMA44Nc4+eQYAN62fVuMAOuPAIDVGOA4FmhVnuiuyra90E1BmChotr1dJuu0DfDqctKvZ5VJIeykNLedA7yAaX0OJlmtzsempDBdxzHAc9i5Ax5KQhawEuejj5gROMHy3xEj6M677kroargq9734XuHKuXX3xpj7M6y4agHIrVutkfhq/6E9guTHT2l/0SnCxbl48eJ/3Phe24Kw9TbrEMf9sjU1BVbVFBgK2HKbhXM4n1FgYc1iwxSnRvrm+zSa/OUMuuD8s+iCCy9gQ8MWttgyiGV35ixYjQFiGZQWOg4mZ1gOceaScaVRQrHiZxKVf5h7KEmFDr3B5yww6nM/xdibE27MsCZzDHKh4m0jJFgcfzx10nf03cK1VL58Zbr3jgv5PMf3+tha0R+YoymD3d1LnkdZRaJeZYWK5mulo59nV6+LLCDbtuygX6dvpz1rD1tdpE19bNn1G81bFvFUa9nwNFrz+6/inYMyCe+YBMylipchuEV/Mf+tfOkKnSMAGIsIKzCKBMHiu8InwASsvgC+KAC/KG7WX9RJFgBu0bKtYO4UOQ8HsOuHGJii7daFvukpsgFA1HUCfGpbXrTGbkDa1obsx3ZoMYFQmwba7TChr49p/up49DXSQTt+d7JUS8tv1+qU1eiEp4FoFm57bmU3b8QVWWPJVtqUVdwY/034zlKy9h6nlA2cMmAbty27s7kEyrmVSaELX95PU9dEFD0ZG5dToZogfwivBI3LlGmQ5s+fT+3bt48b2HXn9qcuba6I+y7t8D6a/OMHTDzCWmSX4hcApx89RAvW/EBnNj3frek89zvipKbM/5g+mT3W09jyIgBOJglWXnCBRvxb1rI5rCDjmCbWgqv/Zu3bSSl1EI8WLeX49/3b6Za+l9LRw8fovmciOZ0vvrYfNWtQm4Y/PVh8/u8jd1EJjok/u3NX6n41K5DQbvRa0X7tFlSoejXKnDst0jB/RrsoKY1P4zNj3jnAGVmgpQu0+lT7kY24zim8RCyExqyv9mUCibax6Ne5jVmXm14/6+BeztH0vW0ubspsk9JBtmVSlNsUynJ9TWvDAHjG0kzq8gaTH3EJCoCDpEGC9ffpW97mUZjZmE8M3+33EzWRt/ek+iWpwTnlqDjHCleoWO4PG9ur3l7r34e+4kM3KzNhVWXwSYUQVw0GaKQ1AohlQJzJALPQSbRu3Tp6971POPd5Hbqxe2sGvbsZoHLqInZ/ZhuvgL/4X+bxdVErsHjQ8LJHu8ff3Cbn7c1KqUApR77mnw5TRlYhKlyqK4Pptbz1gVF6mcgDTIVrUeaRH2j8e0tp0859dN2FZ1Pt5kzWhNRIiCHO5LMXADpANqzFJU5nEMx52vLQ/unpHiSxEsLYdq466hgvnGj3j7zVxxMAVt2onfrKKRfrpANgTFJOWoJgfAcgrBcJfPG9F+uvvP7999+n6667LtF7Z7zuwd5d6d9vTqOuDYrTlFsZAB/jF9fJAuxH020TkGKP+H/2rgNOiiJ7f5sTuwvLskteWFgk5wwqOSmKItkAKnqYTv2bznDqmfMZThAFRRQDksFAlCBByTnntKTNOcz/vZqppae3uqd3ZpZwN/X78WOnu+Lr6q766r33PYemUmXipe2pKxMws7q09Zgtykbm1KrTe3fBslFftODRHW0Aa3MZiN5P/itVw+lkk1gE0+2o2BblDIjNJg6X0ef3Cw8W9Tl1na5hO52OfnGMNrnyG+94ljKjfkzkA3z3l9n4crOdhc/bGmCu01Ozs4mfUeiW++4DnyYm0GKnJTxQsUCfS08Wfq77SNvpKpUFAOcW5Ait8oGTu3BH70fQrI4zGHfV1uW+X0wEWLMpJvJvG6a77EooMePfTGGQerRwPlxwWbCcM5zPOItnJxHpiCZpWaCfefppvPX222XuBa8PFcKjcfjYwcu6AWXLH9uev2A7QoQrpGEoAb0EVJ0AsAO4MlB96t4ByM4vROdRfycT4Wtw2/CxuL5BOL744EtsyUjH5688iPDiALTp3B1De97gDKJlPSyxo9ud2hOf7w5E6nIFbeAkLwb3bd7IyrixA202VQBYdF4DWuWMMAKyZt93/WxypS3VfmvLPBM1/XZ1QK06CDYDmSqZGB0CW5GH/kDY2/sB7i+tT1oTaE9JsNz9PnBX+Dtzd6eXLJh0Kh66w5c361gxImr5I652RcQmBZfE7WUyISbx+99NdLCfR/wLpGUVIJXnVjEdyvvRvkm8EoxkWSlF+6bCPYK4KisrE59/8QWdXQVh9O2tUCmWAKcgsqL8pKm1FR4mzFxVAGMUZcOvmPZFIkkGaL20GTBTu0ygRebLxRR/2N8/gji47GGU/Mic+UJqKj7/ci3CQgPwyMPj7CbP1Ab8Iuz9FtU73K7Ir9gW1pO6nPA/qwHWS1g7z3k/t2PFCRFOiU2lQ0hBmZFr7rJm9H6wu8DKc99g8pdfGb5CRhiQMR9jQS3240rKgv88eW8vCQDmDmqRvxYI6zsvB87XrZwCsO35ooW/oQt9IL2VWBPQs3USlm1mJ3xS6j0Vh7hYekEzHDEPxYumYwnWL4hmGku9tlRbn/xbDkZ16qxqXzt4s9Njo4Vd1X+jRdXK6bQePOvHYyQD1ThcnbxzGX3/GQBzGlYTtsTgEvDrrTmir4dBst96OnmcST40lRybP6M5wbJxmGTLMEhcn7c1wJ9PJJKe+8sSOqK0dN4hQPPEk0/SglSE2jXrOlHqd2rcE6P7POZU6EzqKUyc/yaOnbvIFm0k8/rVG2PI9WNRJ95usmaUiooL8eVv7+OvPSsQ4E8kJnVa4qGbXi6vR+lRvduPbMDcNV/j/gHPonIUE3TYE4/h03mvYvsh3mSYp7LGAf5zz3LM/GMS3rz7a1dVe3RfRYKlNV325LCFwyAdOXbkspodFq+eAf8tn4N2BM5yiiEClgt2Nx1XKZPOxYjnsVQqIm1HgGA+dSRNnaXuyTnT8RkBmP0bO/veu+qD1+9TaJHi/Slodtv9wiqKkxMLtF4bKTugAol8T6W9NLLmsWKdpB2wfl0xM8nW9pP/1muizfqkKqtq26hv+odkVNYqqLZ6KK2Vv5H2XNZFGuAz5/yQ9NE5Eave0zBenqxH7Nf7w/Rp2Dc3T7lZ5014ZHgUudPZramkZjfjsL8Au7Xr/O+E2ivz+19Aa3Xu71TMYTbHzM82/ps+Zvy3P1tA0p6GwxoFkhyFaXQhPv5kIh2M5+HGdvXQsOu15PO7m8AvKRzIJ9dGABb+FLYo6n6CvKSZzV8N//Q3HV2TWnoJP8gfmDS/gWzqXMzWBv6k9a0jALjwKw7tSvh7DZJTG+LzzycgplIYHnzwUSLdOmrXUjMIZtNnTvybfYLZmof9l8N6E3imKC6+ZCgBCYw5bGZOdp7QEsvE7NJ59E5pfYnZcoKvyXTr823x0osvGoY404NfqfxkBmltUlkA830rONDdx3vJALDsoBUVeFkGzCeD8xfM96rmQAuAhQb47kg6HaMRqBZTKwsPD161mEqhmIFcbR75t5G2WT8LVBsNs5miMp1S5TdblN3d3HA7enAur6nAtNmBA+eX/rx31TcEwHZCBp2W1s03yQkAswbYCLTL6wSAs7KKUe/jNCRnFIkwDwf27/NqHGA2Wx5FPsDa0EVlHZ4EwPxxrFGjutPHSKUBPnH+MN768QmhMXaVrMYB/mPnIny90B4/ksVXM7YO7hnwDKpVqumqiUt6f+fRTZi29FOcpUOAwdfdg+7Nb6CDPzsaKiwqxPvTn8WB0+wTZZ7qV2uCQRQfOakmmXC5SOuJUXryL+8KgH3vgKfQrsF1roq4fV9lAq2Nwz5q5EhM++47t+pnID1/wYLLBoD5m1/86xcIODyrNAB2a0TWCykBcIUsFFb7O/wTG8K/82DrlXk7Z9EpOgG+EaiWgIfuXon/fHUOHBpwzzOVEH3ewZegb9NorVMdenJZM2sno2+/bNPM3NcMkOrXMNkPowNi+fFxBZLN1jD9XkErN1drr9Ga6wogyzZcrUcqWWmiFHA17Of+6fjxbs8wT3yAGQDPmT9LkEWyubJ2k84diqxTjIrR0WIDz+l/3pzZ6lNioJv5lR3w+vNaxaRSBfRKkkuXmDMcBon8cYvID5z/hZNWtfAEaYSzMHPqt/hr9wEM6NMZXToQ6zId8PmH8JpF9ZA/cGHQDQiM6mfvCZFo2VLfIuvkpWQSbd8biG0a5WWA6kdg1Z+AbHEhaYr9mPGZ/IeJCKs4f5v9b/9wLCQwtmLlevRoXw89BnSnPmSjOPL/KF9FAsgb4Z/LsYgZ7LI2mQ4sA6uTUpnqDyNfYeGH7EtWJMCAuKCwgPYuQTh+7CSB3VzwQZJMfKDEid9Bfu+SkpKI60K99qvALwNfdn8NDnHee+s5oLiN8tYEX3IAbOUBlCUP+4bMWzDHuxpgMoWTPsAlJtCS7bIsWlErJ8KuwJ38Ukih6BcyrbBUi7e8rzW/1QtYpc2W7aoAvr682em1tv9GmwN9W64mgAr86p+LCw2wFvx6BQizmfXc8/BbSv57Wg2wdizaZ03rjBYA88Kemkp+NMLXxjtp+/btGDF0CLbv2u12hePG0abn0/Hgupo1a+ZUjyoMEtPqv/rtI5ba693mVvShf1Hh0ma8dDEmXvr3rGedGAYjKX//tsPISmOgpXYuRaajZw7iq4Uf4MQ5u9VIfJVqeGrwe8SJZucPKAsAbtvgWgLAdwnGUrO098QOfDrnZeSQbzSnujXr45nbXJOPuSsPlQm0twCwNLV3t2/eKFe8cyX8l792yQGwUd+LrgQNcN46MnN+QLiRDOi9A78stceE3biwPlpmkX/yQvq2VKINMh/mG2lM5QD14FF7XQWOrWiFVcJTAU39Oqs/qOV69OuKrNsILOvbdrXeyzb4fxWQVq2P2j6oyhld015Xtasdr5EMif/ix5VFGPaTXbvmqQ+wJxYi/J2ZPn260lTZZ8Ls5tePya3yiPOA/HZFEsRT5MYlwDApfQh0gkio7FpVApR5FE4xiEnFaI9CWuCVqzbgqylT0aJpTTx0Xxv4MxM05fNnEitKxUUnyZXkSfhRPcWFZNKcO48A8GLB9GwjJmnWKgdGDiFra9Isk0bZP6SV8AOmRsgH+ADVQwA4dy1pgIkpmnyTH//HFKSRS9qoGxujx02jURzQnNyVJS8D9Y+02BwyCQ4tsvBFZm0wM0mHUB0c1smXvC4Bfv+GDBmCmbPo8FiXGABLi9+oCvZY3eHhoZCRgLTZORQuEyJrw+DyfStcUO4O6qoHwDzwOXNmU/iJm92VQalyWnbPEhIsqQHm3KoFka/rQabRabHqNFb2wqrJlivzLCsnxvqRl6WMu2BWv/Ew2viogL4Z+Nc/Fx0ARlqBJW2vGRg2vac1gdZrgFX91plAMwBOS0vz2hzmihi03j5yBLZsc+2Pa9Tw0089hTffeksZBkllAl0WADyixzh0bdoXgf5qn+zsvCy8O+sJJ7Nr7mdAQCCaJ7bF32543qvycrcyPiGdvPA9bD2wDkx2JROzZCcQSymfpFsFwCHBoRjQfij6tTXnNGDQ+/b0J3Dq3DERWoJTMPnxvHzXRMRUoI1MOSSVBlhrAu2Jj5+cZ+XQbctVFh8nFtN5xFKrN4G2XIN3MxYPI5N2IszyNjFemXqZ9ROQ9oYAwHffcRhfTrNvlvf+0R5JHWlD+QmZi++nOS8Z8820v0ZaTiPNqNnBrByEVdBptDYb1aNdz1XgWdU3o7Fr23BX221UzkwjrQL0ZVlXSQP8zxm5eGWF3TfQUwD8+uuv47nnnivT9JOZZTg+twr7CikkQO9s/lY7+PVnciva4DIoDSTSUAa9NK/8AmkdYWKpQnZnojWGCbKIAEsQT/kFIuUsWXu9+xmFOyzE2P7N0KxbdcLMxAidS+ugALKsxSUiKwqN5Mc+xv6kqaUQSSK8kl8k3SNgSqGNinO3UReI06PoCAHl8yiKeAyBZDlVnP4luTwVi7jCfsFt8dQ/Xkcl4ru6c/Bg1GzSl/LTvIwYKNyz2ETTr2CzGA/7CwsiLBHDmJihmSU6rJvwXfYl70uArf04BOKCn39xqlyr/dWGwY0ID0doWBgB4yAEBQWjoMBucp2TnY2iwkJk0f9aEFyeWuD/CgD80Ycf4uFHrGmdrD5+SfjhpAHWL+D6RdLKYsxljE56XWl3zbTPsi+qBV07aDPAqc1nBMSN+ujqutHputWNjKv69Q/WTR9gd7XBpUyg9ZseLfCX94gF+pbJGZi9224S5KmPlV4E6elpGDliRKkPk9V3gPNJgjmrJFhWAXBitYYYfO3dYD9go/TLuumYvWaK8nYC+Q0/NOglRIVd/lh/89d+h6Wb5yJLRyJxU6fb0a/dbbSIB5KJchG+X/oZVmynMBMmicN63NRxFJrXa2+ab/Iv72Pj/lUo0MT5CwwIwrBu9+O6Zg6zs7I8aAt5VT7AWvZmTwDwlRAGiTXAhbO+QHD+CgvSKP8sV4QGmMwKbYX/EBwKrXvvwqad9hjWrAFu1dNuoeBk+aJah1xpO1XaWL14rayNZmuErM9oDdV/r/m3Hpi70khrx24FaOrXRNX+wcpBs2psqnVe9k91AK89IJB/e1kD/O477+BJOlB1J0lLJHfK+sooJMAEUjnL7VpR9vElQItCMnGmv+0sznY/YJt/ZSKwSqb7bBrt8A0tIhNoEWc3Fk//4wOkXNiH67vfhlHD2hPutH87/UOIwT4ghiylGRQxd04g/MkftzjHzvbMGmTW+BYzMGaNM9XvHxBJYJm0wOG3CQBeVJiGwIJFor75C5Zh0aJfcOhoAeb++H90nwA7a6Up5BHI77g4by/8i4l/RZhAUwxiNt1mZupgMslmAO8fS5frirw+c2jvvhF8AHHHHXeUcn/Sa39Z8yvBb1h4BLk7OWvk8/LyCQRnISM9vUQTnJ5JFgmUyksLfNUDYPadZA1w7969vfZUWQNcr36SMLtMrBiAAw+TSo81dswC7Q3walSHahHWL8RWTtjNNhRGp8Jmi6h+UyP75O51FRjUbx60/VGNR7U50eZjDgeO26vwAZYgtyxg11VewRS9OENtAm10eq8LgzRxIjEuj73Pa/N47tw5GD58pEcByo1YoPnjdnuvR9GxIS1AmnQ65Tg+mf8izp6nRdMkdW95E2k5b0PFChy6oHS6kHkeL065r4TURJ+jOsV3HN33cSTEOceB9JrwLFa0ef9azFkzFScpbp4+JVZthMdve034AVtlgW53zfXiYKCSiRZ35dbfMHv1FApPTeEpNIlN0JrWaY8Hby4fzfja3cvw5a/vObV5w4D+tDmxg3pPQm5p2aQtit7r2QxJsLzekoUKiSSrMORGIsG6BgH9PSOys9CacRYHAOYMbTpsKwWAJRu+30ekZTlN6yO7f3DSa035mqu1UwvMjECarMeKtlXbD1U5M5Coza9fa2S9+vFYAcxaSRuBZJnHDKwbHSiXRW5G8pbXSQO8dOPFMEjdrr8ey37/3e3p5IkJdNNGDTFzzlzhb+hLHkqAGZ1z5tjNnQnE2sMH0bUiDn3EBFcMTGg/QyzMFEtIEFP52cg6jQEwa22LaG0nUiqQb+0L/3wV6/7aim7Xd8YzD1UlrS6FKyo4LACwjUyh/fJWktZ3B1lRE49Bzh/CL5dNlIsLTwsAK/x8ye/XP5wiHhQyyVYdFIf2tQdMIpDrn0prWWgPzPjq3/hgynr07NYKLz9Hrk/BdHCeu5L6QIe9BNKRy2CeQDrHBWYNNplG24i0yy+Q+lu4H7agVgTkyT0tkECwIPXyJW9JwMgEWgJgqf2tGB0pNL9R0RUF+I2KisagQYNEN3799VecOZNM3DH5SE9LRTqBYL0WuCzcUFbHdtUD4PIgwdq8eRNatWpdIsNdj8WgYTXye2A/YFen2aqFU7XomZ0QqxYxq4uuNp9qE6KfGWXph6qs2SbDaJG2Ig8zEG80u7XtMQCmb7jtPmItjCZfNUcIJMMXg0z8TNNp8lthsyAFeBfXqxFlv/QB1oZBMjOfoxP2J77PwXtr7Kdc3g6D5InJmZSFNE1lbXLVqtWdwLTKB9gKC3QQmb6M6P4AujQ2PrT6btkErNz2i9CcqlJMZBUM6nQXOjTuZvVb5/V8WbmZ5CM3kYhAlqNImGGVTh89+JMgbbHZiimG8Tp8Np98TA0ShyLo3fZWDOwwyjBPWnYqJix4FYdO7hV16lOFsCi8d/80r4+VK1QB4LoJtXHwsB3833P3GNNQCGad0gLpcum8hUqLfvnsspBgGXWtsNotlx8Akw+wrcBuXaUFwNIE2naKQrjx9/UgbY6n7KfNKm2gA1wcFMsBm4FkzmMFRBuBUy5vdtCqAn9lWa9k/VY0ynIsZTkA0E8Kfd/M+mo2Nn2/zUA7AeCvlhZizBy73/flNIH2AWALHzArWdgnVpghkxaWSa3Yz1f49NK/ADpM5v9ZY0rAF8EtKQ+R4Ak2aPrH+YtPkFY4Fn6FxMAcEIdfFu3FhAkfI7ZyDXz+YWfS8nYja+S/6MCXLUWYOKlY+PIKDSy3xZrZIgK/oUSmlUtxh5m9OXyYCI5UnEkmzyFtCDhzKCTSBlNYJv9CMmsm0PrCk+/i8NnzGHn7OPTvT6RWhaTtJaItBMbDFtKL+rPX7vvLW3Rin2YzaBuFRxLm0MxjEETx1RnsC200aa8F0ZYveUsCKhIsLQAOJ41vBQqPEEmufhUrVRLgl13r5IEW7y/HjB6Ds2fPlmiBMymkQjZphDlEkk8DbPCkWMg/zZjhVR9gbkqaQHP9Wx+OtgNgDoOkWkC0fTPT0GoXdW09ZhpOWbd+MdebY+tNmIwWUKOF28qboOqDq76rFn2jBVovH1VfVQu26iTewehvFgZJ+E7y5o1i+O5bm49FK86jEmn8U1KLkJWagYiKRARBqfd1le3+bpTEho+SHgg7aYDNALD2eRIAfuDrDIzfYDeB9rYG2JOwE7Kbr732Gp599lns27cPDRrQQqZJLep1xAMDnbWN6VkpIt7tHztpcTNIbL48+NoxuKYmLXSKlJJ1Af+a+gCyCWAapQii4u/R6iaKRTrCyswtlzwMCOevnSZYn43S/w2ljzyZebNRGcdIfm7yPYZ5G9RsJrS/ZmGhfv7zByzZNAeZOc7aX1lpWEgEnqA2a1au4/UxqwAwhy86eeqkIKfp1LED1q770612y8ONpSwdscwCrQqJJK+Z3StLZxz1XBEm0NnzSQP0ijhAbNx1G3YdsoeDKvEBpr9LtMAzaGO7gb6PUgvMGc3WKdV9eU11MMv3tN96szVR5rWiKTYybdb2z2gd0z5XlYuUKxmY9U+1rsn2jKyK9K5LZvlVh/lauREA1h7QegqAPVmPzEiwyvJq/S/n5QNTvwIOY8bmwRSmiEEtmxIH1qdLBCgZGPqTfy/lsxHwFdpTCk8EMoG2kYbYj02VGRRzbF8un70IKXmd0LzNEDSoXxGzvrkXUbFENsXm1QQ4i7JmUpkc0ga3JBPlv0ihPIxMor+n9sn8mWL02vzjYMuaSkA1nPIRUA6iqA5kkm0LID/knFWkjG5BoLUaMs8txJ1/+x7HT2biz6UPUR+IZKuYwHgA+fcyoA6mfPm87jCBqJ8d+HI8YA6DRObQ9IPy0R4rkAA+a4GJwdpOiuU9wtH/5XllRQOsB8Dde/QU+0ptYhDNWuDUlBRhBu0DwBZmFWsg5s5fgKZN6YTHi0kCYK5yyV2V0aM1fQjOazTAsi1XZkR6gGi0sGv7blSndnFSnQibjd+VOZV+sVdtXFR9tHra7Or0291nZ3SCLcMgDawLW9uwUhrgEq1tdj5e+McRvPaJuclu/x6V8OErSQIIMwgupQnWs0DrNx76586/dQDY2xrgP1atwrAhI0uRSJVF1C+/9BL+STHeuK6u1zrHI1VpgHPzc/DHjkX4cflEw2b6tx8mfGNDg2ixVaQlG+YK39/8woux5vTZwoIjcG3TfhRuaExZhuO1vEzQxWNcs3OJaZ3jBr6AFuTPywCYZfPG9L/j9FnabOgSE3t1btILQ68bi+BAMuVSpPScNHwy+yUcSWbWTHUKCw7HAze/iAY1XIdQKqswmJH7jWmPOhXT+u727tUTi5dQKAo30pWgAS5hgc4nc15OFPtXxPWtelFbkHnaDgBLrjny8LVsYjetTAczATH2kBGc93xeJmpGRtuvcSxhBreaVHSh+GJ8YMc9Lsf1F7cj8qnaTS8vCVbmt7T5/Qi551JQt/lBEbKND4UXfJOAXjfEim/nw2NjEN+0srEvsEoTWxbNKcvLTFOpmm9ma6jV/K40wnowbmTto+2//m+ze64Ol43kogLOVqzBpFzkuHUa4MaNGmHHTtdh3Ixef0/CIPkAsBsfVaciTGJFwFT6zrK5MINY9gEOJGZn9qcVvr3kQ8uaVPKVteWsJr4r8uUlU2JbYDOKu8smyuRDy9pd+i5wTOBz59Lx4KPvYNuuVIy+cwyeenIUkVdNonI3kJsvWVFye9ROUcZ0BFQg3142VQ6g+MBBBKRtBGIDryHwup7aICui0HYoypyP9IJrUSkyww6aqZ/b90fixltfx/DBjfHmBwsFyZb4HnD84mAO+5fKp3DUjp3xudg/kTTC24l9msm9mFiUgC6zWjOJF5lco5AiNTAhlvAHvhjex1MJ/y+XL6sGuHbt2pg0+csSkfH+8o03XifT5wxhAp2bk+MDwFYmVHnFj+zerRt+X75cLPbHH6+MuFj6gGg1wNrOWT1ldrUoq0ASt+PqlFh76qtdxOTfqvv6xa4si7RqEdfXZ6QtNtIIqE7P9SfUWlkYbQ5kHpM4wBL8blpyGoNGH8XRkxcDfw+/uQqeejAa52hj+t3c/BLWU66W58KO5W2UIFgZB1j/7PTPX0OCxbvHwAcAACAASURBVHUfOXLUq3GAuXlPYrNyeQmAmQSrXp0GTmBaxQJdTCe5u49twYczX1C+vpUj43FL19Fod40zmNZmfuvHx3HoFC26JvP+cgPgzfvXYd7ab3DcEfbI6FvVr80wDOp6uzgwKSjMx3dLJ5B2nBZxXapRuS5u7nyHAMtGafmWX7Dgz++RlsUhJNSJwTObhvdsQz5VXk4qDfA19eth9z4yfaV0HR2QrKSFzJ10JZBgrVuxFAfn/htHtyzHkZwCbDlShANpRagXHYAW8f5g448F+wtQixQl9SoHIivPRgC5GMk5dhbunAIb6kT5o1l8IM5k27D1TCEu0F6R81etcFHbEFfBHxGEgw+lFON0ZpG4x/VUCPYH31t6OB8DKdbiDX16o6hGY9z+2JvuiNQ7ZYgF2mZ7pxQJFmuADx87hz7DD+Ltp+Pw5Ou0sdxOFhszaJPN1jdsBq1PKu2t2XdfW94IjLpaZ9wBgypgq/92c99cgXjVE1Ct8UaHza76oZePvj2jdd/sEF57TweAPfUBvvGGAW4TMvL3YcbMmcJ00pfKLgEbgVa/IgK8rP1lO2H27y1mdm8+0CMQKLTB9IELIJcxMbfTSZNakY5tHebPFGee1MdUkpQJxNzMoBhkaszkVk8/9RhWrFiOs3TA1zApBsEFoThOFnRx8fGIIs1xQKXqOHxoD7JzihEbE4iGNaJwKiceB/bvQiR9706cKiAT6gA0S6iErYdTBfBJqF0DDa5JxJmTW3DqTD5pBtNxy6AeeOUVciFiUC0APH1vSNsriK+YxIt8f23Cr7ka+fsymKd7zFjN/s38LvgTaV8RgV8O68T5CMCDYg/7kucSULk/qUygpQ9wVFQkunXrjhYtWyKFNL5zZs/2+QC7+xi+njIFd9x5p7vFleW0GuBN98eiZT06cZI+wHrw5Qq4qhZvlUbUaHE02jhYOSGWo3PVZ85ntJmQdVg1r1JtXGT9ZmBdf08rN20f9GNSAWUDEiwJfpO3n0fVFmwORJFGQv3xxot10amNXwmzqWyCTaNnzz2M5947TwCmSOT9fW6iyCc1wSWm1Co/ONXJu5SzhgTL09N11ST2Rhik559/nhadV0T1DZPqY89+DolgTyoAzNePnz+E8Qv+RYcIdMKrS50a98KNHUcilsK7qFJE3J84mj6TDiVSMXPBWZw5r9YCX24APGftVCxcPwOFRNtvlrQAmA8HdhzZKLS42sQkWdc264Nh1//NtK4JP7+OLUS6pQ21pC9QngB4yaa5pTT7NarWwvFT5A9GyZMN7jtvv40nnnzSdPzlfXPevHn46qsvsdsRN/sQ+TYHsekcpbAgO7kTg1x9yin0Q1jgxeucl/PxdVFWc8+0ruAKqFmjBo6fOEGhIQrJ160vWjRvISwwLlvKIEuOjM+c4gDzxiYvpQ2+/yYVI8ftxZiRNTF5ah1hCu0nzaBlKDjuuJFm1NWapFqPpCBUZbVtaQWmX3+NQLFqTeZ6VOusth9y3ZLXVOuRXg7yt6s13Kjv2rb04NyVttdsXdXKgADwW/Py8Mxiu7uFpybQnrhIMNfLDHJ1qxKnXjcu2/txtTTMIY/YpJkBcAHxRwSSW04xa4QZEOeTOXIC4VuKCQzy0w1uZA+LRNELbIV0gldIWn9iW/bLJRIr9qNlMAwCkGQ2bQsdSNd/RofrniAuiAto1zoKK1anITEhDHVqhWLdxnQk1AxBUDB9EwkA79ybiUfurY1tO7Pw16YM1E0IRcq5PFSMDUHd2sFYsz4NHdtGkyawkBifc9G2ZTQupBRg995sTHjjbvQbQuFOyU/Yr+gY9ZOsPnOpz+wv7BdDGl8y3S7k0Ee1CKQTQM6kEG5sHs3EV8xkzeRXhYf5g2QHviwTItwSZt++5JEEXGmAg0MCRfxfPQt0SIjd2i0vL08QYEkWaD4EKSzKg48F2sVjYQ3ET7Nme9UE2laUi4ox8YKJjAHPvkdinTXAqj6pTlXNFlSj02MjsKtv0wisGgFMPXg1AmaqzYrR4m11k2G2kdFuMFQA29ViLsvrx60wgZZAlYtIQhd+vuuXtEVSJ/YnIcCmJ7tykGMxYG7f/4DQFsdHBuDUSXuwdxlf2EkDzD5wZuZwss9kAn37Fxn4dlsuygMA/+vll/EimTB7kiQAVvkA92hxM4Z1H1uq+jTyA16w7nss37rA6V6N2ATSct6JFokdSpWJqpiGTr1nI6HORYDNmX5dkY67HjpWCghfTgDMRF+z/vgKG/fRhsBF0gJgzpqenYJ3Zz6J5HPkL0mJNcNJpOUb1u0B1CT5GKVjZw9h6uKPTM2fuWx5AmBVHGAmp9m2036QxLEAZ86a5UokyvsdO7THmrVk2naFJI4EkHH2Y/hlLUVKmj/FnyxGxchIHDpu5wDg33yd04XUQsRUtMey1uaT17X3tXlSMzJK6uDrrdokYMfJp0sk0LIlhQS53Cl9PG0kvxAA+KF7duM/X51Do7pB2Lm/AxZNPyk0wM89FI9XPyT2Vfp24lvamJ6mTXMFMj80O9BUWXeoNJ72l6R0Xa7kYnTAzOWMLEtUQNKoT/r2zfIZ1Wu0tpmBYjPgr29HjtXounYMqjw6Fx1PAbAnJtC+OMCuJrzBfQK4NiKd8mNTZyZNLKRvNTEtC1NnYZ5M6xDF5xX3WGsaQPeEVjicXhN29SJwKHyAIwlg0t9FqfYwSTYyOw4g9mU2MS7Yjb1HojFn8sfkdtseiZWyUCtiL9aeaUbrwQLs3rMPTRpGEJAtRG5eMRo3iMDKtanEtxJI2l6qzZ8OC3OKCACH49HHX8LuVfPRe9hQXFg1F4cimlF8+yI0b5aILh1YO01aaL+q1C/27SUgzmRcIR2or6zFpu9E8VGqj8ydhUb4FLE/t6W+ssUUAy3SZovxsOk3jY/JsgrJ3YWZrem3L7kvATMNMNfKTNDsBxwc4lcCgmUcYL7PsYALCwqE6bMqDnB5MECLpYWXA/eHfflLljcLtAiD9CTHFqPEyigVcJVi0J4EuwPmzMCv/tTWaANhxexJD9aNNhhmbRqdoqsW1bLkleVVZeSCbpRHzGhNGI4semCaMEhS+/vOs3vx1FtEhkBp2vgGGHF/E9hOHjZmeOY6aQPIJtOt+9jNPVnrMemz6hd9i7U+wJIES/ZHtRHke7o4wN72AZ769de48667PHpJpQn00cPHkFCXfWYuJpUPMN/lkD9bDv2JCfMuMh4HBgaiZ+tBxHA8EkEBF+O/MfDtPuhbxFexA0JVOnUuk8zODyIr56K29XIC4O2HNmDO6qk4etY+F8ySHgCzX/OyLfMxc6Xd/yWmQhXcQDLp2sw8jNvq7Ysxf900nM+wz1ujVJ4A+HzGWTw7ydnnWhsH2BMALNnGXcnzkt4nAiiETb5kTRacDUZQ5Q+ECd8Vk9gHOO09wXIvAbDUAC9eYDeB/s8b9fDAU0Rco9UAy0NAIw2mXktqtHZqBaECaXzfCpDU59P+lm24Ap5W+qzqj9n6atR/FaB2dejtqm15X7/+G0020gD/59d8PPQL+1EC4/72N3w6ng5E3EyeAGCfBthNoRcR+MsjLWnItWKj70cWLTa/KNr4M8hlUlc+xMuiawQaaX4ThZQwfxYsyWQmbONQGqw1DWhE94j8ikEvMzDz/8zgzIRY7GPLBFbZ5NoTQa43HJveP4AwNcXjPXMIr332BSZ8Pg3BpAXOzi4mIBRA/xehWnwwhTksRnQkAeGsIrzw7BgMvZ3cPbJnOvySqW9F1DbHJiafXT/BQs0kVnTQRppdGxlY+wWE0f9EosV+FwTY7ZE6bHQt1B7LmOc6k14x+OVE8YdRsJOYo6+zg18myrKRNpvNo32aYDcnmXEECK0ZNFcuQXAwRQLhaCABtC/kVESWdAUEgPPpnzb8Ed8rLwZoMR3o31UNgAUhx8+/eDUOMAtGmkCXaIDpxF8AYG1SgVy+rwWnZqfK+rxG089s4TMrY6aFdHUqbHWRVOXTA2eVTOQ1oxNtOS6j03oxezVgV1+PwgeYtbRnDmagQYc9SM8txpC+4fjxZyJqYM1FqUerCHlEIPe7iWeE2R+nEiZU1hpr4wBrAbC2Xn1/NSbQUUQPv3vXLq/6ADNoHTb8NreZebnrMg4w/92scSNsd5iH8u8x/f6vVBxgOdxT54/iu98nYM8xMjOi1Jy0vrdddw/iK1IcQEcKDCzEbWNfQVQF158g1gT3H3ERcEaGV0TftoPRu/UtRm+AR9fPpp0SWuyaVRLRqxWZXWnS8u3zMXfNt7Rosw+VedIDYM6dnHoCr333dwQHhKJ3m1vQtw3FSHSRpv/xOVZR/N9c8sU2S+UJgFUkWNowSJ4A4JEjRuDbaeUTvsmVbA3v529HQfI/aaEu/X1wu06TggWkibniADBrgCtMA1vAyO8mDyH7UBJWrSsSAJh5E76bSWQ2Wg1whI7ITQXo9LIwW0s4r9maZLSeuTpIVa0/ZlZHRuMwOuRVrf9y3Kp1ku+5snqyMiYzLbds39UhOmmAf1xZhGE/Mcjx3ATaE4uk8iI7LY/3+Eqp08amysLEmdifWVtKGl+b0IT608afN7MMgpkgiomvOGwR5fV3+NayFpXIsGxELOVH8eXhT+GGCpPJbJoiHoQ0I1RClh7sA8whk1irGkAAmEyrhV8thzcKJJIprjt/E4U1uhajhwzGvFUHaa0PQFgoWdAl55M/cBAysth6JghxVaKwfDlZVDHwZgZnaovDIfnlUF0MUlmjG8ThkRiQk9aXtwxkoi002eQPbGMSrQDSUgeQ3y+bcTOoZe03xQj2ExpfGlcRHx7zWMgHOJAs/vI3Uhnej/AhAO0lOR4y1+9LZZaAUYxvxmecAinEI2uBObE5dCCZqLM2WJvyiVODzZ7z88hSgEIfcWLwy8mnATZ4JOX1YdSGQXIiwTJa0MwWYDOtLI/L6L52zGag0mxzYXaSrD915/b0p9X6xVb2yag/roC16jmatSHzG2netWOQsuT/VSRYBGCl2R5n0cayVMX3tVdnB8LakEmtm23App05WPh9InoPoQ+oCgCrxqSXTTkDYCauGjlipNtmqTx+GQaJ60qolYDksxc1kEOvvw89KRSRKuXkZ2Pl9t8wY8Uk2MP7jKHwPs5hlK7tuwSNmhMr5Dny3TlIH7p2dGqr3ZDqKm7VZx8277CDzvKMA5ySeR7fLvkY2w6tR8NaLTB2wNPg+LoyzaPQRxz+yEpSAWAG12//+ASiwitj7A3PoKrmUMCozs8WvGHJ5Lo8AbBKA6xlbzZaBK3ISUumZSX/JclziQFwEZni+ceQ2fWVFJ4jgywVIiY7Wb+w7E9vaYStu/IEAGaG/J8XEes4k2BxLGAGv0ZgVb++aNcc1d/a77+rtcUMIBvV7QoEGlnvqCaglXVe9kNfXq9d1q5l+rx60K4dm9G6Y/bCGMmAALA3fYA9+T74SLDK+MVj8Mdhj+hbIkAsmwEz2GOGZ9KCin0NAV6bP5GKiXjy9JtCFtkYDBJYFECXwLKNzaOZLIuJpsgv2I81sGxOTdc5dByDSr9AslgpJPNp9rFlX9tiIqPitvyJjIqAqI1YnpNTGuOahgyK/RAdFYDz5NfLQJjNoVPTg7B1w3d2f13SLttI4+wXSICa2yTmahsBXz8iuBJcXQS0/fK3EaKqBjI0E/30C2lsB+TcD9IO22h8ImQTk3rxNTLbFvGMRVgk2mugAplJ0zeKzbgL5XU+COD4wBet08oo8f/Z7GfPkFJo5AjDCBBaEMxC0gJhrdAY+HK6VOBXfDbFzL9KEwu2Y8dOWLR4EUJC7KcL3kj8YlesGCN8gJ3iADMJlnZhsnK6q+2QqwXarPMmwEDpayX7qWrTDExrF1Pt31aAv+y/0cm2vk9GfdPKWC8/o3t62TEA5jSsJmyJwXZTZQLAz/99X0nII97EcfgOlQbY8FFQHT26bsGyNRlOmo9SLNB6WajkShsMGWexvDTAt98x0m1mXu6yNIHmvxPrJOAQMVXLZESCxfcLyAxq7a5lRJr0GZn39sUtnUc7hffxCyjGsL+9SyCQNs176SR6KZlV3Uanx2R2p0q8YL/5n0w8+4Y9BFD1ygkY3fdxJMRRbD8vpqzcDMyhOMbLt9n9l2Oj4inW8Ch0atJD/C4oKsA80v7+tp4INlwk/nbc2//ZkjBIsvy6Xb+TP++H8Pf3R1Ktpri9x8OIizY2e82j09BJv7yDLQdd+8hGhkfivhueL5cwSDuObMJHsy6ye/P4+vTpg/kLfhaS8IRxnMOcMMvrFZVo01Rw8sFLpgFmABxQ+dMrSgRgAJzxibBw6dlnl/jucdq4sD5aNYlCdL3NgkBQmEDPPQ+/pbRBVnEgqEblak0pC4jm+lXA0Oi6fo0yO4Q2OqA1GhNfV1lfaa/Lsu6Aev04zfYh2nZk+1YPtWl9Wr0D6DLRTmboqQ+wyk/Q6mT3mUBblZR4yPYD+2JaV+lZ+7GmlEMEcagg0uba/JhJmwFvoWPrSEhSzFcCh6wpJdDsx769BEBttI77+QeTW1Me4c8CFNsCxLoltLQUzshWSD7BxCjtJ4Av7bGojGCOFv63HJqUQDi3JoizivDRh69jzpx52LDpEDp0aIvX7u2EdsNeo679Rs1SexQb2I80sTaKSczm2gKeCB9kDh9HmmsCtLYC+sYEEjAvOEYK4xp2wCtaYXNnNmdmhmuH+bYAujxWqouvc32s0SZ52FjbzKXYF5qTP/sBO2slyyL1/9W86elpgv/DLASiHgS7klV5a35LPov2GXF1p4ULF3rVBHrz5k1o1YpMYynxg9v3cCUkVKMXQ4ZBEm+NRaIjvWhV5tF6cGtm9lvy5DTt69vQbxy0C54rEG40LtmG2Sl3Wftt9bRab2pupg2W/WQAzKE4CFRpAfCIW/fg+zln0apxGDYuaiQ2dgIcW0ycf+Tth0QdWtM/UY+KBZrrNTKV15BgcTZv+wBznZ5sOri8GQA2IsHicskpJzB9+SRsO/wnIsIi0K3VQPRrPZRAsP2E9dq+v5H210EiRRpgbCIzu1ZkgmQAgIV8duehdU/akVGqW+0aPHrrq4axhC0+TqdshQRu/9yzAlMWkh+mIwUFBqFL094YQSRVnM6ln8Fc8v9dt3uZpSZeunMCqsXQabYjZeVm4utFH2LzgTXiij/5SrVK6oi7ej2GEIeJkL7i4+eO4Ltln2L/CfvYzVJ4aAX8845PUSmCZOnlpGKBbtGsKTZvpRN5Sp6EQdLOMy932+3q+CC0+MLDCChwxAV2uyaLBSOGAZHOPtYWS5ZfNgcJFn/ful6/A6s32knABHfCfXF2v99weqdX0IZ5Jh1iRdJ3l60IzdY51RriCpTJEVoBjHppWLGw4jJlWRtV+VWgWt8X/TjNQD6X1VtpmR1oa9syasdob6CaQWShtHRHMXpOsYdd89QH+N133sGTTz3l1ly9Il0k3BrJJShUxCCQgSz78RLoFT69Dh4bArM28on1Y22n8Pdl31jWALOpKmmLBcUVvwv0W2iRL8IDBtK2IgqnxPF1CUQW56fS+kX3BRglTSrXKbSoZDHH4Js10EysxSRTeZvsbRBw3rI7FOvXr8eAAQPJ5YsAbO5mArb0LSkkYBtM7NT+bAbNpFxnBFEVNSR8fVFI3xgG5oEE4ElzXUzmsv7Up+KibLKGJiZoAdZ5L8dm3tx3PkwvtBOAMfAnEC6saxxhlPj7Ll4TYXZN4F+04z1F2iV40ldMEw88MA7jx08w7Y8EwZyJTaK1SQJeea28TJ5LfY7tb8HVm+KrxGHBLz+jTRsHK68XhsIMoA0p6DtrgDvXDMYf4xzmj9IHWL+4yzbNFivVwmO0EdCfHosPksbfVTtG7aKrAlpWQKmsz+hUnO+rNjT6cqrfVhZsK3mM2lLJgq8ZaIAlkQsD4A3ryJeFU1pBiemtNHk2nEakAZYkWg+OjsUnk8isx2EC7bee/Gh4E6jVgMhnpwLttMHo8lEaVh/Pp/iG3vcBdmWa4upV4Q/We++9j4cfeYQo6stmAr3/5A6Mn/8KMrNpMaZUMaIykT2NwHXN+4nfNwz/HjVqUXiFMiQmw6rdZj+B3gpken0zBrQnwOClxAt/cupJvPH9o8jNZX8oe2KT7KZ1W2M4AeDY6Kp2APzH15YAcGhoGN6+Z6oTsE2lGL4vTr2f2rjoy1shNIrGMwgDOgwtPRpq//i5wxQ/2BoAjq0Uj9fumuQlqThXo9cA810tC/Tjjz2KD/79oVtta02p3aqgHAqJDVImyTKr/DXTBQXhCKryENmH2S0NrphkEAbp2IYGwnqmBABPJcuQdWSGWIUsalTaTysmvvq1TCsEK4e4Rmuh/UV2FqnZGss5jcyCVeWM6leNxwrIlu3r12M5AqMDYKN+q/qnrUsrG+0ehtan3aeK0OgDuw+wpwD49ddfx3PPPefW1PYB4LKIza4BFr67IjHAdWhIxdRm02i1pZWrVoTZs3idGDBTOwRCxW/2Keb4wE4aVIIWxEAtSP0KyFc4iKy1+H9O/DcnNk1mkC5/y2vipmRmtpNaiXYIoAoQzuRXAsDa+3HRmNUTDa6sx5UUfPf1ErACgFVSk6D4UgFefR+uahNoHkx5mc5JH2AnAJyrOSvQL6jcGSOQqNKqirfZ5GV1tciZgUZXgNJoYdWPQc4WVxsTPfBXzXTV5kTmM9IWGNVrdmou6zLwAZbgVTCZHiZSheggyxpgQXRFqc41m0U4JG34j1IkWK6eAVekYdnsdv31WPb77179sv6xahWGDRmJE6dpY+pm+ujDDwUA5qQ3gTZigWaT3TW7lgrQpk31qzXBoC53omuHSPQZMpViq6pj/Jp1lf2AT56Iwt1EwFW3qrNPsZtDFMUKCvPx/k/P4eBpe0gfbWJz65s73YGW9TuWSQPctgGRf5CZdlCA3dTKKA4w30uIT8ItXe5Co9otS7VvVQMcQNrka5v1x4ju5vGE3ZWTygdYS4LVu1dPUzMos3avxA3updQACwAcRyGQKKTHFZU0AFhaz/C3c8fyNsTMTtok1gCz5csPFFOUE1vdmAE/s7XQTFPrCgC7OmA2WsOsrG08LitgVnWALB+m2ZrFeVSH57Ks0YG70X2zwwZXa6d2DDoSLE9D9X0+cSLuu/9+t6b3uHHEQP2p+wzUbjXqK2QqAQlAOWyoHZjaD3WdtKhFbErNJteUGOyKbwT75bLvrfZ/O9N4SeIyVJZJu7R1g7XD4nW0kyv50pUhAU8tDS/XKK56AMzkCPMXLPCqD7BWA8wPJvmpOHUcYP2izJmtnHTLp60tr71mphlWbSBcLWr62WUEzrT915ZxtaHR5nUFZvVjcwXkZZ9UsrJ/CUu/O7IPxHGAW6vD1jasxAeY2UyrtrCDHOHH1rMqbKc43p35yaEMobRvbT4adPlTlDcFwCqZ6+cHbTC+WlqIMXNSyiUOMDfn7smc7L4EwKwBrhZXAynpdm0AJyMSLKM4wFzmuuYDSG4N0eeG30s/NwtXXnwvHd//FIb/u/UNC7mtZeHz5S0H/sT4ea8oC0SGRZOG9hb0b38b0rJTiQH6G6za9qvLyh+59V9oVKsl/B2n7QyyZ6+aisWb1bFy215zHUb2eIA4hNg8zZFoXp5NT8Y3ZDa9++gW0zaZAOvJ4e+idmxdl31zJ8NaMvv+8tf3nIoyGDp3/jxZMESjaly8E0laWdp45+238cSTT5alSLnnFRs8BoDZc8q9rSuSAZpGXXThBQTk/ixcRbQm0PLbWUJ8xRLi2L8y6a2RzACeqoxm/pc6WOZ7RppYvqc64DXLr326Rmupvj+u1i3VOif7bQTWjfquHa/VfpS1jEredEC7dONFE2hPD2k92ST7SLDK/RPkVgMXtbDOxUuBYQbC/No6AC2D25LfQnscXQKgS6aiBNUEen2A163Hc0kKsQ8wH2BzNJ6rLV31AJjZQ+eR4JOSkrwqe6kBbh4XiC1/d8S10SqsVAu69pp2UZcLm+qaHjAbAUh9WW2dqs2GkTSsAmg94DTaVBgBU1X7RoBfuzHQbxLMTv5VGwlZXmqAB9a9CID5Hpkwd2m3SfiyaQGspclDZe++4zC+nGbXdhiyQLMJtOyHvmLZ51B7nhYfpmLrGbsPsrd9gPnDNGb0GI9YoL+eMgV33HknuQOkoWrV6hSw/mJIGCMfYA6B9PnP7+DE+UOlxBoWEoYF37RE984utL9MjLWaTolrUMD6XhTKwDEPXv0wG+tWtMbAjiMtPTIrmThu8WeL78eDd9tPlWvWCEN8XAgmTknDhK+PIyAgQBB5jXT4AVthgY6uEI0XRn0KBs8ysWZ8wvzXsfMIhV9QpDhigx7YaSTaX9Ot1F0rLNDxlavjX3cQYCunpDKB5o3posVLRIuemEBfiQBYDCp3KZD6djlJ9GK1dgD82UVtSbm3aLEBhwZYS4LFhx5p+xIRVptYVd/bAxwjE0u92wdX7+rgVA9KzYChtrtGa5PMY7Qu8H0rwFn2Xdum0cGtSutrtnYaablV67JqPGbrrb4O7Xi1z0P/t2oqcF1kAn3klA11PqAwMpQ8NYH2BABzvPEZM+agdh0iSvSlK1ICKjAsTaaZkEtqhrXgWPzNWl32GdYA3RLtspPJ9RU57P/5TrGr3eDBgz0iW71cQrzqAfDdY0Zj0mRiqvRiYg1w9RoUJ4xSYsUAbH0gGhER5DPBe3a9abK+XaNFSLVQ6hd1ldmzasF2dUqtXTjlIugKSBotllrNqJlZtr4dK5sH7UJstnibjdfoHgNgsli23UcLpsPMWWpxtbF8nUAsjc9QE6yLAawHz04m0HoWVCkL/UGFJgwSZ/E2AH7m6afxFmnWPEkSmLA5dddrr3WqigHw2FuGIq76KcTEXsDpE9Vw9EBdHE7eh/dnPkN+w6VBbrW4IMyc1AgdW7uIt/ctmW1L0rkeFFKhgd30adzT2UgMfw7R4Q5SD08G5yibdTN5oQAAIABJREFUFTwbw0etQLVYjebVce+L75Ix9okTaHfN9biz9yOCyXrxplmCCTo33zgmb6eGvTC8x/0IDSbyDkfKzc/BG9P/jtNnyU/cIHVp0kfESw4PYcbKi+nbpR9jzc6lZKrNsRvVqU/r2zD4utFekIi6CpUJtBYAe8ICXR7fcU8FITZhBWQtcuEJT6tyWf6KZIDmXtMBgK3wHyJ+eouue5GcYfcBZA1wyyzSzGhZn11pNqUUVIe++vWJ81oBi5zP1dqqkr4KnGvzmR0UG4FVfZ1GdWjl4GotV62LUjau+ms0bv1zkL/14Jo0wFoWaE8BsCcHZD4WaJefkKsigxbYarW6Rprkq2JQ/+Od3LdvH0YOH4b1G5no7OpKVz0A7tihPX4jFmg2wfNW0ppAx0cG4MDDDgDMPsCuFlstYFQtNGYnuHIx1y5wqgXS1UbD1cbBFah1BfKtCNpog6Fv22gsZQG9qrxZBL4qk1/KXXYALImupB+vNOdjMqzfvu+MKk3sYE34tBErtMwnGE4psem0dgNYfLwV/KpFlJhPGwJg7TPVPlfWAFOTLSbYNcCsVTlCIYaqVefA7N5JnrBuyh5I3yv+yDVo4OxzywD4tafboOP1s0vYIjf/2Q9TvgnHhzMvhsvRjqZDq3B88loi2rZwEW/vJwLAzA7NSRMe6cXXK6FG0GPeERDV0qrTOrTrag95ZJSuveUgzp+ui2Hd7heMzn8RU/ScNVNxNtXh06Qo+H9D3kL96o1KzJ85S3ZeFh4bb07cVS2mFmmBR6FNUlenWn9bPwOLNs5CBplgG6U37v0KMRVivSYbfUWFRUV4fsoYJzN43piuWLlSZPWEBfpKJMESg2LSlvMPlptMZcVFwe0QEKM2wS/3xs0aoPEXpNiJi/r2/RPLNtutOv64rwo6U+jfUok/o84En+o88qo2r5WyroQhz9xc9cGoHrM+2MgSzM/x/pW1r9qyqrb1/XZnHKo+6a8Z5eE+scy0/YwOw+4tmSUkWBMnfoaxY+9z9QQM73sCgJnrZfr06fAnaxxf8knAJ4ErRwJWwiBdOb117slVD4DLwzeET6OaNmmGnbt2wQkASw2wEYhTgVuzk23ts7CqXTXTEsv6rIBm1YxUgVF9H800tZxXP16VmRvnMzJ/U8lL9sHI1FsFtlUs0KJZOsRgQEzphX8cKYkJ3L9HJTx2XyX0uiFWhPVgIMxp85oLmDE3A29POEfatyJ0bh2Brz5ugvrEn6UNn1QKAGvHqJK1AwDX+ygFB1PtWpW5c+di4MCBXvtWHD18jExTbvboZE6SE6l8gBkAv/Jka3Tu7uwjeT61AI2v24sz50trgBkAf/ivOujQ2jzcgNDW73OEp3Jof1kwa9fWxtaV93pFRomNtqPXjT+6rIv78tDTIYgLGC0A8MFTezB79RTsObZVWfaaWs1xT78nER3hrKW2AoADAwPRr91QDOzgbOK97dB6/LRyEk5fUBOatajXEQ8MfN7lWDzJcCrlGF6aMs6pCm9ogLVs47JyNquKiraz7yefOlti+sjzkGO+FxMYd2czLMtrByHbYosFeZDK10JCQxAVkX1JYgHnB/aHLfJ+Jy6LDRs2kGtPfafDXdlXlgGP5ejRY6gYHY2jx+zzonatWti7dy+iK1ZE06Ych5O/K3MQFhaOli1aIJnGJROTGrEM+f6Rw0fQuUsXwUa/a9dOJCbWIzeAOKSmpQkW87iqMWjTup1YEzl9Ma4n6mZvxs9785CdX4j2NcPQsmoAatWsQ+/FEVzILMa5rGIkZ9FzCqpEFo4pqFsxEAO6DEMOWVgFXjiLTIpZfSxvI3b4NUXVa9ri+oggFP+1HBsLduOn7VloQm4IVSICcCi1kP4OEvVx8k/ogIyMdDQq3oPfD9m/0/FkoZVQKZA4BhrgGHUxGXtxslJ7VK7XAiHrPxd5ssl44kjINWB29vi0zTiSUijqzy6w4SD93Z4iPlwb0QizgsORRTG3W9UKRkJGDXwVGoeGDRsijcKqpGxZiWv8DtNBkz/i0QRTdm8QbYfVbYe41E2oSWGgfjtg71N4jSbIDq6E2NhYBMZQzNRVk5EcXBv3tG6N+cdP4OC2NajZ8SYUkctIi4DdaNj8bixOz8TZld+gS+0gNGnUHHkX4vCf1fY429Uad0boyT9RlNAFA2gMO84uw/EL9rUjNsIPSVFtsYK+HwUHV+NsfhSx2p/H2DaVUD2/Lt7ZvQmJJJ9OtSpg8YF0BNZsiZAzWxEe5IcWVSOQU5CDieszUafbbYjn9W/rLCGTlWmV8fuWw6KNAf374auvpmDzli3YTfMggeLCc+rbty/27dsv5irPy+3bt2PN6tViHo26/Q4iBo8T768nFknlsc8reRF8f/gk4JOA2xLwAWC3Red5wacprtybb73leUWaGrQm0Hz58GOx9jjAmQ4WaL3/r6p1My2tNr8ZoHRlpsX1mIFuvm/FP9gI+Br5S+m13Cq/Zdk3I79oK0DaqF4j+enloSfBcpSTINgvogY+fWsrHvyHnZqfN+L1a/mTr2sobfwKkZtTiF2HLpqcMkheMCfJDpAdxFklcfIYVC/OcDYJ1PdH+zzptD2LNnT1Pk4TZoXc9oyZs7wKgD0Ng8Td15JgJdRKcCI56tS4J8UDrYs69Uv7tErTYf2rUbt6MCa8WRf9ezqb+Fp9gTev64c/V3S2mt0wX1LTTbi+32LS0GZYquuTL8Jx/sDtAgCnZl3AzFVfYt0udSzgUT0fQsdG3YW5tDZZAcCcn9mjBxEjdBUKuyTTmbTTRED1LoHv3cr+PnLLK2iS0MrSWNzNpALAHIbu5KmTAkgNvvVWt/3Na1SthQoVgnH0xCknP3PZV26HU/LZiwCOQZ2QV5vWqFKlimi7UlRMiYaatdM52Vk4duwEvdNx2Lv/oKibQzcVFBTgzJkUhIdHOLGkczu1atUoOTSqW6sa5nwTh2YNLj4Ld+VnVC4nJxj3PvEXps08LfqfS77itWtUw579jpAhVJDjLZ87m1bSVx671h9fVTfn4fiKZiEm+Lujv6+9xn8zSVxxkY184f1FXlUZ2b48UZd5+H+O+Sj7KqkG+VPIoViKiu2gNsCf4opy7E9aYkN1Y5N16cejbYPr4L7J+gM14zIbo76fuTQ/ZKwHeU81JtkW5zWrX1+W+6m9Vkh9lnUUF5OcSR78m8fKfeHEv6NC/ZGeaw9nQ1FWxXWWYUjoxWcsx67tP9cv69C2rZ8v7Poj1zJ+Fv7+fqWeNV+Xz8toLpvNDU/eG57/c+f+7PMB9kSIvrI+CZSDBNg6cMjgW7Fl2/ZyqL18q7zqNcCPPfp3vP/Bv70upe7duuH35cvVGmC5+hj554oVxyC8st6EWptXDwr1QFtf1qwNKRE9iNRKygqQ147VyCzZitZWjlOlPXclL1VZV2VYecixVu+qD1ticKlQRyXxfsm3d9H0k/hubj7Wrkl2ArxSVI3qBuGFp+pi+O0VncCvkyg5RJIRAFY9J4UG+OSJE141gfYmAGaNW+2adZ3AQlL1Zvjlm46od80G5ftXr/MuHDxyMaYuZ2If4G8+SUKPLu4FnF+6YCT276TYyx6k8ArpuOXOz2ijnUIbb2dfZLkJ1PuC7zrojx8/v1cAYE4///kdfiWz5DydH3BSjaYiRFNMZBWnHjKIOEmann9NdW1OmxCXhEGd70TjOs6AdvLCd7FhzyoUFjk0444Wmie2x4M3/dMDiVgrqvIB5pJHDh0VG1N9mCxrtV7MJcGrFXCnrZs33RXCo51Ms/k+EyRmZuaLOWu1Tu6DFhRHhAXip8l10K+bI25lWQdlIT8D4D7DV2LVn8bm7RaqKfcs2s2Cu0DH3XLuDk4fZ1L+5vqsxJ7UAmRtflcHB1y/qqwq7qVVmVjN566sXJUz80pyVdbT+74wSJ5K0FfeJ4HykQBbIo0cMdLtw+/y6ZW1Wq96AFxeLNAPjBuH8RMmYEzLCEweQ5qG8wRoXWkkzUyPXWlZtc9Lpfk1Ao6ynBHQVV03A+7a+lTaZXnf6J6+7yqTaBXQ149fP3+NNMmcz6gvtJ+09SDNUa9Iu1+vEckVgWBObPa8eME5LF+VhY0780lrFIERNwWjV9dou78vm0WnEZuh5lnIOtkE2m8GBX3fkAU4SMNL/MW1MtOOg8Ig3TI+A7N354oN+urVq9Cypfe0eN5g55MWFioTaNYAT59cAzVqlT75Y7lUbbGzlBk0A+BZRILVQU+CRf6+NpKHWTiq9KxIfP+p56FyWrRfidadltMOtQBBfhcPqsSznEEM39yX1nHwa3+RwIof4bQpA5F5pp14mjsPbxJ+wIeT95bM1JCQENzb72nSxLYuBaw5k1UNcGREFG7ufAeubdLf6S1Yt/N3zF4zBRcyzpZcZ3POZ4d/iHhikC7vpGKB5u/vbjJ/5ORJyC3pA8xztgqZ3vL/bGrJZrts0sv+5/x/s+bNRFsVIioIrfOiRYvQs0cP8Teb/DPT9pnkZDLFTSilLeI5LM2p2WyLn5c02Tx16hTq1KlTEk2A73OKjKyAggufIrjA3E/cE9nn54dh1c7uqFWvPw4fPozwsDB06tQJx4+dxNnzZIpN/WRzZh7fbwt/Qes2beh3E6z/az1OkDlxpUqVRBk2exZzc+dOcS0mJkaYn679cw1qELdAKOU5ccLOYF+jRk1hLs1p9uzZZBZsP5BKTEwUsmbZnyaZRFeMRvLpZDpLzEV3kvPkyZMwf958RJPZdVBwEGIrxyInNwenTp7C2bNnUb9+fXQlzfvGTRthI43mGdLY+5PmsHLlysjPz0f1atVJ805jCg4W/c3MzBDcB83puY4dOxaLFy/GnDlzRV9iq8SSlUwW8nLZND2KzL2PIigoCM1bNEflmMpY9QcdBhUUokOHDti2fZuwAuBnuHLlChQVFiOY2gjgw5EKFdCrVy8s/G0hIqMiUSW2Cg4cPEDz5IwYN8s3juZcSEgwTtNYQ+k3m37zNR53BvWRy5w+fZo02TmizorUdy6XmZEptLY8xvAIiuVM/atRvQaZpB9Felo64qvGk/a8GPv37xcy4Dw8HiazK8gvIHlUgx+VzczMRL169bBj5w6kXEgRJtd5+XmibH5BvsjL8o6PjxP3Y6k/3L/U1FRR17at28Qzr127Npkj70N2TpYw9W5G84afZVpqmpgPrGXPyc5BWHgYCgsLERgQKPpeO6E29u7ZK4gL+R0Lo7I8j/xIE8wm3Fzm9ddewvmUTJoPp4X5cy6NI4/kE0Iy5P957nShZ8/v5KxZM8Uz7NevH1o2by3m4No1q/HBvz9061XxAWC3xOYr5JNAuUuAlSNDhgzxAeByl7RBA9JM05vtDyaV/kwySXUKg6QlwdI2pgenfE8FBK1oXF2BaK7bFUmVCnRq+yT7ru23vl4jkKoC4lpALetW+Sob3dP3x1V9rvomyxuYQKvmSYlZtIP0SptHC3yNQLSTD7AWABs9r0vgA8xNexJ6gstLFmgGBHVqJTpp2W5sPwpvvVQJjVusVr56A+86gvmLzzvda5AYRhrgBmjXQkNmwiGPlhIzciQxrY8yDnORmlERP0543OPX/Nq+C5DUeCOKkI6QQA3I1TJP8xwbTNpeYkKVad++Glg2+37xk8Hsj8snEjOzPQQQp24tbsSA9sNK+f7K+1YBMOdnAMx1aVN6Tho+mf0SjhDLtkw3k6a4X9vbxCa2vNPhM/vxxrRHnZrRkld5AoCZzHDN2nXlPQT36i/nUEgcAimwyreXJNalFd9pK3lYkFbzaYWuLeNOefceoHt9vRra0vfRSKaXUtZGcpv69de486673BIrm0BPnzHT6+Eu3eqMr5BPAj4JlEjAG4qWyyXOq14DzOyAM2baTxu9lZgEq0f3nsIEujMRY/zxCDFMs/+vK7Nm7oA7dkIqDab+miuNqxy8mZmyXotqBaRaGY8W7Mt+aH2PrcrFDLhzHXrNtUpTLts3IMHSzxEtoDXUEFuYWIYaYNlv/dgc7qEyDnB5sEBz054CYBkHmD9yCXXqlooD/M3ECFSrqfZLffyfZ/HBJGfSptbNo/D1Rw3QJMnB8MydZLZnZn1msMmMzwbp8KFELPxptIWnYZ6l1+ApSKh9BIXIcAbAknlazitN+CWuMT3TD9+Pf7mk8rW7l2H+2mmCDbph7RYY0W0cqjpMpFU9yMnPwjOTR5PmxNksXJX3uuYDRKzjqHB5mmLP9fOfP2DJpjnIzElH66QuuKvPowgNctZUeywggwqy8jLx+PjhTnc5PudfG+w+4J6EQXr5pZfwzxdfLK+ue1ZvPlk4lGMopCs2BrBnUvOV9knASQKeAOC6pKFmANyGrB986eqRAPPpyMgWmzdvwl9//YV27doRwV481hPJ3+nTp3DjDTd61fXr6pHOf0dPWTnCZKkLfv7lqhvQVQ+AJUutNyXPwbkrxsQjPZ1MmCgM0rp7K9lJsGRcUm5MpfWVnTADhJxHBaRVgFcLIo00w7JNFZjVa1KtmkPL8elBrFbIrsyYVbIwGrdR31WA2AyQ6zXaKeR5qTGB9mSOuALKphpgfcNyvAT4nvg+B++tyQQzsu4gkzNvJ0+0ctwXaQJtFAd40kfxRIK13m5ezm4CGo3pM6+fw1v/Oeo0pGaNIvDTxCZokHjRj7WESEy8VpLKpbQkvOH/yyQug+/8CrFxx1FgIwB8kHyAY0gbzf2Wmmhuuh6RdPV2DinEAPinz18g00G73/CpC8fxw++fkTY4E6N6PICE+CTTx8fmuR/89DwOJasPDGRhJqDp1LgXbmg/EpWjnH2JD53ei8m/voeYqFgyt34SkTqA7O35o61PpQHm+2yanJSURKaOzdwmwpAHLeXZf3fqFvEpCw+XayikKzYGsDsC85XxScBAAq+//jqee84eUqusyRcHuKwSu7z5Gfh+/vnnwm2g/4ABAuj++uuv5OKwBK1btUIj2u8sJwXTceI96dWrpzCVZzeKm26+qaTj3nQHu7zS+O9u3RvRRi6XhK56AMwng78tWux105gmjRuXhHwoiXko45Jqn5YekKk28CrfYT1IVmlMZTuugKMZGJd1qLSlZTVnVo3VDGS7kpMrU26zt0IvZ5V5OccCHlgXtrZhpUiwvPnCCfDHPsJzz9tZoM18gLlhDQD+amkhxsxJwa23kiUDnXB7O3mqAZbuBfyRq59U14k4hsMgTfqI/O6KyXT1L/J/5gMijdb0qVeS8c6EE05DYg3wp2/URYeWpeM5utLA/zpzDI4eqOtUX1hYDtpcNx+Vq53F+VNVcHR/21J5nAoQzr1l1JeoHH8UBUWZCPnCwSrsiDWsAvLa8to+SA1wWvYF3Np1DDo17InQYGNtbEFhPmavmorFm2e5fMwMgAd2HFUKAEsNcKEtn0Itkb9xbfY3vjSxMVU+wDwQ9rllv92Y6MqliKhcDtSR4e4xozFp8pdWs1/afOWsAfYB4Ev7OH2tXR4JeHIYWx6Kjssjhf++VlmzO/GziRT2apfw7+fEwJYVSPpUFhI4Vgo0JMb+Fs1bkIa4mtAc+0DxlTd/fAD4Mj6T8iLB0gLgTffHomU9RxgkvRmxFtCYAT6+ZwY45X0js2QVwDMzAda2Z1an/tkZmWO70gZLOej7pALnKjlo5ajX/Or7qDpQ0MvPogm00dR1Bcbs3SXg6+irMIFeT6atM8mXlQGwkaZae520jm/Ny8Mzi9PR7frrsez33736JvGHadjw27B23Z9u1ys1cyof4DHEdvzKi6dRI5fi4bIPL8tEQx415N4D+OkXO5mQTNd3rIAPXqqDVs2Cy9ynR/7eAk1rDhbloiqmofugbxFfhYC3JvEz2bBmIDb+0b50/QR+mRxHaICzD8E/mjTWbPZM/ti2u2qZap9lZVoAPIPiei7ZNBdFxMocHByCYd3uR7uk60TcVFViApodRzYKP16zZKYB/mjOP7HryGZBvMMkN3+78Xk0rNHcUt/LLHBdAQb8X5L2WZs4pNC2nfbYsDfeMMBtM6jyYvP3dMyifFEaCs7fj6DicmJpjriV/N/v80pXfZX4JHClSsCTw1h2dZs+fbpbsb+vVHlcrf1iwHvsmJ1Mb9PGjXiR3FfKktiqModib+cU2q29wgLtf1thZed90shRI4mgtJpXQ0aWpf++vM4S8JFgXcYZwQB44aJlXo8PJwEwx9/b90gs4mJps6w3gbYChl1piFXAViVPIxNpzmsGtvi+FU2rCri6MqtWgWIzUK4C12b9l3IwM4U2GrubAFgAWS0R1mmKC6kBukZT3ckEuhJ92I1krpVPBT/0+Swdiw6QpprSlRgG6fnnn8crr7wiGGgT6tZ2Gn6Leh0x96vGqJ24WZgP21LJrLldaAkY6zPsIBatcgYNHAf464+ScH0n5xi5rj4hC5amYNTf0vD3W19Fjcq1MWjMf+idTFYW4+e1bsUt2Ppn69L3CQQP7f4+orfvQv7gKITkODS2GtNts77M/e5vOH28Ok6nnMCMlZOx9eBF4qbYmDiM6f0EEqs2pPjCalKqNIoh/Op3D5M/sfPBgL5NlQb4yJkD+Oq39ymc0pGS7NXiauCxQW8h+hKYQqs0wL169sAiMmvj9K+XXy7zZkgOhC15Nm/dSmy/xLdwJaaiU0CeI9yXjcKrcSqmGNL+kfa/bfQO+9Gc5v9JO48Ah+l6IR2wBDr82rlcQAxQSHVxXlkurAddr3YljtrXJ58EvCYBT+KE+zTAXnsMblfEwHcuMbS7Arys5e2WYHcTak5RH7rVDUHNSD9cIBLZ6jE2NCSyyyw6iM5yuBJxvqSPzok41xx1Zc+5AhxIK0KnGkFYc6IAyRn2WNbaxG0kJTXA9QSI77v/Pp9m2O2n6p2Cnlh3eKcH7tVy1ZtAMwvp3LnzvHoyyH5fFSvGCBOOxIoBOPBIJYo4TwJmFmh9MvNJlXmNNL9GgFDbhln9VtrW16X9bQaMtXW7Mje2ool2ZcbN/VKNx8zs2kxODIBN4gA7i8GhyeVwSAR4N+1Ix7kLxcR6HIukjnZNpe1UlqmWTekDLMckG9PKgBaBM+f8EP+2wwSX8myi0CHeNPHxlJyAF5l7KTTJp5+OF6E1ODyKNjEL9PgPglCzDmmAWUaag4K0bBuadt2K48nOixeHQfp9BoVaSSQf2zKkyd9nY+yTFA6n1jVYNisRVeMJRJgk7ssPXzyB9FQNoHJogIcP/giVdhGT8sDKTjWI/u8jEL+a6r7RmQGaM2p9gDfvX4d5a7/B8XOHnOpoSxrgod3GmjJB/7BsItbuvsgerR+GkQZ4+ZZfsODP75GW5cys3a35QIzoYWenLs90KuUYXpoyzqkJ7cbU00VQmlKX5xh8dfsk4JPA5ZHAdddei5WrVrnVuE8D7JbYvFJo3rx5eP+99wQprD71rkchxML9EEXbpNuaRgiAGxMUaFcYcZLn3HzGz3/z/6T9LUmkBDhz4uI+aMldlYmAlvYGB7MBCouYRfuHLecCcCGzGJM2ZomQkaokNcP33nvPJWHT94pg/0sqYYLUkSNHYPGSpVfdiK56AMwaCGaB9rbmoHu3biUs0D+Pi4LYRvPLW1atp5wSRqbF8r7el5ava9tSgUwzjaosr5+SZppkV9NX2wd9//TjVLWvAtWqcWvr1taj0gRr+6wH6iYkWCXxe7n96CCh9X3n2b34ZGoqjp4kDQ4lBoCDb4jBv/9FFgCJpOmhGMCcVERNpVigjQ4N5DOlxSArqxj1Pk4TJ5zcVu6hHfCveY2rp2D5vjc+TK+99hqeffZZig+Zi4RaCUimuJ4yDb3+Pvz77UwlC3Rajh+adzuNo8edfYA5DNKsyU3ROKn0qa7ZwFr12YfNOzJwY6/KmDclwZIMpLZWmzk8Ih39b/sRMcHH4VdRw0QtMy06BxzIUsYBZgD8w2cvUnxTf2Jj/g6/rp9BsTpLL8ijej6Ejo26IziwtJabzaD3nthOZFjPmo5BpQGevPBdbNhDsU/J5FqfHrnlFYo/7L0Y0qrOudIAe8IC7dvgWprSvkw+CVy1EujUsYPb7ji+OMCX/rEz8H3m6adLuHC0PWDgO7JpOEb3sGt6S5LdmM0eNUWfVBaFDlBc9YMUsQ/a9VgMGtYhTgsuL0EzgWSZNu+0YeL6TIzfoAbCHC/83Xff8TFLX8Lp4guDdAmFrWpq4mefYex93vWhskSCpQKT2g7qAayre0bgmstZBd56kGnUB319rrSvRvdl3/h/PUDW9tvobytm1vqHbnQYoB+TBRIsobmldM/9J/HlNLtfiz6x2e7hPS3FZb/00uBDDI3rWZzhTIIlK1I9E10c4PIIg+SpBpi7LwGwkQb443eCiAXargHWpmPHq2HM3wJFyB6ZWLM5sE8MJr7TAHExcqVUitzp4v4juUjqvJP8fQOxaWFbVIuzH1A4JSaou1AEWxKZsDveSyMAfNPIyYisSBp9scK6rkfmkGGQ8onMiv1/f988X9n5qArReGbo+0RgFa+8z2bQ3yz5hMyn1b7ZKg0wM0h/Ou8V7D66RVlnpagYvHn3166F6UEOFQDWxu/1hOVVzjMPuucr6pOATwJXsAQ8OSBjSz9WdISEqPkVruBhX3VdM9L4sjvgqCbBeKlnlF3Dy+CVIz/IZLSndOXCRvXUeycFB1OLkPlsDCIaVCBlgy5UoAMM22rHwu/oOfj9/Sxkf77dkS/MpznxPop9iYX12r1kvTZ+/FUn/6utw97YZ16uMV/1GuDyYA9lX4dWrez+g/wi7XvYIAySCpTKJ+nKvLms5sv6evm3yn9Y/7GR+fQzzAi8WwWkrgCxynRZ1WdVf/V9NtKemx0wME5lE2gHCzRrb/WaW8nevGnJabTus9/wHeQ5sOCbBPQeUt3QFNqJBIt9gI3GKuWrA8Ccfe7cuV4ldmCt7cgRIzFzlmvWYaPBy8MlozjAH79RC41brC5V/PjxJLzzZmNM+vVTaXALAAAgAElEQVQdZOVkltxnEqxpn9ZC9XjrsWs/nkTxZ1/eh77XRWL+t81o3usWRxlHmF8JDQnX+tU3liLDYg0wA+CoSgSibRf7ZeUDfORwPfw2/S6cobi/s/74Chv3/WFYbPB196B78xvo+1Ga7KuouAh7jm/FhAWvCc26Kt3c+Q4MaD+s5Naxs4cwdfFHOJJMptsG6d4BT6Fdg+usDMWtPK40wJ4AYN7gzl/ws1v98hXyScAngStfAp64SLRo1lTEAeZwa75UPhLg0EUPPfwQZs503i8wadW0WyuiTQM/RLM2lsEoa2i11nuqvZgVC0Y2gSZXsJrvnxfAlTXLPclneM+5IlyXYF87k7OKsPZ4PijQBhIqBWPJoTzBm8L7svxnKyGNAPQhirb40bocfLk5y0k4zCT95ltveXVfVT7Sv3pr3b59O267ZRD27D9w1Q3iqgfA77z9Np548kmvCl4LgLliJxZovqA329UCUdkTFTjle2UxWzYzo9WPWK8VVf1W9V1/zUzTLNvU9svoI6jNqwfVUg6urhudHGplbNQOl7USB5j8ftn0+am3Lpr2qiZT59YRWLW8Sdk0wGaHHHxPR4LlbR9gb5imSBZoBmpMuJSSfqFEPGwC/dIzoWjUvLRf158r+mPlssZYTBrgX//6saRM32sj8OOXDRAVZhzvVyv/MykFiG+6DRUiAvDpm4m4Y3BVev+cFzkYAOCdW5th1W9DnB5nYsNt6NLjF4RV4AVcV4+Lr8j2jb2wesl1OHhqD2avnoI9x0prvmUV0aQFfmHUp4gMU5M6pWelYBaFRFq9a6GyVT0A3nZoPX5aOQmnLxCpkkGKr1wd/7pjole/hdrKVHGA27Zuhb82bBTZPNngausptwH4KvZJwCeByyYBT74PfEA27bvvvO7qdtmEcYU1/PnnE/HEE086hS4a1SwUnWqGYHSrAETEa8ySzRQ/2nEZ7Um1eYgLZfMBG1p9Rq5HbqTDj8Uioc7FvcTuw0V4dXE2vt1mP1iWYZe6dOmKD/79gVc5Vtzo7n9lER8L9GV8rHwyyCykHIfSW4lPwqrXqFFSnXjJqjnCIPFVFQB2p3GVaayqHpU21ez0zVX/rNRn1A953ZUJtQq8c1k9eDYzZ3ZHptoyTEDchuLzEmgyMl0GAeCH7tmN/3zl+gOcfSgJobGVSuoqFQZpBoXk2UCgSoZB0stKO3cUGmBvA+BFixbhjlG3O/ntllWkL1OIg3+++CItjGkUeqA6cnKInMKRmATrjRfi0LR1aXKMFQsHYfeW1mSyuxXTlv4Hyal2X+Cxt1fDxLesM97O/S0XN9+9E6Eh/njygTi8+ER1KKPeKkygVXGDm7X9A206rUJQSGaZQwetXT5IMEvvObYNs//4GgdP28P/GKV7+z9Np+ZdDBmhj549gM9+eZUI1846VVGpQhUM6nwnOjbuXnJ9Pfn+zl79Nc6m2cNNqRJrmx+6+WU0rEVa8nJIruIAJ9ZJwKEjdBTvRvJpgN0Qmq+ITwJXkQQef+xRAiEfutVjnw+wW2JzWYj3uiNHjixFcPUCWVv9a7DD3Jw1vql0YMzeYiqlhWxFtZfje2bXSQlw5JQNdT6w778YsNYiC+iqFQJQt5I9ksIZItTceqYQ9aIDEFfBH0sP202e2QT65OMVERFB+Zigltsh4ixOP64swtj5qSWm0XzNpw12OR3czsC+4m+RMvJqS1e9Bpg1Bz//8qtXAbCtKBcVY+JLTsNKaYDlU9aDUO3Lrv0o6GeF9iNiZipt9uHgOs1AqJH2WFXObNYagWVXfh36MZrJyqo5tcpsW69917bLAPhWMltuG2YKgD99+xQe/Ie5+UarxmHYuKiR8PVVgWlTH2CtfOUYdKY/nMXbYZDYNGXE0CHYvmu3298l6ZupMoFmAPzvN8NR7xpHeBhNK0vmD8eBXY2RV5iHldt/JcA4BQUF+Vg5OxFd2/EJgeuUmZuNqk33kwl1ISLC/PH+8/G4Z3Q1NQBWVPf95//nzAJNeRgAt+1CADi4bNpfPuyY9/04EQLJKgBu2+BajO77OIICgpSDLSwqwOaDazFl0b+Rn3/RH7lGbAJuJgDcIrFDSTkrADjAPwDXNuuPEd3/5lq4buRQAWAOX3TwsD0sk7s+frzpGTjwJuHj50s+Cfgk8N8pAXc1wPx9GDJkKL6dNu2/UzCXaVQPjBuH8RMmlLQuwSf74pZoVpMVwNfMitGqdli2SooAJgOt9DbFWicT6D/uq4LO9ekmM0VL8iteGjkEKSsNaoRj/sIsDJx2XoDl449XtvsjS5Nsjv7BASaobBpde2V+Lt5b4+zqxIzRy37//TJJ/b+vWZ8P8GV8psweWh4bJ8kC3TwuEItGxyAuml5AfRgkvQaX5aDye9DKRwUcVffltbL6GavMk7kuM8Aq21KBXf2YzMYi88r2zPyJjfIYzSUj8KvKL/NaNIFeNP0k+gw/aDiL+UO77ue6aNWzqqkPsCEJll6+DvNnre8LZ5k4kcjcxnqPzM0bH6aPPvwQDz/yiIgDXD+prlOw+k6Ne+L7iQmoXZfiAGtSbkEepk98ATnZdJRLKSXzPJlBT8ep9CXYtbKhZc3rvMV5uOmuHaKOaPJDmj+1Ljq0rYggPwV7s+7pZRC+nT7xnyjUxBoMi8jADUO/REwVWhBlLFeL3y6tOfXmA2swZ/VUisdrru0MDQ3D2/dMRUiQMXFLVm4Glm6eh/lrL27umiW2xy1d7qR4x3VKerdsy3whw1SSpVmKrRSP1+6aZHFUZcumMoHmOOy799n951944QW8+uqrZavUkVt+x5lsLS8vD7Vr1yoxd+SDnKSk+oIAh//m+61atsSBgwfFIWWbNm1K2mSrh8OHDmHQoEHiUJQPbjZv2YItmzcjPj4e/fr1QzJdW7Z0KYW6q4ihw4aKetnEf/t2+1w7ceI4OnXshL179yKa8nBiYrPadWqJcGDcJqfatezxfY8eO1bSBzYHW0J1cx/S0tLQ4Bp76LDExHqi37/99huaNm1S8nv27NmIq1IF3Xv0QFpqKjZu3Ijhw4eX1BsSEiLKHThwAPXq1RPj9g8IALdz/NhJnD1/BhcuXMCKFStEf3jca9auwV9/rcfYe+7Dnn32w69q1apRu01F/w8fPix+s4x/+P4HdOrcWdzj78Xvjo1h5ZjKoi/cr1OnTiElJQVDhw4Vdc2dOwd791BIMhpb8ulkIaObb75JyJHr53BWJ0izxCk0NATdKKICR2n4wxECh+81btwYm6j+XOJpkASW/AyST50FE75JX08uw+HXpIUXP3+WCd9nGbAsOHHft23dJv7m/CHULv/euXMn6tSl70aH9uI395Wf5fIVy9C4SRMhM37OnLp07Sr+l3OG/+7du7e4xm0VFBaI58epb9++4n9JysT9WrN6Nbp17y7kW6dOHdFHOea27dqKvLKfoWFhYhz8j+dTlcpxCAsPEXMpNyenZAz76N3i39xvfkbaJGUdR/Oa6+B3hOXMcuS2uM+baN7L90MvL66b5yLn5e87zyX5W45Zypd/yzwsM5XF3YYNG4Q8+R6PMzn5DCpGR5fk9UQD7IsD7PToPfrBWt9evXo5sTuP6xKG+yiM0YML0rGa/G0/6R+NB/uRDy5bVsmk2luqLPq0vTNSfMg8jvCi0USCxVpdoWxqTCBWS64lXjT6x0CYNLzz1xULAMypxDqTAbJ+j0jm1ZzYxFrPHM3a4MWLF6Na9eoeydJX2P69HDx4sNshzi6nDP8rNMBLli3zum+IPB0b1DAUs8ZRCBx+IY18ffkJqrSY2ier1eaqPhCqOszArBUzZ6MPkVH72g+dK/CqGpscg7yn94N2pcF1dXigl5GZ9pzzkgbY1oNM43tFOmlttabLnI21tw8/fNDQDLp7p0gsWdhIjMqMBdpPawKt6qv+mWl8gMPCwvHDD997lazBG2GQpA+wEQnWlPGVUDPB2Rc2pyAYP018tAQAi4Xq9F607DofQ29htbzrxM+o04B9WLfVfnobEx2MLz+qi5t60/O04Lt75lw8Zn/5oFNDsVWPo9fAnxBR8YJlLbKsQGtObVUD/P/sXQd8FEUXf6GTQEISSEIJBAJI770XAZEmHUGqAoKKiL1gbyBYEEFAQRAQVEA6UqVIk957h1BDCoEAgXzvzd5c5iYzu3eXywfRG3/+uOy0N7O7s/Of997/Ud2Xu4yAEgXKIOO03uc5Ov4qLEU/6XV7lkCWLFngsepdoE3N7g6yO6MBpgo5s/vBK9hnIQE8W8+2cyWsALC7GmDqnYD0MwMGwqZNm9gGnkBMy8dbMZN7ImIrV648+ONmeuPfG3BzHQ8NEVQd2L+fbbS7dOnKgMeypUth2tSf4Pix09CtRxcEi5UZoDty+BDsP3gYn6FgaNGyKZw5cwb+3riZ/f1Urychb968cPXqVdi+fRv2fQeuX7sKNWrVQjB3DPIhOCV5AgIQ5CG4nI+A9SyCFEoEOChRuc6dO7ODokkTJ8IY9DU7f/4yJCKQK1wwP2TNmhWKIAgjIEuxEsltpxACBf43vftNGjdk49q35wCT/TYCQ2o3e/ZsTKZzZ89gncJs3AEY6oPkJTkuX77ENiC79+4DYgKnuutxzGT1QaCBxn737l3WX4sWj8HmzZth/7697G+a458m/wwtW7WAPn37wrx5c2E1HiCQvIHBeWEb+naTXOewHwJYH3z4EQKxAHjt5ZfhzPkoNrbLl69DnsBceJDQjc0j3b8rV64weSllw7Yeb90aChQoCHPm/M6uXbp4kYHPXTv2YUgvnJPVqxhQ3YEAisZEoJjyKa1csRxq167N7u+unbtg69YtDLA9i9orAv3ly5cHOqwejXFKNyIAvXUzAarXrIkuE9mZLCdPnILw8IJQv0ED9ndwcDC7l5s2/g2RxYtDCZwDAuJZs2aDx1q2ZH0eP3YUtm/bxn4/jUyyRdC0f+PfBtHf4oUL2L+t0GKBrDZKly7D/p4//w/YuGELNG7akNUvi8/r4MGD4c0332SWLzQGmoMTJ0/APrxXlPz9c9tBcUhIKJtbyqPylasYJJz8b5K7DvoxhhcqBGfPGdEKSEaaa3pG6T2guShatBg+e+ehILpwXca8tfgs9OzZkwHovXv3QteuXSEUAepnn30K27Zthzp4+EFlifeE3ouqVaux96w4zg3dDzp0obr0PC5btozdH3rua+EBER0sHDp4EA85csAVfB7p/eN5dGBDAD0PjqlRo8Z4IIEg+/RpePW115jsrqZypUvB3PkLvCRYrk6cVJ4Ynp966qlUvr7TX8bvKjIvh70TzcIRLeweDK2boyqV2Jh5OCJn+nalLLUXgGSYl/GA591rDABPaRdohFYSgbfYb170GcZQSNxnOBUAFvetpA0ms22bWfQrs245aIMpZNL06dM9uudyZor+jWWe7tcXJk/5KcMNLcMD4PTyHeMa4GJ5MsPxIYHGCRT3M6DbbEYWJZsuW/3NHxtny6keMyuzFKrjjLm13LYM3J3VSOu041wOMx9mLoPOjFo3FlFWzgLduzgkF8um9Ns1bmNKHOB3XjwKn4y95DADI18PgVc/LQnJN5E1WMEkbRdVDoOkO7wQZceFuf34eBbcnbTMW//5x+MkDR9+8AG8h3687iZOMken+9WqVXNopknFdjB+VH4oWSZ1OJ9U5se40nR9diSySDrHvPzrghvQc8hRuEOmUJgCA7LAjuWVISIcP5gye7PN/xdKppgaX7oSBvN/Guwgb0SJA1C/GRJg+cW6NB30jEz5+j27NtkVANyhXl9oXrWDpdb7atwljC08G85cOg5ta/WACpE1HGR0FgCTtrlro2ehbtlHXRqjM4VVAFgMg5QWAOxM/1SGh7kQy6uuuZLvbN9W5azksKqvyhfDepCJ4INO6TFGZ8bkqX491Y4ss9huevXhzDw5Uyatz5S746uPGvb1NisAZ+QUy9Ah0axZM6Ft23auVvWWt80Agd+2bdva54OsG6e2zwOVIvHjbPvO1h1vaIBJ8fMq+gEn3r4PBYLQBxfP/E7GJEGurD747z0oF5IVCufJBEuOGK47RXGfTKlu4azw95m7sP/ybcjrlxX8svlgXhYoFJQZ1p+4DQl3ktm109fvMEbnstjOVuzvo3XxrD4D3jVRc6vTPEs+wyxsEvkAkxi6PTntBcksGs2nV69JgKZTHa2oOM+J90Fxbwa8GmD35s0jtULzhcDipUsczODS2rBIgkUU8BeHohkc+R9wE2gZqKo61Gl8eVkzP2CVppTqyRpSfk3uX2dmbQVKde3x9q00rlZacN2NUdWzasuZMSo0wLL21y4SkmGpAPDyWcWgWZeKkHzhlCmISeUDbDbX1CnlIwB+6od4xlhIp5HX92+FTIUeSevja69PJm90+k/sme4mHgaJNAwR4cUcWKAJAH8/Kh+UKGOwAItpw4rOcGBXChlT03Y/Q2RJfQgfsS5+I6FGswOwBw8G+Gvii4QXH7wcBq88F2E3X2b3kiwzfsevM81nYyTXsoFgHrKI2iVN3LEL+1FTeApq1zsJmTMZJqzOJOpj99aWsHVdHXtxVwBww/Kt4MkmA1E8wxxLl85dOcXMqk9cOgCP1+wKTSs+4VDUWQBMRFiPVe0CrWsbZrRmieIZb9j/JwTlzgflIqpBlkxGTGxduhZ/Bd76sa9Dtsje3LFDhzSF3LKS15v/75wB0lyL7PKqURIAEgn4/p0z8e8eFSkrFi9Z6tYg6RlZuHi+3UzdrUb+w5Vklmem2EHwaI/la1PwhH0dwzTADyqlMr1WmDVz1mg6iLn+WkAKCZZKaHkfhnsu0iC/tjKehVLiydPuZw9q/h5Ev+Qa0bVbJ9i8JbUi5EHI40qfGV4D/GjTJswHmHxfPJbuIeNtYLB9IdCaWag0tiSEjpxKBnU6ja88EBWY4v3Qv84CZpVJsspHg7dpZmbtjIZTlFEck05esYxsgs3z5LnQlSPzF0pdCzlogLXPCALgutV3wsYdjuRILZsEwpIVaI53MYX9WNWGJQmWLDd+cIj8ocK4WBYAngAw+Qx6MnkSAJMZaJHwIg6M0gSAP3+7DFSva/jFyWnBL88y0qhaTdZDhaornB7aLwvuQL+hB9jpM08pYZDwo518N6WtI/h7tY0ZuQn689gAMAHXudOGILFYbpiz8Qe4EL0efhkfDuXKZoLsWfQ+ubKQcTd84PdJwx18iZ2JA8zbicxfFk2SP9MyQVO5+JuxsHzHPFi+zTARVfkAOxMHmOpmRhBbKbIODGhlbmp4994dWLX7D+xzLkSGlmU+xwWQfMssRV0/C+9PHeRQRORgSIsGmEwcP/n8c+ZbGoAmmGRSSdoK8tf8+pvRzNS0Cvr6klkm+UmSGfBff61hZsP9+/eHhg0aw6QfJ+L9Poe+h5eYeS/5dp5GX1wyV+XmsU0fbcZMdW/evMnMaSmRaSmlW+hreQ3Nn49iPTI7JvNjSvRtuXDhPPTr9zQz9yS/3Z07tqOZalVmehqD/rHDkSmd/EK/HfMt/IC+/OFFirB6VdFqYj/6h5IvbJEiEbB+/Tr7t4rqXkR/vMxo9t6kaVNmIkumzWXR/JfMgMnklMqQn+i2f7bDndtJzMS5GJq5kv/taSQf+/PPZajVWAtlSz+C10rBiRPH4fDBYxASEgi5cY6YP2mp0kyO6tWrw6svD2Pm0kRe9gTyZ5y2sXaTny6ZwZJvNJnbVqhYkZlgk6/g4cOHYQ/m0f1JTEQ/5mVL2b+xsTHMnJhkrYjlya+YzGXpHv0xdw6aUQdDrly5UJZQVoYSHzPJVARlIJPd5557DmbMmAFH0GT2BJrOlkVf19xYj/sjU9uD0OSZiGtmz5rF2vnqy29g/oJ5UAp9+SphPuWN/fZbds9IS3gSTY2ZDzfKR+3R2Mlcl64noik63eMbN26wOSfzZJpj8gmfNGkSa4PLPGzYMCB/XbrnCTfisUwg+gInMTlpTjqj6XdTvHfk13zs2DF2r2leuuJ1MuMe991YiImJhd59eqOPdyxMmzaV9UXm+6FhYfDSsJeZefG4cd8xWULDQlk5MkknwE/PAJlok890JTTpJ/NmX19f1if5aNP9J1N6eo7C0J+xV6/ezJWG/N3zoXKA0uBBzzP/YmqrFo6VEpnykxxk3k3+3jfxOVm6ZDH7BpF5M/VHZulkykwm0uQLTs9GPM4ZmbXT+0MyMPNo7J/85snvnN4L6pvMnimqAc11+/Yd2LNBce7ffvtt0zVGl0kHbXPmzGd++N7k2gyoNL+ze/hDqQjU2nJNK+1PULtad0ws0wDXKYTvADIuJ6BmuFBu42D0XHwShPhi3F5kZfZDTfDlG/fhxp37UD40C5YD2HPxLtQOz8ryCUTfwJPsXKjtrVsiKyQmZILtF25DsaAs9nr0mxL1wcGoA+GsygIQ/XoPRd2D0l8Z4RjtpFnkA0zJmT01mlFTkk2ivSDYtedKLO0uwZ37PXqmZoYHwGRWs2jxIs8CYJzb13s3g5HTVgKZiWx8xt/xlMkZ7aQOPFqBWX5fdWBZlW+mDaXyqoVENwaVdttM462Sk8uo0nKrnluzueLyi4BbvCaDet6+BICtzJfJt7dI9X1w5gKaOktpx/LipgRYTBzZBFpsQzVHNlKHyDHXGQCmRBuENm3aeObNtrWSFmIiaoKzQJM/F4EKnuj0tX3dp+HFAQWgTiPDL05MzLTclnzke2cywtt3gmDosMIwZdFMRobDEw+D9OGrETjZKfeIaYGPJkEymmf51EDzaCHForX1M4PDYdGG5dDhsRwwbkQBJNOiiXc+bdvYGnb87WiOfPN2AszdMAXW711m2ZAVAL53/x7sPrkZpq/8FtmuDfPwHOjjSCzQTSqmmKvF34qDiYs/gyPnDKIfXXIWAK/fv5RpnOMT4pj/Y7/HXoEqCJzNksoEWiSnSYsfUHq5sljeoAxSgA6gKHHSJVFsApXiATAnQZKHRgdiuXL7M2DFffszyPCVYoqkTuk9jv9nX1ZjeZhk0cmqknHUF1+47QPsDYNk9VSo82UXKDunDRUnhufMtu+0zSLt3TmJzBw5+d28hu+s6NPLf/N/iXmZEmdrJmssXsdmUu2QT+WpLK+HIBpC8Jt94ib4fGiEQbL7AHPOHXFYJKNNcVDgSyPEkSkJllxXtqAs5gs/zYuHvvOvs5K0p/lu3DiPEpG6d9cyXi0vAH5A94zIUxaiWQ1njfSUGKYkWFaaVBLCFR9hKu+MdpgPTgaMuv54eTPALoJbsX2VltZsTOIYrOqaAWp50ZJl0vkFy31SPZsJtE/bYHMNrsb8mS+Krz2bFz7+poRpGw4AONCmfRafE3Fc/Dp+LAZPi4fx243NbXr4oqR1YRI3ynKcV9IAf/NxMWUcYOORND6QBICTt94CnwMY77ZOipmy/K7eTc4Em1c+Dls3F4F3f3oRbiam+AtnzeIDnR4PhJnjiXiInHpSktasHYvsOXoP1m64A+0fzwaFQpURhLVLRkzcfVg47W0EDI7AOkuWJMiUbxpsP7wTNmy5CqSd3rn3BgvXJCcrAByFTNK//PU9hlZyJBKrUqIutK3dE/IHFbI3OXn5KOxzAxIHpe6HF3IGAFNff/yN5tZCHGMi3nq0cjvI7au3pFFpgEUf4Nq1arptBkUHmevWr9feC2+GZ2bA19ePAWB+sOWZVr2teGfAegbSchhL68yCBQs9Gu7SWuKMXULW/DLw2xMjMxAIFcEvDZNc/DBxH+BVvYOhSRXUlMpszGZTwpmaqQz/LXPnyPVt5cK+us60xqlIsDSWcxwA232A5QgtvB8zhQ6NmbTeXxhab548HY4yYz9Fzkmf1n2mc714vlSG1wCT5oAWRpGu3xPTxE/OXq6dC0Z1ww0wmYo4ox21AndW2mMSXmXGIQ5KB4B5XfpXZRpspkVV1VVplnWyOaPxVi1KXFad6YoK2Iqy8jZV2mYMgwRV/SC5Y5g+DjDVRwAclmeT1veFTgZvXzdCrZixQCvDIKnmnMuMpjj8xJV83DZu3OBREqxff/0V+vQxTOncTSIArl61CmzbsdPeVIkC5WH5LzUhonhqH2DHxxW1tFPRT5c+UmR+1EltxnbhbElYvfAJuJmA79y8V+HYmUN2EJ0dTame7uwP342MRL6OTE6FQnJ3zLxe+94+UC9yGOTOmQIKK9RAc8Sq89E0N9kB4O88dBv6DTkDu/YbZB48mQFg8k3efHA1/LJ6XCpRw4LCoSMSaFXAkEg8rd29FBZvnQWxCfpQSFYA+DoyTi/aMgs2YGxmMZUoVA66NOgPhUMitdNmxQLd7NGmjOXYnfTS0BfhMzSxJXNKSrfRxJZC2TAmZgwRkyfIn4VV4eFeqExMdBwz7aSwRhSqhxKZWpLZ9Nlzp5npKoVloXYoUVsUMohC+lDIITJnLlasGJoNn2Am1NTHFpsfE5nLkrknmc76YjvUFpl58nBG9JtMkMmMlcyb6TeFL7p18zZMn/kzM6eujqFvyLyUW05QHoUlisAQOTt37mRsyGSCSqGESBZi9yWWXzKdJTl5KCViJybrkDg0T+UM1KGhIVC5chU0r41hZr3ZshljJPNYMk8lhmLK34+mtsTqS+O4iHP04gsvMX/bf4MG2J3nzFvnwc1AWjTA5Grx22+/eXyf9+BmI317JneGhg0b2dmem0Vmh+VD/A2Nboyg+SUxbJpVQO+vsG8NINqjfA6Y/owQ/UQlrjtWhLw/+pf2bARCUSYOgA++FASl8uNBNdcS83K8L9w/iGGQLr0WYsQB5ibQopxWSiUqK+zBeFVvnGDXnk1PhNt0rUfPlc7wAJhOBv9cvtyjJtBEgkW+RbTZYgtHP1wIKHEWaNmUQmfqq/IF5i+0bkERX3ixjMrU15kX3OpZEQGaM+MwA+eyP7FKE2w2frNFViWnavzi/DkRB5hpbpHdefjnF9BPNCsyHhr+pfTbN1si3Jitj0UAACAASURBVLyTg/377ccI2gKy6oE0gujkBdfAZ/VlACN0aEpSgXi6hhrgflNuwpRdCZAeAJhCsgwYONDqCTDNFzVFsga4YmQt+PmrmlC+qhOauxVo4nQcv7CCn67Y8e2kzDB/+rMQcyWUXd52dAP8tGw03L1n3I8smX2gBbJSLppeHMhg3DVdrutT8PZn12Hs5BhoUb0T04wWLn4S6jafDLn99OGMqJfKzY86gGAzAHz+6in4celoOH/tpFLAJ9Av99Eq7SFrZoPd+lLMBTSD/hzOXdHHrDYDwGRSvnbvEliw6WcWGkdMBKAGPP4GlI+orp0slQaYOBhWrFzF6rzx+uswYuRI1ycba8gkR2ZMs1SWEh3syOV09VTtUxucWZnqZcmaHZIwhrUzbMtUXqzv1qBtldLCyivWNZNHlpfC9ngZddNy17x1XZ2BtHyPCADP/GWm0gXAVTn+7eVFElcaK/nz/v0qHuKqwC+fDBsQ5S5Znz/qD6+3wUM10RRZZ9lHbVjl6ZQ2kk9vKhZouV0ErKt33LczOdsBs+gDTPKo9qKqfTu2N2LhbXhjZRxzd7x0y/BfpjjB+9EH3pusZ8ALgK3nKN1KEJnHgkWLUwWJT0uHtIAQQQdthPyRfTZ2GBLvEI26ysxCp6HkAsjATTbpUGlq+YLiCugV64h9y+2rTu1kTa+8gKgWFF1/vKyZplunFbWSTXdTdQCTNMAdCkBytZzaOMB2M938dIP1KTnKIMfi/qyqWMJKDbDZcyAAYCrmaRIGT9DTc02RjgVaFwZJnknRHFrOu52UCHs3t4K922vB3TspPrrv/jwALl2zEVxhpcIFkchlZhEoWTxXugLgy9cToHzDU3D52m0oFV4Rxn30GDRu5hyJ15jJN+HF4YfsQ9QB4KT7SbDnxFaYsOhT7UNXs1RjaFXrSQjNg+RetvT94o+x3ja4pzGDNgPAh87uht/W/YAAWg24OzZ4GuqXawE5sxkAU04qFmgir9p74CArmhYAzJmARaDqDDuw6UvrzdTOgNfn2vtw/L9n4NsxY2DIiy+61a2XBMv5aSMSQVLeUKL9655BQWhpIpg9i0oM3qzESWI3gRYtH2URrBQc8l6X6stuYWiCzFmdKXt2pyDoUl8i5xLBLO6ZflqdZPfbtfsAc42xar/L5Va5LmJ7nAyL+q4ZngkivjL8kb2aYOefuWEvDYWvvv7G+QoPSckMrwFmL83s2RjipItHp7RjRwzpMXceW0C2DMpjmGWozCysFgWdVGYAkdcx03BSGRm4yqdeYjvi4qPS9OpMpp0B0FwW1Smfql+rhVM1pzrfX9X88nlThEHy6EMiNKb1AdbdA7qOi69oAn382FHIj0yenkpEhtP9ye5pCk0z5ptv4IUhQ4BITQoXKgrnL6Ipsy3VLtMUvvukMlSuoTB7RXZmmZhK56sbE1MAVv7RAaKvGKylPB08sxu+npvCGpovOCvG442EVk2RoCPZfbNus/k9eSEJilU3/HGDMH7hc31C4a2h/pAjq6MfsFkbrXufgcUrjY+oDgBHY0ihGavGwr5T27VNRYSVhA71+sAjhSrYy+w/vQNmrv4OrsY6xqvmBXQAOO5mDCzfPhdW4P+61BQ13S2qdYIAP4x7rkgqE2gxDFJaPoJkTt+j2WDw9w2EK7EX4WL0WShftDr7vWX/Gli9ez4UDAuHuo+0hMiCZeD4+QPglzM3mqcb5hYnzh+CRVtnAIXFa1jmCYc8yo+/FQNT0KKAEj23ObOiLxymvHlC4eyV41D9kUawds9i2H18M9NGVypaG0oVrmSfBepn6ZZf4egFg4SM/N99sxttXLtxEYJzhUG10vVg3oaprA0aD79v+YLCmJyiDJQfnq8Y3Lqb4udOMtE4KZF1hW92PyYnl/FM9BH7+8fbp76JlI1ScK5Qe32ef/bacdZOeL5IOHxuD5ONEnFnHEKTcG/yzsD/awbSwhLv9QF27i5x7hoqTaGONg0IhpCCqAjgPr8qBQxds507V/wmBvZcTnKMx6urI4NZK8tIVXnUAJ+OSraDTrsGWEWCRYOyaYwrfBvLFFSpTKDNlCtUX5ZB2IMx/+P2uaHuOxftPsEdOrRH9nH9N9O5u/LvL5WWd/tBzk6GB8DpEQeYbXAqF4M1u04CxQH+65mAFL8E3QmTMz6wOnNj6lBlWmy2wIhPTVoApQ5k8/Z14+L5Og24KwuRFbi1klF+g3h7/2cA7DPnIsB23IzSnlx1OCGfvOLpZ/MJcSkhADBsBIW68FQi5ubOeJBDYU/cTa+/9hp8PmIE+mamDoPUukYP+OiNUKhU8y+H5hnQXYl+qsjuCAMLK7vmGuFbdzLDmG/KQJZbzRH8GGCGSKYoJSVlgVG/vmkHHflDssOk0UURAGM5gQna3bGp6jVudxz+2hYLwXkywQu9guC9N0pjX46hsVI/brZ4xJSBJlXL1sVByycNcFGjVCPo22KYQxik+8n3MS7xARj92xumovvm8IVujZ6FmqWaOJQbu+A9OHBqFxCDtJyyoLl040qtoVP9px2yjpzbh0zTY9GM+py2z2olGkL7ej0hb0CYsszmQ2vsIJIXEAFwWogwCPANbvMOQKbU8ZJXbf8Dfl07kQHTrwf+qiwze9UEO0h+t/sEgPvI2SC0tf/kdhgzbzgT+83uXwMdLsjJoY1u41P1Qyb5mw6sAtJMf95vmqmsXRoOgKZVHWM5JyCT99s/9WOm230fexlqIRAXkyijqv5m7JtAPM3DJ30mI8hHnz5KwliHju+EhzU5YHiPcSn5tk7E9sly6gT6LXuTdwb+XzOQlk2yFwBb3yWR9IpcHo6+EOio+eVNyHtNuo4m0BSWkZNLOcTjVe0vdXs2ed9HbeusHClPMoFWkmCJbWD5y1d9oNCX11IAMAF8kVmaM1AT2VdKqF/0d8FyIqs1tVvQF76bHQvPL40FZvb9VB7kYrkFdSciYactpQc5qfXdzDglPLHPfFCj9QJgzczzMEh22njZF0K1AMgAxxmNrLgo8d9WZhy6hUwFonULkEpWnQmyeLInz5cZqKeyKvCqMu3WtWs2F+J8qU4p3QDAZozCoogqE2gHAKx6rmRQjKePT/0QDzP2JrI4wDHRl8Ans/Mxaq0Wje0Yj5MA8ElbrE+r8qr8iRMmQP8BA5BAyDEMEpUl0DLps8bKOMBsfuidscXcU7VN8O2jUVFInFQQmld6BsKQ8Tg45Ao06zgWfW3vw94dzWHNiqLw5g/DGGgIDMgMX7wZCk/3isCPakqIJHfGparT44ULMHPuRQSrAPWQPG3+z5EYNimz3exd2w+PRWwj+BIB8GNVu8IT9Z5yaOPWnZt4uLaQhSGySj2aPAcNKrR0KHYi6jBMXPIZEKGVnLJlyQ5P1O6N4CslhBL1t3bPUtROTjHtLn9QEQTrL0GRUGLaTp1UGmDSyp45d5KR03TsgFYz8+ZZDUmZT8/SgMffRF9vtLSRQLAIPD/uPQV9dQ2faDEt3DCDaYAZkG73bqp8EXxOGLZEKQMHiKQh7oMAVU5cDgKgo575xVSOIe0/grJFDeI8nk5dPIIHOi+zjRsdHrWp1yNV/mczh7JruvqUzw4CBhkxo8UUde00i9NMAP3F9p9A/mDHuM78IIHqiL7bbt0wbyXvDLg4A2lhgSZXi7nzF3g82oeLQ3hoixP4feqpp+ymzxzMwRE8hKZwuzplCo2I8iQAbPcB5nGC+citzJrN9sXUhkIJoDSBljXAfO8kmUBT3OACAcahqR8enB+9lglKBBsxgRcfASgZnAkC0aMnZ9ZMLN8PteIcLCckGeXq/BDHtN6DqmKoxF7I9xOQ0w6K+bA97Z720D5IbghGyhH69i/GaDwZLWV4AEy+THPmzvU4OULjRo3gr7VrmQn0hWF5jBdHdrTnd1sF6HQLhdlCwhcjM3Cq0xTrnjyz0zszwKtqT1VeXNTkOq6eBuq0pqp5MdMa83YUJFhmvqhmL68lMEYSLFgXC7AQ/Sv9bPZEZpp5yhP8T9KDdMETJtCcBEvlA0xgY/rXtVOFQbKcK9tE/zL3Crz28QVITgpnWtIne26HMhUc49zG3fCBzz54DD6f+Qn4+WaGgU+Fwuj3KDSQPhSQK4swfx6adjoBazbj/cMUlhc1z2+HQY+uqL12BmjTJmHROUguk4/FIiZG6CpN97O2nmo2BOqVaeYAgGMTomE6mj+TD7BV6tTgGWhcsTUCQ9rFpKRf1oyHjftXwp0k8Ygb9zHZckIfnMvKkbXthYlsa9ZfEyxjCFsB4P2nd9q1qLxxAsDnos6wP93V8JC2IiKkDLzSbYRyOqyB532YvWpSigZYob0lAPzRjMGMAfn93uNTgUPqeNz8D5mJsE7DyzXEJO/bPcYq2+BlrDS8ZELdtakjQZ2oof3uhfkSwL6PpHBfMQ00JRVAvoZm8W/92FcLgAmAf7/oQy8LtNVL581PlxlIi4uElwXa/JaULVMGDiBzPSUic9r9oo2JU+at0e0HbfuR9uPj4Y9DiSm+uFZhkHRmz6q9nDwEKoNaWtLoho5E8lBMfw/IB3Xo/FV0NxTbQg3wRjSu4hpa2p9TPGCR5M+MoJDMwq/inNxKMsgsRcJDe8QX0iZjjOLIT6PhRIxhZeX1B9Y/f57gmkmXBceJRjM8AKb4kYsWL/IoCzTNG19Q6GU6Nwz9KFRU67L20xlAqTI/EW+UvEBRnhmQNFvQrEyLedsq312d9lolj9wPlbHSkMuHBjrtNW/LTJOsMrG5h492ImoJ2xRNRYLlxHvhchHyAfbZdgtgLpI2OcsCjYt/+8nGBye9AHC/vv2QPfMXl8fDK3AAfObUWShS1NGcmTbxYz8vAqUrbHC5/Wsx2aD74P2wfG08BAfmg9EvPw29+y5XtrN/dzkY9s5N2Hh4HgzpXwg+fjkfvhP3rDWzTkh1N9kHnnstCibNNMi2MuNhcp2KOWHFvCIIQHxdItviwF8EwIPaDEetZA3wwf94uhIbBSN/fQXiEgzAbZYaV2oLLZGJOsAPifiERFrdb+a9DacuHrOHY6JsIrAa3O49KFmwrL30wbO7YNzCj1hoHLNkBYBVGmAxDnDrVo+7fQpMPqtWAJiAqU4D/OHMgXb/2C8HzUpl/su1ozR+lXkxXedaZPr96dNTIDjAYCTnSdSg6syoR816nZnsq7TIogyqfLF9FcDlBwEkjwrEcxNpyldpmAkgf7Pgdbh05TJwyw6r58+b750BT8wAcUi0bdvG7fXBywKtvwsU8ohCnvHE/GK53y/X/qqqy4oWPJDnAJgBUfqEcA2wmSKF2tYpL1R7M3E/i7oCMr0OHGn49JJGt1IkfitlUisuK1pZ/br+HnT9Pdrtx1IGyBxE27Xe5C8diuRcB5Kh8oQUK6udHnZRc3sAD1lFLwv0A7whgwY9C+PGob+Wh5MWADsLOPmiYAUk5Xwd2FVpheUxm2lQqawOlPJ2VLLqtL68jtwn78eqnll9cVy6+TEzy+Zz70QYJE89Ng4kWCIA1h2KUMf4wRk8LR7GbzcA8L79e/E74rkAPwRau3brBJttsU3dGes777wDH330kdIE2tk4wHK/t5NuwTffx8OI8VEQbTth3bWsFVQsb8RyldOlK2Ewe1Jf1GJ+AxGR+2HGuOI4T6n9X10d323Unj79cnaY8XtKHGMyeX51cAi8/UIhSEYtM2f9dqVtEQCPee53yI4+mWK6GH0O3pv2rGWTmdEUuFGlNtCiasdUAJgqn7t2Cr5b8D5Ex6Z8pHOhX+jogTPtbSck3kDz5yVobo0+qxbJCgCrNMB0ALluvREGy10NMNUlQPhU0yFKE2gO7EjbzPx7FYmD11T+sbaypP3k5sU68MrboA3SB71/kADwfdh/0tCAm8nBNcAqAEuivPtzHwZAVSCca3CpnKq+CPJVY+D1Sf5XuoxO5ecsAmSvCbTV2+DN9+QMEABu0aK523HCvSbQ+rshsj6nMl02A6bi3kSKx+tARkVd6zS9lKdTXlgpVqiuBIAZ+3RZPIUWAbC4J0alwaGoe1D6KwMAk5yFcvtANGp1CwQlQ07IxMydKV2IRWCNhnnnE3ygoB9qfeE+lEINMk+n41FXgXya36+5w8Ig2TXA3PxaAtvpoaTw5Dv2INtKC//Hg5T7X6EBnjNnDuQLcWSQTeuk8kWFTCaOD0FWVBtNfCqHfnERkX+LC4f8W/e3LLgOSKo0xeJiJLbjDBhVAXsuo9yWfF01BzJgF9uw0hjr5sBsHKr5QB9gQF9O6FkYSYPvpPWRMK3v45tNHQfY7D4hAP5u2R1GwEAbd0+zQHviZI6zQJM5df6Qgsx8kicCwH/80BDKVNzo0tweP4W+z88dgM27UGOOqVrFXLB0ehHIG5QSAsnxcUmG6d+9BVdi7sD2q9/ClFFxkC1L2nylE+9lgQVTB8L7E8fCwbM77d0VCMsKv0+MgNrV8uNHP4Wh15UBcgBcrWR9Zo7M4/hSGxTXeMvBv+Dnlc6FDNBpgLk8FC958tJRSIiVhNrrzFC/fEt4snEKuL4We5n5Gm85vMZyCFYAWKUBFgFwWkwciZV4WNtvU5FXkdCiZlSlmaUyHPyJmuQkjHXM/YVF7amoHRXLiCCak22p2pBBtliGA2Deh5hHZFVvTO7F3iGVDKpxquSj8aoAMDehdvABFgiyxDkgjRq5DnmTdwbSewYI/KaVI4AObOh59ffHeLbeZJ+BDz/4AN57/332N9urvmpj8Oemz2Z7UhGg4qf3cmwmO7mUAwmWPN+ykka1n+N1zHhwOKjGvsM+v46M+MkQ+2GwAX51boW4ZxI1wMnDsXwk7vFicS/BDZyI7ApNmJWJE2RRJpXBvrnWu28lP5jcFxEzB8A0zmK+8MqEaBi9ydgLLFiwANq0aeN9AoUZ8MQ+80FNaIYHwOkRH45MSmpUr85MMmhR2TM4APz88OSIv2A6YiYV0QDdWXHB0C0WKlMRsa6ZpljVrzugl/dnZTptptWkNuSTP/n0kJcxOzlULdxy21Zykhl0Hvw/JCWETXKAH/icQY1ZhTAjTE+sI8Mvy+fXaFFFQgTWLV7nieVjXnJhPD6k24t/s3pHsd0YXHwz4/9WicYnkGCR1uY0klU9bGGQvhg5El559VWlBpi0dj+MKu0SAE68ews+HR0DI8ZdhDv3jHnq3y0IvvksFM131aGGyLR4y7r2sGVDUQgtNQa6dUyb9jcRqy+Z+TRcu1QYfvtrCqzYaQCBzMh+VRtjRq/8NRw1kdnxb0e/W6tbajyeyfD1pHsw7IM98EzL16FqyboODNB3EahuObDGaQCsIsGS5dh6eC38uPQL9IPKBs+3+wBjF5e3Fzl7+QRM+fNLOI/aYqtkBYCjrp9lJEtiEgFws0ebuqXhoWe/WslG0Kf5S7Bq5wK8H79D4t1EKFmgAgsldDXmEvPvJWBH7Marty+Evw8tZWUoXBGF+KFETNE8nNK6Xctg/f5F6LpSAB4JrcJCCVE+JdKuUvrn8F/Mp5Y0ulSGEg9DRD68p6OOObRx7cYlexghAqAJt+JTtXH2yglmAk3+8TdvJbDfPCRR+eLV7VpoulavQnNYvutX9IG7AGWKVGfhikgeAthtajwFfx9eas8LD46EYgVL2X2wST7qX5wrkp+HOaJ382rMZTh1+QDzr+Yhl7gPsRcAW70N3nxPz0CD+vVh/QbX3WVIDuJ6IVceLwB2vCui9rdZZHZYPgSZ4UUApwKS1IS8v7JpYjkLtF0bKpNgid2rDvflvaHVPlQi33LQAKv2d5JW1m4yrQpRatU35QuROBw0wMbHnLFUJ6CVWi70B6bvVIkSJWHlypUe3ad5+j37f7dHB1ydO3d2mwDz/y2vwyNMt/lBCpDWvrmJZlrbEetHXbgApdAklQcTt8ca0wXbFhcUq5dOXkB0IE6nWXa1L6sFSZev0girgK088bLm18yEmdfVAWp58TYDxTowTVxJ8cIjnhVPMe7iap+EmsycCGrpt5joehabv6VYlq7xPH6d6vFr9G8gnkZyzKQ7BOALq23xrTsm1h5zLj1OF5/u1xcmT/nJ7deDv1/EKF2tWjWHdkiL9dnwkFQkWGadXbx2l4UI2rXf0P5SGvtpaXiud2rwKxKW0e/ouLtolprN7bFQxRt4+8d8VQn8k1uhFjk7cPBIebnxkGs0kl/17x2GERMy4QGxwRLpanrlnSAY8/M6eKfHGAgNLOjg/+uqBtgZAEzyUbioM1eOwuf9p4JvtpTDGlcAcPmIGtC54dNMZlW6hrGLiWRJTGSauPeAQb6Slg0uPUsUp5bH2RX7IDDHgWrSvdvMhFhOBI5Js0rgkRjDzRKZH3MwLJajDQ4nRRF/q9pypg25HoFePj4K36caB6+j6p9ANSfpKpyvpB3sOvN8UntBuD7xPglQLFqsZsN2pj1vGe8MODsDXAOcFheJ9CI7dXYMD2M5Yn7uiHFq+ZplZzFWgVbdvlRUzuBWqO74OLYfmd0pCLrUR3csakveW9FkOKNZFidNVgLxvxGAiizQqcIvyfsoLC/GDT74UpARolQmqDVTjojjEZQQWuZrBN3vzkmEj9ahzTQmb1ik1G9DWt7tB/luZXgNcMXy5dAsYQkUjgj36DxyFmgHDbBoViL2ptLemp2OySCR2pK1uLx9WXsq/i0vMCqwqTJBsdK8cnl4+zowbtaOfDecAfTywir2L8skllXNtdkibfWkqGR15mBDBf51c0QySHGAN69dBTUbOMZ8tRLVLN8TJ3M8DjAx/RWJKOoALgi0fPuFH0QU3+a0mH+uuQ0d+h2Am3eMQ4nMyDo1Y2whaN8mH2Tzkc7iVqBGHWMJJw8Id8sXVyXUqAnxsHfT4yw+L5kmR2MooTd/7MOK5kEis2lji0ObR9HMLvmu02OSCz5SOwqOnIlCrabCBNoFDXC+gPzQGVmgK0bWNJWFg3iVCfSRc3th9O9vOjWWumWbQ+taT0JQbiQZUySVCbQYB7h61SqwbUeKOblTndoKUVxaCtdF2tjnWn0IAb5BsO3oOoe4w5R3/uJZ5i/cpvZTyjLUHIG99nWfxji7xrv029pJdvZk+pu3Q1rU8kWrQ+KdWzAbWbK59pSDaTF/4abp9jao/Vy+AQxwi2WmLP3SDnC5H26h4KJwJe4CTPrzUztJF58XAuuvo6+uv28gXIm9aA+RRPncjJnncfZmcU55mXz+BdjhAY9zzOeA/IB5/0SYJroviORlrtwnb1nvDLg7A2lxkSBLk/RwdXN3LA9DvY4Y4nDu3JSwc3UKZYO/h+C3i5sQy0KagVYqK4BBOwDWaZN5287sR6msTskhAdpUcYB5P3yPJ4VBOvVSXiiSH2GMKkKLmSUilwnb4+DWDoDlEEw2LTDXjnt9gR0frH379kGn9k/A4WPHH4bXwiUZMjwAptHOnj0bunTp4tLAzQonJ9+DcmXLM1r5UCTFOf6CzQSaALBKYyouBvILq/NlsDLf1Qkon6SpyjkDCOVFydlxifV0GlkqowLuoqyq/pydE91Crpt7+YDCGYCrOvV0Rn4V4JXHxdsRPjh0KT1YBtN6MscBsMoHmDRSf0wuhwA4hUTK6iUc9MY5+P7nFA1e3sAs8NvEotCorsLndsZZ48PWpAAG9Esd+9WqL1V+qQaHoHvdL1nMYZ4+nDWIgZPgwMywbl4kPBKZwy3zZ2pvxNis8NaIf9Dd09Aev9/re8gv9OWKBrhEgXLQvl5viCxQWjvU6BvX4NNZQyD+hsEo7ZsjF7zbcxwE2lijXQHArWt1hyZIuuWXA2MhKtLmQ2scACkV6f7kkzBjpkG6lRYiDA46ZXZjHpqI2udlJgxd5BArmDMvc5FJu/phz5/sIyA/2ue+becwIjlesMjQTAVlVmpVGzKTs0i0JcvA/XtFza5MdCWSXMkkWdy3WByE7AcszoM8PpEAi9oQDy7ceY+8dbwz4OoMpGV9II6A3+f9AeXKlXO1239l+UmTJsKAAQPZYV8QGk9dir8HzAR6IJpAiwBY3C/STOj2ZVQOwSi3SEtFCGXWDrWrA7i8T10ZBJcUBqnQl9eYJtsOgGXgzevjnmnRlvvQZuY1dl9TAWBdP/wpEPfG9Bvb6zflJkzZlQA9yueA6c/gt0/VN2qBN2JkQx5+KT2s9TLqg0qKlp49e6Yp2siDGnuGB8C0AFAA5mbNmnlsDskEukBBwwxQG1NNBZBcXQR0QNWZkcgLkrjQ6OrLL79cxwy86cam037rQKcOaFsBZnlhk+dOBWpVdcz60S3y8iKu+pvPuZnGXV6EJQ2wpxdVT7BAT5s6FXr26gUEgIuEF7GbUPLYrWvmVICChQ0TWKt0PSEZmnc6DNv2pJiokgZ40qiS0KN9HsiWVSIqI/OraHTY9RD4XbM5HroNiIcX230Mef3D7OKu3PEHzP37R+jaNhimj4mAO/dvQnY3SbZKNTgGh4/H2dsmTTPFOM7kY7BP3k++D0fO74Ovfn/LarqgQYXH4fHqXSAwt+Frrkqj5r0Kx84csodCyoJa7caVWkOn+k+z4s4C4GzZssOAx9+A8hHVtX2pNMAim/Dw4cPh448/thyXrgBpRDn5FC8jAzcWo/eZ6Q5NiOGLKEMVY/eNH55y0ICqWJaHju9kt3BQhRES86mfVERUeOgx8OvWTDYZQIvgmAsvA3mzMEhijGCqz+Zq0O/KeaB3s37Z1g5xhikO8rDx3ezlSeN+4tRpt++Vt6J3BlydgY4dUGM5L0Vj6Ur99OB6caX/h62sSNJaOzwrzNibCEoTaFf2bQjyOBhUAks+CWlRQMj7NvQBFsm3HEyvqT9Z4YOAWTSZdnBP1LnomSl30Oy74jcxsOdykiMApr7FvSKxZGOK/OI6iw3s7+8PsbHWYQwftucmveRJq6tdesll1W6GB8B0MrgQAXCJEiWsxup0PmmAO3VCp240LyEAvPEZf4MES8WsJy8KqgVHtnyCNQAAIABJREFU1bMzYFlsm//WaRPFPqxAqQ48iwBYXADkvnXaWxWA5u3IYzE7iRT7U8kqt6m7B6oDBvkQQF405XlUHXTwhVk2/zG7p6p2hRNXyva0BpgAcMeO7dw2SyWZeBxgMnMpXz6FXInyCGhMmxAABcP3OfVuXYy+D8Wr7oYEm/kzrzTu3bbQ+6l48PVz/KCIPsBOdWBRqGarY5Dftx0CxDYsXi5PVzA+6kcz+sP3I4tBny4INpPVjOEszu/RJEgugTGfFc/lF+MAXvsktTZ81MAZkDtnCnups2GQujTsD00rO2ouxSHuPL4JfkKCKzLhFROZML/b8zs2RmcBcNki1aBj/T5QMG+EdhZVJFiiD3BarQ2YRhWJsADDP/Ekhgaia6r4uTI4tAohRO2o2KRFkEymzbVQHjGJ2mhVGyLITB0q6T4MHd/FDrAJpI4dstChfXEc8hhIAz10fAe7v58qbrJYXxVm6fkxbez1+/XtAz9OnuKJ18rbhncGnJqBShXKw+69zn0r5AbpwGbBosVeDTBOjKigIRe9Chi54I9DiaA1gTbbk4rfMeFAPhW5lErhwG+S6tBfvIFmyiIbAC4x5irEJd4HpR+uJCMHwGSdefENDeu1DqTL1wUN8PAGueHDjhhdQvR75uOwhYkKGBnN5KQ0ceIE6N9/gFPP/r+9UFq//Q9qfjI8AE4PDTDdDO4DTL8ZM10V3JQ5y4gnA0l5oTC72zrAxevotJRmZr5iXWc0rSr5VGNy1T9ZpaXVgVRnwKVqkZVlN1t8qayqf3m+eDnVHMv9qQ4fdPOJH5z2k+PZx4uSpzXAR48ehe7duqYJAOviANN799SjQ+Gj9684DYD3H78F5Ro4aovzBxaGYT27QN+++yFX0Gm3Na/OLKCte5+BUoGvQPECZRyYme8j2dWva7+G2VMvQlAQmj/rGvsdTbJxDUiuEgI+NRxJu65cT4RCVY7AnTvEuuaYerd4CeqUTgFT0UgmNX7Bp4y0SpfCgsKhY72+UKFYDWWRW3duwsjfXoGoq2ft2l9ekGIB924+FCoUrQHOkmC1q9sLGlVoxZiIdclKA+wuCzT1R4Cub8thEEz+xwIApryBXz7OROIs0H44PjnxMgbwpLjwKSCayormxSoNMZURNbypwwzdh1MXjzEWZ+6nHBwQ6iCGCEBV2mwxDJFhIj3ZQU4RQKsAujgGFUAXteUqACzW97JAO7NieMt4cgbSQpJHliYzZ/7i8XCXnhzf/6utwYMGwfjvv2fdURzc4qHJLC4uM+HtiSa8KhNos30J7YEkX1ytJtbZfZkKMKuUDcRBikE1so28zsazB90NHUit5ElFDTAnwfLPkQn2DApy9AHm5WXNsU45I7ihmTJfU30s+8qsW/aQSF5f4JSbkxb//v/Xe6PqJ8MDYCLzWLBgoUcXRpEFmjb654YFYzgN9P8VqdbNgKozIFZFHmAGMunumWlNVeYfKsBJ7eg0uKo8cUEx89HVnTLKY1JpsK1Ao0peeT5k2a1OPd2Zf1Wf4lulA9u8nliWThQxDl16AuAVK1ZA107dHEw/XV1seBxgqle+TGnYd/CQvQmmAf4+l9Mm0GcuJUGRKnscRKhTphl0btIGnuy9EvKGnXLb99aZca1D36ENi15A82dH4EJE+LnCF8OTXbfjq2ESYolIuY7j11rySY6JvwuPd70Jm3arSSAqFKsJz7Udbhcx7mYMhl/6AbYe+Usrdjk0RX6ibk8WvkaVNh1czcidEhINZkoxEbt13XLNoVujgRj+6DRMX/ktnIhKuW9yeV9kQ+/T7CWoWKyW6TRaxQFOi4kj02h2+czoXwLAXPMqx98VheVlCCR/3HuKPf4vLyNqb1XmzVSO+9nK/rtGG/dh1Kw3GcmVDogTgB3x+xDmJqAC4qIZtKHJRm23ANS5ttvQDs93yCMJxDHIvtKUzwE4zVP/x96EskWrOtxP0cTaywJt+qh7M9NhBtKySRa5BtJBtAzTZCr3vJEFYNemm1B5wlVIFcaHj8psz8WBoi0YBjfxJWDduiYeIsqEUDpgaTaDZnsxWxgkHmbo+msS347YLo1DMoH+e0A+qFMWC8laW92+U7wujVnpQy32j31TmEufT3EfYEsXzp/3hkTCuXjj9ddhBIbMzGgpQwNg2igMG/YyfD5ihEfnneIAV65sxIWkZPeHkMMg6YCZuPDowLAOnFJd1SIjLwTyiOU6PF8FquW2VKdjOkBNdZ0BrGI58TRQB/JFmZw5XNCNzwpgmy3GVnNqpi2W5dH9Ld5fiQTL0xrgvzHmYscOHU3DrVi9OIMGPQvjxo0HFQu0qwCY+iIt7OKVKR+Q9qjlbFihJbTvtghCi2xLmwaYtLMnboNPMfyyoT+TKk0eOwiSbiHhlpB8kH26fa+fIDjfCS3btN0cmzYEQtt0vUOPArD47+VoXqpnjmb+nrZ0994d2HFsE0zG2L261KxqB9yAPAk5NLGRR895HY6dP2gn25LbKRBcBN5DM+hrsZdh/safYcvhNdq+KhStiazJvaBA3iKmj4OKBEuMA+zuR5DWcYqDO7jNO0b/EgAWNZdfDpoFKg0w165SWyP6z0hVRtS+qsyoCeDuP7mTMSmr/Iwp/40fetkPk1QaWhKd95PaBDoFoFI5lQmzlQZYBMAqLTavT32/1XlsqkMAUUMsHmxZrQHefO8MeGIGWrd6nPG1uJNIAzxn7tz/fBxgTn5Fc8h8fl8IgfafX05tAk0FdIf8PI/+FfdauB9pP96wSLMDYDOrR34jddpVlWm0XFbQ6FJzDv2q9sj47V294z40naogwbJStsjyUHnBBPqJUjlg3iAbCZZq/qi85LY26FncH40ni6P/bvJEtJEHNXsZGgDTpNEGbNHiRR5fGMuWKcNYoMnHYtMA1AAHoN0/9wGWFw7VgmJWhueJ9cyeALMFRgUuxb6t5BAXMWfkMQOn8oKoG6cO/FstpGJ7ukVcpaU2A91mhw06s3IZCJsdcvA5UbWVzizQntAAvzT0Rfjyq69TkWDRsMgM8/13rkPhorucXr92HroNVZoinSImP9Q89m3xCiNeqtdiKZSpsMnpdpQFuYaWTmp7qMOiXboSBounD4CkJB6wGeDRJxZAsRLWoZyYD7D4vKAQa/+qAn1f2QAnTTSsJOuLHT6GMoUr2cWOij4Do+e8AfEJKYRZPDMkTwHU/vaCqiXqKYe599Q2+HnFGIhNwNjTmhSMWu5nWr7GYvqu3bMEQfA0bdmujQYwwq0smVLmRFV41c4FqeLniuF00qIBJq1sy5pdUoE2koMDN5nZWJRRJMJSgWQxX2cCLYJklYaVy8EAcj+cTwmokzy8H5WJsmgirZJBzFfV523zEEsRYSUdbpOo4VVpuUUmaW8sy7QtNd7ars9AWsKk8e+Q673+u2qIoY+YxndgEAz+9jKM357I9qrHX7X5xGK8e7uiwhmFApURCKEcNMA0hVZ+vlRGp+hQmU3zNnUAmA6aVf1KrNFKEiz5luuUQ1QOAfV3y+7A80tjUzToZqBfAuBeM2hjsr0kWA9onUkPE2i4FwsBQYUhLi7OPAySMxpBvjDo/Ef54sBfdllDqfrbmbI62VQaUBmQyvdSpfHVAW+zhVCUWzUGsza5THIZcZHUzbV4XTe/qnlRLaRmp6q6+yLPCW8XF1PuU0KsgofwwCV/AQz546G0fft26IyxAim+qruJ+wrGxcVCRHgxB3Nq8jMc8eF9l8IgkRw//HIJhg6/BGUL18N4rt0hJLAAsjP/gIdY7svJxscBMGloO+njghMIvhZlxLoNCrkKYWFRbk3PPxtaw+jxF+HPbXMgBsMRmaW2tXpBq1opodriEq7DvA0/w8aDy1NVo/jBT9TtDfkCUpiqxUK/r/8R1u1ZBrfvOpJfiWVy58wD7Wr3hPoVWsD+U9thzB/vKcUrGvYIdKjfF0oWtA4vojKBFgFwWjQ8FM99QKNPIEvmzECaZkrkBx0RUhwWbvwFFm2dwcyKX27/BdPuEhi1l0EgKIJXHpt378l/WJkiocVh28ENrA2RIZlMjnehJp76CfLPCzNWjLPH8SUATDF4xTbW7VoGq3fPZ2180PsHIB9gCp904NRO1gaF1uLxgonEyi9nbrgYfRYJ0PJARJhB0siZmDnh1/7TOyH+VgwrQ4k00GTCPLz7d1j3nD2P6q/evpCNQWSAFudh77F/7GNsUaUbFCtYyqG+GA+ZSLDeePMtOHXqlD2CAnEGHDx4gLXfoEF9PPS6DX/99RcUKxbJyIeICZ6u5fLLBefOXoA4DL0VFRUF+fPnt5MTkaXIps2b4DQyTJcqXZqRftWuVRv8A/xh3br1bIzUNiX6m/JjY2IhMTERQsMM1wQqny8khP2mNSzx1i24Fn2NycWjPZB1y028XqliRViDMl66eBHjlBsWDFQuIiIC5v/xB9SuXRtCQkPZOH1z5mR16N+6eHBO4928aROUKVuW9XHixAl47LHHWN80jl27d9vnYdmyP6GgsDaTPMFBwRBeqAgcPnqIyUVr5NGjxyA6Opr1EZAnDxQuHA6XLl1mJJ1ESnjlGv0ubi9H8p85exZ24DipfGBgIFy/bvhDVq5cGUJDQ4D6vo3zQ7IdOXIEyiOZ1JkzZ2HTxo1Qpaph5k7ylyxZEi7R/ON13haXg/qke5c9e3b7v9v+2QYHDhyA/gMGMNm3bNnK2qI64vhIZkqFw8Nh1qxZTL6hLw1l13gdmu88AQEQg8y49Ay1aNGCyUjXKJHcQ18c4jYfhZcFmk0jcMUM/T74UhCUqpgLNm68xcLzMA1mP8kHmAqq9oKqg39BA8xMi4tjXZXbnyGKY1IpBXgJM9c5wQSailuSb9kAc4lvrzNCP2UcYJX1oiitOHbBr7dvJT+Y3BfJMcUwSFRPbI/MpvFwgZNheQEwsHWta7dOsNm2fqgej4f1WobXAKcHmYdsAm0nwRJPpcy0fiKoFRcBnbZRZ7arAnv8hXQGyKpO3nRmKfKLrjNzVoFlV0G8vBiZnRBavTlWcyQvwjqwr1s0VffZDCzr8uR+bQtpxe8NCn5Gq49aQcicwhZsNXSrfNokdu3cncW4dTdxtlha5IoULezQDG3iZ08qAOERhkbXlUTa1ClTS0OpiJJQovxmyBecEhvYlXbEskxDi+9oMn7UVCzN7rarqnd4X11Yu7QF/LT8K9hkA2Nm7csAOOl+Euw5sRUmLPrUoVr2bDng8Rpd4LFq+rjmn/7yEpy+pCfQogZFAHzm8nGYsfo7JHE64tBX1qxZoXWtHtC4QmvInhXZLy2SigXaU3GACdz2avIyTFs92uF5JW2rr6+f/RqB2z82TnE4iKG60bHX7AzL9FzK94RMjsl/lxJpkoNzhTIwKyby/SX/XUqkQSWwyROB3pC8BZgc3Mx6EQJzuQ0e51eM90tt0N8ESnmbNK68uQraZaIyBNwIENK/hQIjU+U1Ld/eXp/mYcOe5Q5lxD5pTuT3nsdR5vLQBpLNBx4+VK1WDSZP+ck+XnlOqczFi5cR9N4A/1y52DxRfzxVrFAB4vHA+Mz5KDYGMY/K5PINYPeMz+PNmwn2eyjPGcn53JDBsGzJ4lSAiYAQ9XP4mOFvz+dMvE98XOK9le8HWY6tx/VRTtReUEAwxia9wDbYNA9J925bupEQS3HM9Rv2MXIZuHzi/ZBlNnvtxHvG64nXzMYoP9t3bidBtuxZgP6lRPeDkii7mSyi3CSD2IZ8L7iMVIcSPRNpSV7WcrQuWbgQ2rZty6aRMT6/auwVRiy8DW+sjNMDYCqk27fxmyJpVpUaYN2ek9rQKUnkvaEoC7UnkW8xUJ8f1xXubii3LfkAm4ZrUj1w4n6O9mDIw1Jx1HW2B3MwgVbtybksguKCLv3XrWnoYLRf337eOMBpWeDcrcvDtLhbX1Uv+V4i5AkKtWuA9wxSmEDzivLCovIzMDsBMwNM/IVzVmup06BaATZxEnTAV164zACjLLcMInUnks6Abt2NNgPCXHZRLt6OfFhhdf/ktnRtmy2gJCstvmhSH/Z1DAtinx4a4AUL5kOfnv3SRII1cQJS/aOGQPYB5po0V8IgybdOZVKclveY++kat8SI2+fpdPNOdtiwpBOcOvoIRKGGbvZfE+DgmZ2W3VRBc+aBrd5wKHcp5gLMWjMeDqAWkKcyRapA+3q9oXC+SGWbJxHETl42Gi7HnDftMweGQKpfvgWLBxyDptLL/vkN1uxyDLtTKrwS8/2VTWl1Das0wBSG7hBqvSi5ywLNfYB3H9/M2iGwSuRfm46sYBtnvpkWN/5yGZXMBIRv3k4A3i4vI7ajK8PL6vIJRFO7JHu1ko20/VQuWh/OXjnhAFSpbQ7ICBg9EloFDl/akQqwynkiqOCAgs/DzpPrU73nBOjLFqit7N/ygfUW8M7AQzQDnIviIRIp/URJXA33bto4G5LRssgnmPX166e7oftoYw23A1T8zQGwJYmTKLG8J7RpYiuMi2Vxbse2DIDnHsuWEvnE2T2oPCs6hQOVoz0SAtpDUfegwrex7MBpSrtA6NMEXXFUZsg2wLwRPzek8aakBMCq/aYOoONhOTeBto9ZpwGmDqltoQ5d6tChPcyZMzf9nocM0PLgwchMPt5gJs9IKcNrgNPrZJCHQWInbYNsYTfIr4K/uDrgy+++SturMp/lL5XZSZnuiXJGBjNQKbar6t9sMeNy8/mQx+1Me/LYdeDT2UMC1Xh0hw/iIimOwQysO3OQoAPU4nzRbxsDIQ/Cnh6mNJ4gJ+CnmyoTaNKSjf86KxQq4sjsLD82no7n+6AW2Fu38sG6pc3h9PFHmAh7T2xDbeQ0OHf1hKVIpcMrw9COHzmUS7p3F7Yf22gnw/L3DWLa38aVWmvb+3vfSpi/aZqp/y9VzpYlB9R8pBE81ex51tbuE5vhh2UjMUyTEeM4dy5/BL+9oW7pFpay8wIqAEwauX+2G7GP08LySvGEiWFc9F0lUqe3f+rnEDuXNkmif6xchssqklSJ5E+Uz7VSn/SZbCfLEn2EeRkxX9VGDtSaD+8xzt6G6GMrmilTe3IMYbom+zS/+3Mfu6ZRzhs163U7iOaaOJHMi+IEvzO1rx0EyyRccv8EjrNkzo4uF3nhscdbsRjfX305mpkcBwUGQ7XqhmltXFy8Xes06otRTAPc8rEWsBTNcsXDCdKoXr4YxTSzBNQLFzFcOSjuK93bHGhWu23HTiCT+QIFCsLOHdvh4uWrULJ4MaZZJo0yjSsyojD0Rm1C4yZNYNx3Y2H7tm1w5vQF1laewFzwwYcfwdlz52DUiNHsWp16NZlJL6W9e/ahO0MIRBYvAcePHWX1QkICmVY6LCQv+Pn6wpWr0dD00aYQjua8q1auYNrk4mg6TG3cvn2HXd+DJJgJN2+iSXYYZM2aDapVqwp79+6FvzduZu2QyfTGDVuYPLXr1GXm23nyBMDiRUvQWiEHZEPLChovjZ0OiAKDg6EMcopcunSJ1btxMxZIY37t2jUm0/XrCaiZ9UG5i8PKVavZWGjOAoPzMnkoUR+kaTmwfz9rP7xIERzjMdb//n2GZYNxv+JYPo2ZNPUlHymJZs/Z4Ozp0yyf5OLm5TRef//ceK+KMBPrPWjyfRefI37P6DeVp3kkbTFpimnsNFdVq1ZjJuRrVq1leXTvqD+af/+APEzuy5cvsT5v4DND87gN1wl3NcHEWj7zl188zvVin7iH6Me96OGQOXGJo0RhvvDOi0fhk7GX2OEZY0tGn1/aR/y0Ogn6zr9uhEF6RiBxohZUFn+8ZfmQWAjLmCoMkjw/OkAstm2m+KFyCg2wlnyL94fa10UYzaHNTMPlSOsDbKYMEseCYJYfIDBSsV6K+ZMVNijDRjR6azQ5moF2LxEWgBcAP6AFhDZgS5Yu82gYJBrK9K/egJ7DRoA9OLbslM9fYJ1JsQ7syguEThsqLl6quVWBMRm8mcko56n+5te4LPKC6QygV5k3Owt0zQC+7mTRWS2yaoG0OlBwds5UHxiVRlgIPJ8eAJjESOvCJLLFFkMfO9GfmIh8pk/0g/yF1CF27MB3KppgE4GcFD7oAS0ZLnV7D0MkJd/zh6MHI2Hrmsdwo2iY9FEiX9VFm2fClRhrH2IVAGYf8OvnMZzRj3Dg7A4M5/AodGnQH8Gr7XREIemSrbNh1c75cAPBoVmSAXDUtbMw7+9pCIQ3QZYsWVmYpFY1ukEA+rk6m1QAWHRBGfXFF/Dqa68525xDOa4R/e6F+Q5EWDIwpUoThombw/sYvmiSgymyimGZxwnmncokUTwEEc9XEW7Jbcixdskf+P2pg1gTDIB2Q3ZQG1GWDKCpjEzWJY6VfIjFMEYiwRWXUZ4r0Q9aHp8Ygonq03s9YOAABEeOpu9k6UH+uvJ1qsN9gP39A+z+rOXKlYVLUVegcEQ40IEb+QaH5s9nr0/tccC1bx+CYfQl5okO1agt+pf8ZMnflf6WE+VTEvNU10g+UW7eviiDXMaVh5XaI//nTOinLv7mbchty+PlcxgXG8fmhOaL2qJ/KdFvqkN+uuQz7E7ibZrdR6t2yd2F7qd4n8i3uXKlSkxGMfF7R76+uufG/s55WaCtpt7IRw0wRL/qWBYBcN3qO2HjjgSoEJIFdr9ocAaQCTHXYGpZjKmcFRilsIx4jhQ55jrTACvDC+lAJbWv2nuK11Ujt1nCJSTcBwqDRIkBWk44q9rjCSbT9oMAP+T8UJF+iX3q9q4C6Ndq0FVyIHAePC2ekY/91wEwrRcdO7Zz27/fuZcifUpleA1wegHgtZM/gkZPv2tQzatOheT7oToR4wuPDpiq8nV1rLSPskkyl0+nWRbldwWsm2mqdYugaiF0VqsryqYD/fJY+N86LbxuYVTNgw5om91buX0ZlNsWflq0RR9gT5NgeYKcgJtA05BUAHjWZNQohDn6ljq8GmTK9Lvhg5xcJQR8auRMn5XMg63eTc4EWTPlwD3DXThxMg5++jk33InpDJH5Szv0smrHAli27TeIu2mQ1pileuVaQM9HX0hVJBbJsP7c9jus37cU6qHJcvs6fUwB8C+rJ8Dmgysh0YQAizrxzZ4LmlRuC21qdWd93km6zdig/9g4FWqhaXDrmt0h0M8wrXM2qXyAKTzJipUGIVVaD1scY/jic4MxckVmZOqDazZJ80vznh/DPckgWcWwPHR8Jwft05vdv2am39RO9iw5GfnW82PbsRN9SrwNArX5/AvAuWsnYdSvL9vzqQyBVCK+IjIsAtB3khLhkxnPszLcT/hK7EVGhFUCScbe+rGvw1QbWmoiY6OQXSlhmKgQAVgisSIiLUoJt+IZQRZPpHF7vYuhBaVE86AKk0TjS7xzi8koAvj/lEmpsw+4t1y6zkBaLETooO23335LBcDTVeAH1fidfWgC3Jv1ztyE8vvB0c13oGzD7WxtCc2dGS6+hAeXdE6KAO6pH+Jhxt5EtQZYNwbVnkQgwbKbInPFj9iOTqmh2iuZlaU2cQwEgAt8GQNxifcNYi/yARbJt3jfksbYAQCLEVpEWa00wQIATrXXVx0aCJpoTmDaqGFDRsT3X0108Nf9ye4wd968DDcFGR4A00tAseU4O6Sn7sDgQWjT/v33BtnAEDyVJqd8V7WLXBid/4EsrDPmylZAVwaoMggUFxNjhTWu6LSfMqiVT9JUbYh1eL4ZgJcXLNXirLom9q278WYLoK4fV+ZCN3+ybPI82nxuItH3hXyA6Tk+jWzNnmSBJi1A9+5P2s3q3Hk3dD7A1BaZor7xcgKULGOwh2oTsTNTqozEKZr4vO7I5qk6BHky+5BmF+P43r8Pt27fh9Ub78H0307Bqg03IDY+E4YJagmd6/d36NIVACyTYFFD9+7fg/2nt8OkpSPQNPk2+v0Whyfq9ELNX0oMcnmMzgJgkQSL2oi7GQPLt8+FNbsXuA2AVRpgEQCnNRQCvQMRIWWQhdYP/aL/QU1w9lQmk2S6S4mTVakIhagdqktEUldvnHcg0aK6vB/K40RAunY4mFURK/F7oyM1EomXZBImXpeTfBHpEiVdP7r6vB3SeovjoeuiXHL911FT//mIEZ56hbzteGfAcgbSAoD/Uwc2pAHOJrD2++SDcSP2wHNvGsRv9j3pXdy7IYnT4NmGJtJBgyneDXFPqLpLlC9pgO1gkA6wxT2U1V222juJ9bkiAK9FfmFonh1IsFTKFtw//Lr+HnT93dAYa32AeT+q/RnPu4fwJ48P9Jt5E6bsSnA8QDCrR3IL7NG0ts6ZOw9aP94MfDJbk0laTWFGzE/rt/9BjTnDA2CaOJGJ1FMTyX2A6bTt+AvobyGaWeg0i2YLhSrPGa2uCkxaDdKsLzMAy9uV6ztTR17YVCa/Og2ruFjpACuVkUEkvyYv9mJZ1VzpNMk6TbjqEEEli9kciHPL5wYXc+6/kx4m0J44meMkc+QbWA2ZYsVEWrKfxvm7xQJt9QinPBJ4Ar7S8PdJfjTYI+RWt1FTlz0raT8R+iaTT+x9PAfygYuX8sGh3VVgy/5T8P7Yuczkk6fiBctC5wZPQ0RoSuxVGQD75cwCjermgSceM0yYr1zzhX2H4yE2LgkK+/WGSkUbOwxbRYJVt2xz6IT9+Gb3U06RswA4MFde6PHo8xhj2bhnp5A1msLgHLtwwG0TaArZI2ohqV3yzVu02DBJfuP112HEyJHO3lqHclYAz61GvZW0M/CfAhTe5+ChmIG0WIjQQducuXP/Ez7AO/+cApt2fgIJMfFQKMIwdf5o5Ek4eBIPaDE5EFQJgJCZQL+BB4SxGB6PTIJFTxr6mwAzajztiXPa8HL4d9hH0exA3oEFWgcGVWDXDADzjsW9oU0RwDXApj7AVB+B5+od96HpVGNP4ACA5X2qbD3I+7+B3/W7OOgwg4U68r1oBr7ZAcIQ5PsRSbB0ihdBW07Nkhn08OHDParAeCheWifS7z1OAAAgAElEQVSE8ISloRPdpEuRfwUAnjZ1KvTs1cujE6QEwGRmoQNh7miHrTS+8gusA2g0ch0g8wTYE2dWBqiUZ2Xmwsuo2pHrqzTO7gJnKyCvOmHkMqoWU1l++WTV7H7J98F2isj9SAgAvPPOcHj3PXW8Vncebk9ogDkA1sUB/vS9ZIh8ZLs74jlVJ3nrLfDZgaFpcL6SK+dLswk1M2/2ycTMm8+feQSirwTDmRMlMARVXkiIz8M0pdNXfYsMv1sc5COtZPNqHaBl1a726yIAfmVQBHzxjhEaREyc6frcxSDY8mcPuHbZiD9MJslbD6+Fn1eMcSifH+PJtqndA6oia7QqOQuA8wXkh+favQvUHiWZBCtH9pzQquaT0LhiG8iaOatT94J8nqcgA7WYPKUBJpPfaqXrMXPjLEjiQ6ROV+IuYKzj21AouCgzQeaJzIHJ9Dj+VizL4+XoOsXzjY67yuLfktkxmSVTPF9uikxtlC9anRFXkXk1JWqLYu6eOG/4stO9pri+lKg9ivNLSTRHpt8UX5ja5nGJT0cdg3LFjAMHaqtlzS5wO+kWxixeDZEFy7DrFKuXTJupz6Pn97FwVeTrS6bKpy4ehTmbJoJvpjzwSKEKkC8ojOXTWK5EX0Sm6RuQN08oavCbMPNvGielfUjGVrOscbhCZtqU6pdtDa3rPMnaJFmoLZKPh20SDy7E++n97Z2B9JqBHt27ux0q5b9CgvXhBx/Ae++/z26B7lCQxcotg1t3AmqCJrIYkmJ99mgAnIxJggWHEqEtAuKiebLAlQS0NLp8G3Zfug8hucjdAtfAkKyw6sRtqBiaCcqGZIftUUlwPfEebDp/lwHg5Lfy4oKHBblpsW4fKT4szuxX5f2dFH5JSb4l7sV0YZN0JtMkH5eLon/F45wR8K2TH5JLZGEH6ivWx8BXE69DWPQdmPw4umghCbVDUilzcN5FTTSRhfbv3/8/CYA9oWhJrzXHqt0MD4CJZXEhmkC7SxqhmiCKA9ywYSN7GKRUGmCxkgrY8JeO/nVWe6hrR25LZc7iLPjm8jhrYmzVrtUJoDy5qjE604fqJpmZqPDyOgCsm0OdfKp2VKeLZgcU8txTm7iY1x0TCxvPGcy8CxYsgDZt2li9s07nUxikbt26u828SR2JPsClShS3x9+kPAItIz8IhtIVUsfTdFpIq4JH8NR7tWEemhYSLQK+Pvd84fihkghCQ+DsyRIQdz0v0/zyRKzMWw+vg6kY21eViHWXiI+4dpYAcIPmW+C5vpkNXy2VpYTU0L4dj8LGVQ0wjFEUxgD+TMkg3bBCKxYKKSeGMpKTMwA4ExIvlQwvBy+1N2IME2HWqp0LYMnWWQ7N5Q8uDB3r97Nria1uhUoDTMywJ04ZDLMN6tdXxla1apfyicuhfwODJfta/BUGbnl4JgKHBDJJU2+kTAwwGtfoMl5nZFP3EfAZIZnEugR+s6NJNIFVSgRIKZWJqMz+JcKwAGTgJuDt0C7mEXlUvoAwBjhPXzLaNgB4OPZRwg4wm1Rtw3yJCajzvjnAJrB8/PwBBqDJ/5qu0+/cOQMYQCeQT/LRv9Q2B+80B7w/DpJpLFSGErVB/sUiECcmaub/jfIQ+LUTaeEczV6TQhaWHlZTtpvj/cc7A8oZSIsGOL2ifTxst4pi/ZIlzYGDB7Wi2QmqbABYBGKeGg8D2ZH4bVQBS7ETEdDy6yqFiCwY37/ZNMCBI40wSGxsxbEw9atqG/dMFDap9FeGCbQDWZeZXDbwm9zExkOCpGLJN419l48vhnvClByVAD5zzgGcRg26n56IkhVG4H46KhlKfHudyU2hkPr06evR/Zun7uX/ox2vCfT/Y5Y1fSxfvtyjPsAEgCtXNvzw6FRtz2DJBJq9Nbg4qECY6qRMLG9lOmtVVgfGrOqp5s4MkMrA3WpccvtWmlyzE0UrgC7Pga5vPidsdRO0987eP7Ef3fjFPkQ5xGeD9y8v0AILNGVdOH/eoyeInogDzFmgKeRFSQwXIiZiyp0zqXz6aoAJWB7Fr1cQEmO46T98734SXL1UDA7srIbxe0vDXYzlq0qkYZuw+HM4dGaXMp/MoMlHtwT+G1boAjRsMxYCcsnHxeYLIQHl9Ss6we/zk+DbP9Ta/lKFMT4v9qOKz+tMGKTsGJ6HCLBIVkoUr/j3dT/CvlP/pBKOtImtajwJIXnymwtO7Vw/a2c55oUpXMveA8ZmrWOHDm4TYahi/ao0IPI1Maav5QAsCshty769lM+TmU8wL8PLcz9iuu5MPVfG4a7puFcD7Mose8t6YgbcjRNOfVP4rNmzfndgp/aETA9lG3ePw9F/usO2PTGQNzAJ8gZlguffiGIM0JQcQKINiEV8dZWRY41pEcA0vvOPJEJx9G9FTAfIoQV5/QyN78Ub9yBXNh/8PxPcuHMfigUZ368ENI8mze/B6GS2Rtmjn/B4vKr9IFWUtaOqfY9qL8jrSkAyVfxh+QbhHkBpAk0cPWKS95AJtyG5fjj4tA02gG/sXfuBtf3wGkExS6MPA5xFAB4o7PF523wsUvxicmEb+tJQ1AIPeCgfqfQUipjne/bs6bZ1R3rKZtV2htcA0wDT0wT65dq5YFQ3NIvgZAA60MtfaFfBmWyG64xWVS5DfZNfwy1jgUyV0KSPJbN8OY/q8Gvib944vybnyX2p6upkFGWQ+3dWfquxUju87bxosqq6X86Cc7N7baY15s8KLubcBJoW0H3796I4jmEmrF5gs3wyWyZQwmNLutMWJ8tR+QCTRvTXH8It4wC7069YJy1xhKnukOHnYePf4QgIB0JoHiM+qZyo3Okrx+GzmUO14uZB1uTWtbvCR8OTIKL4NreHFYtmWE90zw5/7disbCMHhqZph+C1ScW2qfL3n94BM1d/B1eRdViXcqFmtHfzoVChaA1W5CRqMaf++TUC2DOpqlB8zs4NngHyPc6SyRzMq0iwKP7ruvXrWbtp8QEmEqdz1487WCtYgTurfFdvkI7MytV2MkJ5LwlWRrhL/y4Z02IC/V/RALM7LpNg4aUyxbcwH2DGAD0U/YJtpFVkAt1+fDz8gSbPSh9g0ReYQKLsG4wkWnZfYcwP+/w6A8JaFmgzwKvKk4Gz/EjbgCTX6K7qHQxNqqA1DwfeYnlqC8fLeVMoK5UPsGo/fR3HXRzdnvoVBR/k46Cksthi+4yArOBzAgHyVLT2yYGEVpk1ihNJbn9/f6Dne9x4DH33H0tkAk37TCIjzmjpXwGAXxr6Inz51dcem/vk5HtQrmx5ZobCYq49iwsOKY14rDFnQKr84hpvnXHVqr472tdgBHNZCgMUQs31uR2Oc5GEG99oNCUNiUy5TuV44uX5Nfqb6lB7lOh3xBPG77xFcXFCf7xTfxj5vByvu+M3ox8ux4XdADUcw3/Y26B+qBy1ufxdrFcxRSaxT+qLEpeHl6rU0VEW+nvXHHTAQ//NYjVTZOCycBm57JeRVTEZzQmtDi3Ee6bS4MumrzrzbBlYIwDmQdjTgwTLEydzXANMi1yR8CJ29l2aEjKBnv7zedSCmsekdeXFZB+hfxLBpxi+cCqNL5lEu6AN/n1xEnQesIeJMLD1W1ChWA0l0LuL5s8//fklbDtigDlVKpQ/O/yzvAyavwpEIq4MTihbutEJOHQ0Rlu7WdUOGKroSciRzTFsVNT1czBh4Seo1TVCS6lSUO588G7P7+wm1PtPbYcxGm0z1a9QtCa0r9sLCuQtYjoaKxbo1mmI80mHKZ0b9me+utzEl0yMKYQPmQKTGTKZLpPpMZkIUyJfXsrfdWwTu04mwVSXzILlv2/i4Rr3qaV8SrwtqkM+uqKvMW+D/uV+uORDSz64PPH+6G+qz/uuVLw2k4n3KZosk7kymVLza1SG+/Zyv2Pq82rMJWbKTP7I1A/lUR3ep+ivzH2TqW3RX5mbatN80RiozqKtM5j43LffzcfXW807Ay7NAH2LWrRo7vZhLIVBmvnLTGV8apcEyQiFby4CiDGsg5L9s0DiVfRPLX2chQmiQ789SMrKQgURoEUrsl+3GqzIypCdfLwcGAqEV/Y9LZWh6wiGK466DnsuJ6njAFM5M02w1T5KpQmWwiCxOMB5cVyiCTTvl8YgEIfSXJwbFmyU12mAiemZUtdCkFwsmx0Amz4GpAn+Gfe821GhxLXA8rgRAO86ngyVJxg8DLR/69q1q0c5XDLCo0oyegHwA75TfJPuSTE4CRa1afeHkF8ytkLZToh0v3W+ouJLzQVXASmdKbE42KvoD9HjO4C6g7RTQA9pdtQs6RJ9oHiSg91THl3j/5rNs1yGtJD+/gHaurzfu0l3U8knykR9ynJpxxJ9EDIFOcZsVcr+DZr0nonCjwjOi5VPsWwOLd5vZ3x/eXkutBQGiU4QY2MNnz9PprSEniA5RE2RKg7w3FlxEODvObntpFcEfjsZRET25IY/cJ02x2HTDkO+chFVoUfT54EAopxu302E137sCYmJ6P8jpUx470e8UxwG9ckCfjnSHsc4OjYJgssYoFyXykVUhyfq9oTwfMVSFRm74D0EOrtYGKVUsqIvbOmiFWBIm49ZFgF7AvUE7nWJtMA0LzVKNoDMJlpglQ+waAKdFgBMGuC+LYfZRSTgT+BWPADgf9O/lMQyYlmeL5YRx87bFNsTr8lt09+q9mUZVfLKc67rRycfl0Ulg3w4Io9HlId8mNftWmYnwapYvhzs2rPX9Bn0ZnpnwFMzQN/ftm3buK0lovjf8xfNg6pVq3pKpIe3ndtbIPnqIMNEF8EYxQAuWdcINUig7+gLgVAkP+bZAPDlqz4QOvJyarNl3Qjlg3j+N35z+00xQgI5hCOidnSWimb7It6/mTuYYMJNxR18j1XKBqG8Ng6wOD40fYYw/Gb3CGeHCaLps2p67FrgbfiNmYvcI0TCrbLmsx0kVPwmhh0Y/JdNoGkevT7AD2g5oZNBosf3ZIq6cAFK4YlOXJyh2XIgHZAXArFjleks5asWHNXiYOU3yuvI7TkBgD05P/+GttiBwKcIsMh0XEd4oNP2yqY+/APB77Xqb/l+20yYKn5vLKC0mG/95x+oVMkg5vFUSgvxCMnArSuIUbpIRFEHE1XSAE+bchEC81z3iLjMLIn8fYn0KhJN8JshE6Ut2TXDxAhNScrXCRBZ5yCcIFILW3rhiQ+gNPrYZs6UYmqeDMnI+rwVxi80SJjElMs3K/w2qSA81ig1w7O7gz58MiuUqufIMi23RRq/jvX6Mo21nFZsmwdL/pnNNIdyIlDUp8UwqBxZm2UlJN6AtXuWwPyN00zFrVW6KbSu9STTtOqSigWaSAgPHTXIodLyEaR1/O1BX8DlM6m14gnoj+UXbrCXyimkcB6HOklR2aFAzZzsmpjHf/N/qVyW/EYcEH5N1498XWyL6p/8O5rJJ/ZHdYrWTXlmRHnEPD5eqsvT4b+iIBuSYvH64pxwWXhf10/cgsBi5ocyvMy+6NXwKsb/pSSyd7v7HHvreWfAlRlIiwn0f4UFms0nAmC4NtiYWgkAM4vEF21rBTE0C1ZkzAS6X24DGOsO5cU9DbUv7mdRm9x+smFO/fmj/vB6G0R5PCSQfKN12l5n9sBiGdwHXY7NBIW+vMZ8j+0m0NSvLB/9jTKKmle7CTQfsygn9UP7uyK4PsqH6SYPLgFlZgY9GwmxKJEZNCV57gQS0/8yAKbDrcdbtoY/VyxzZTl4KMpmeBPo9AbADmYWnBFPB2hlx3vVIiGbUqgWFrkds8WH2ruCMdEsNMAPxdP2EAlxn7TEn9jABWmAeVLNvXi/VaeBuvul+hiI9QUfYOre0yzQngiDpAPA9F580PsHGDBkIQTnPeWxO8v9fY3vjWRqTH5BxNKIH57k7oWcYl2WAXDzqh2hZfXO4Jsjl3DLk+GPDdNh2fbZ9mtZsmSCYQMLw+dvBjrVjysTMG5yVnhuuDkA9s8VAJ3qPw01H2mSqmkyfyYCrWtxtsMAoURwnhB4p/u34JvN8Pt3FgAH5QmGPo8Ow/A7ghuC1LMKAIss0GnRAFMYCVUIMGesTriYrliqiHXot7PWJfLNMJOPW7Co2lbVk6+ZWcCYta2TccWKFdC8eXOW7Wm3IVeef2/Z/+YMpGV9IABMig4zK7Z/zazei4Lki63Yd4fA2OUT8VCy5mFmAk2krMeHIJs9aSBtAPi7ZXfg+aWx0KN8Dpj+DAJgszi2xofVmCoRJNOBPCau0bQDYM59wydXpQBSaYHFm2HmNyyxOmvDIPE2cM+0cT8aO068wnrQ+gDz8nSeKvn/Wj0ndgAs+wGLc+bVADtM4yNIkHoEiVIzWsrwADg9wiDRTezYERlN585LveA4oxWUnwL55Ii/SLycGcDSLVhiH14NsMvvHQPAX9dHhIBaINIAy2BLvke6+2B1GCLfW82JKzW/c+cOj2qAJ02cCAMGDnR5bsQKontBpQrlYffefSybCIM+6TMZGjXfBpVrGGFlPJGsCK+s8mUZZAAcEhwGL7b7GPL6p2g67yffx/ipb8LxqP3oY5kFGtfLAz9+hb5FgX5OhzdyduzHj4dD8QbznSreBX1im1Zupyw7bskHsO/4Trh3zyD1oERa7frlW8KTjZ+1X3MWAFOFpx59AWqVboxxgY2wEHJSsUCLADgtGh6RTMupyfEWcnkGfp42DXr17s3qecMguTx93gppnIG0sMSTyf6CBUv+GyzQRIIV/aox25IGmEiwHMJyIikU5xFJBYCpvpn1IeWLvsHo8pptpBHWx06CJbNAm/HYyM+HTkssltORYKk0z9SeFAf4xltB4OeH1kFyvGI+bsEE2urx5cRYDADrTKB5u9KBwX/ZB5jm9dHGDWHVX+uspvihy8/wAJhMuRYtXuzRk0HRBNo/RyY4OiRvimM+v4VW2j1dvu4ETXVKZtUGr0MAuMUrAO1GPnQP2MMqEGlQkj98BDLfQDZdDoB1izv/UKg+KPI1+YDE7DkRwiAxFui9O8Ans95P29W5FDe8rtbl5TlZji4M0vSva0O5KmvdbT7d6/3wyyXo/8p5h37eePJLiAgpYdfs3kdf2u1Xh8Hgp3NA5VIpIZKcje3r7CBOnyoGkyc0gQ+n2czbLCqaAeDdSPQ2bcU3LMYvT2Q2+0HviRCUK9h+Le5mDKzYMQ+Wb0NyOItEYLtFtU4Q4GfEy5UTxed960dHQjvRlDYt5vaiL7GVnN5892Zg+PDh8PHHhm84+VSei0rNCu5ey95a3hmwnoHatWrC5i2GL6uricIgLViwEPKFhLhaNeOVFwAwA2PIXFym3l7GAu2gASYPDsFsmeW9alu7RUAozoC4/6Tr4p5HaMtBsyrWd3ZPqpp1neYZxxEwMhpuJfnAnQ8k+eV2JJ9hBwCsA9ykBe6A0R8aBBixflXKDqEfNueTkej1mCYUEpWlNnCr4PUBNiauQd06sH7jpgz3rmVoAExmmBUrVIAlS5d5dGEU4wDTHU1lZsFvs5kvqPwoqF5+VRnZd8OZUzSvBtjlF49pgL9p4OgDbAVeVZp6q2dBZTHAF1A8veVhkIgE6xCyjucvoA7T4/IAsQLFAe7WrbuD366r7UycMAH6DxgAOgC8YGoZKFxUHTfX1b7Sq/zOQ7ehU78TcOnyXfDzzQwtKj8LrRqWg0fK4kcOU/5iuyA030XH7jnhFvkOuRl/WGzw9KlIWLOgE6zfvQ0mL/vCqaH+j73rAI+i+OIvnVCSkEAKLSGh9y6IIIICIihYUMHesXf923sBK4gUC9hQUASkKEV6770mhISSAukJJCHl/97czWVubnZvryQQufk+PnK7U9/szs6b93u/p6cAUwUfz3oWElOOMCs1pYFdboab+t5jVXdBcQGs2rnQrg8wFWrZuAPc3u8RiAozs79LvVSxQItkSq5YeDwWSUOPhEuZPhk3zuID7JG3S6L0FHZCAq5AoC8pFmjyAfZDg4aQ+l+xC1ZsyDOFQXrGDIGWFOBr4gJgycNB+j7AfO+hctcT9iNWZFRiR1QWZXtuY6pnRdwXoeId90EmnEGlPecdPLwV/XlFZZXaEVigqVobRV3VP/IDRiKs8jEYbYSSEAPYpmvEAL0aSTM5ARbPIO/9JPbqG28cAffccy8MGzbMiTejehchV7trkeF9206M+FLNUrVWgLmstfzHnJ0LMQwSLTi7xyAcMhhPg3gYJL6I0P8qhdWIEqsHjVUtTnr+xR4F2OGpZuzUnzarUIDtQdvtQZ3lD4sRhIBw4krF3Q2Bpti9tyCUPzHJeUuPXhik/h1vgKmfh0Ncy20Oy7+qC5CSmJpRAJFhtSAjuxjCQjAkgvnjqvI75oRc5c3xNNjOibHeWM4VF8Oy2U9AyomGjLV56+G1blOAdyRsYOzOxPZLFr3nR3yCoXPMMb/NnXIEAh0VGg33DnoGKJyOKhUg6dar0++zOlARLcCuKMBG43yWlxbCgkVLITU1BSIjo6AbssK689Coqp9LZ9ujQ9otSJpHieRgZOM1a9YsFqqDkru/mc6Ow1Pu0pFA3z59YM3atU4N+JI6sEEFeOncURY5ncnyha++wVj22wtswyAJSuvljfxh3RhUgMVwnbwW0dIrXhMhvUSY/LkpDvDrfevAOzchGk0Lisz3vvJsygYb1T5ILCNZdC1hkLSIvCTItNIHWLU/p1jARKSIbNAEK4fUs5ZesG99lPm7ScrvUowMUohKsxgdRKyT/ka5i77I/a68Ep597jlD67BTL8BFXIgxvA+9ARb+s/Ai7qW6a9VeASZfxOnTp8HIkSPdJnzaZLVr36UiDrDIuie/CCpIs9gT+QTLnuLr6AJC+emE60aEP+uEQXKbcP5LFfEwSLIPsPyxUP3WWti1TkgVJ4gkSg6hIQtwdmbaRQeBFsMgtWreDA7FY+xkc6LYrTMmNYWYZlLc6WryjFixTlOfzczSukRcBsbGy+fmNIEVC4ZAekpDVgpB97D14GqnFeCw8NPQsv0BqBOaCBuWDofc7GD4ZM4LEJ98EJ4Y/g60jbZlEDcSBkkc0tM3vsdYslVJBYEmaOKGjSZCL1d8gI2wEpPS99e8v2DmzJlw4uRJaNSwIVyJG4+HHn7Irb7zBqb4gmaZP38+++YtW/Yv6wfJgRTb1197SXf9EBVgIhVasHDRBR2Hp/FLSwLdu3aBrdt3ODVocpH4ddbv0K5dO6fKV5dCovsdIRwpkU+umBjsF+HOLFYuWkTfmF0I767OAxsFmBfSOtyXhSIcyFvYmLV8gKmsWC/9lg0/cv2qva3Zp7f5BJPvsYUEi7NA8zp43ZIPsG4/5b0YQaEjcb88FGMCowLLSca8avqzUFNJ+/bD1QfNDYrEqKqxodw5+RjdvpRZoGn8Hh/gC7TCVMbJoLwIZb0YXLHgaEGSVddVkFr+MsmLk2qxUuUVr1H9uCAs31cG/R/EEC5uVoD1GE4pjFBaymkIrBkAQcFBkJuTC+fOFjGSCoJEHD58GHpfcQUbVfKx4yxfQI0AKCoswg3zBjxgK4K4uDho0rixBb5O+SKi6lv8udfhaXFGZga0bt0GmjdvzgJuFxUVsTooyf5ABNOlRHlViay+2Zm5FUQapAAfwhAu9St8JjXjAetBf4x+CMTDEDOLY9yEbDiabfrAudsC7A4f4HFjx8LzL5gIOUQSLPpNYZC++KimrgWYKZnE3NwBSada+F2gVUKn2T+OA3CmS/rIqiDPSzHYfc45KL/JGPN0IU7n1lWD4ODOnhj/uiLckrMW4Dad9kCHXn9AUG0M2CQgQY7EN4S7ntkMm3akA8XRfX7kh8qBHji+E77GEE/Fxab3Ri/pKcCqOMCi4upKGCTa4C5fuUrpykIHko89/gxMmjxZs+sEQZs9273h8OzJqqrvk+L72aefwspVFT734iaZDtGee/ZZJZs29VVkgR4z5hH4+utJVT0ET3uXsARciUnfrUtnfL/n/edJsGjvGdesuabbEr3vn19TGx67CokKyUqKityCTWUwbEYGWEGg6TmTjTNaqDSeD+vicYDnjwqDoZehxVRmgRafX5U/sbgPtoecovLmcJDc8vzVtcHw2GAcm/hNFtvUswDzfHpGJjIWUQpD67Yf7p/DA2HcgUJ48eN0k/yeRAu6ikVbrlOwvFN19P0hjgV3h7GsDssF7feHXjsYNjt5uHUhx1jtLcDEHrpg4QIICgp2mxwJAh0SEmqJA2wJCk4nblovl0ygpDp1U72gdM2ooswXNV4Gld+JK0wU+MP7toEho5+CnJwcOHv2LPtH6fjx45CYeBSiohrA8OHDUQmtARs3rIe1a9ag0poDNQID2YLbtVs3OHPapLi2IEpz/H/n9r1Qr34w+Pv7Q/MWLVl9Rw4fwjI14fChw5CZlQG+SLwTGhwGmTkZUHK+iJ2EHY4/yhZwOpygNOPXXxlrcA2/GlB4vtBqcafr1w4eBMeTk2DLtu0MyukfYKLkF6G7dHqcnHwCiotKWB2U2rVpBU88+RSsXLkC9uzezcpTIrINX18/tOKbTot37tiBTIG1YN36jayPsTEx0Dg6Gr5qfQRaRmGMWCKMUM2rODfy3Mn5xblRzbNqjlEJ7j0pF9afKMbn1/0+wNQNV5QSKv/aa6/Bu++a4uOKCjB9iPu0HQrTJobp+wDTh4yUTINxe7noquJ/ppwvwxBiCUh/SQk/xuV3N7aGPPP+4+3yLuHg1UMdc7Wo5ByG0vGH3+flwf/eOQ79Oz0O3Vv0BV8fa6U/K/8MvPztPXaHF1YnAl64dzg8/OhhCKmDsCwpWRgrcQx9b0yEtZuz4ekb30frrW0Yo+T0BPhl+UQ4lnrYbrt6CrAqDJK7INDUsT179thYeOSY7HoDoLVn2bJl/0lI9DffIKP7Q8YY3cc8gsrtJFvl9p2334Y3MdwUJY8CbPdV8GRwswRcUYAvNR/gcW9eD41iQmDfPtPan51fChOn40EsJkZ2hVZgpt+k614AACAASURBVAALcXGVLNDyHKoQiTyPQMrJfIB7IVQYD37tJjpX5dyR4t9UUP6tqoxIsN7IYGGerOIAqzh2JAuwU/w8pbi/JIgz7oUpxm/kF9kM9m2YRdvsiyxagN0dwtKuzC+iDGRYGnH9jbB8lfuigVTV8Kq9Akwng+4mwRIh0DQRFgWYFhwxyS+oigxAzG/EUqjKw+tQnEL1HpfDFChPclwCY7rWgK+fQFZJrgDpQYVUBxzys6B38ig/K1IcucqAQLsjDjC3AJP1PbpxNKThIQlPZAGe9IUfNIrerS98VCI55MjxWarcEhYlmJrpjJsKFeGV2QIM/RDKLN0vLSsBb68AOJqcB0++dhL+XZsPRcXlEIxxfF8f/TXUCbQ+mMsuyIA3f3oYv7/mk2jF8Hp0DoEpY+OgY+syQ/7H/6zOhWtvj4eIsAbwzp1TbWrMLsiEf7b8Dit2zrcrTEctwCIE2hUf4LpBoZCSftKGzb9tmzbMFcVoIl+sFStXGs1eLfLRIUADhDk7kqZORfK6Bx+yKiIqwB4fYEek6cnrDgm8/NJL8DEiipxJdNBGcYDdaehwph9VUoZYoP3frGjKqz6UnzoG3o1M8HEL1Jl+oEL4/G/n4NMN+dYKHN3TswCrDuTRqjliUh7MPVgIz/WqDT0a+kNidgnsScMDejTK1qvlBydyyyA00GSgqI/hhw6dKYUTeSXQLMQLY8/7QkJWCbQP94PYur5wFP/eg8ST9JvKNQryhnb498rEs5CLW9arYwNh85lCKCzwhmk7TYfQFgswh0DL+ybB4k357ZJ1qcYpygXru+PbPPhlT6G1BV2Ec8uWczwop2OJIYLxggxPl3Jqi4fP+w9y/Hj1kUS1V4Aj6ofDwr8XQVckQ3FXkmEoNi+ZFgxaqwNGrMZ8weJ1yCd1dF2Gl6ASlZ6Di8f2Qoio5QM1CdJhTrRwefvVhRqDn4WIyEhmXenevRu7O/O3mRAcYtqYf/vNN8z3gqy1t95mIkiZN3cu+z84OBgKEXK8HqHIFP+V/MYoEP3p06Yg5Lk52Qh/DoFu3boyy/Ovv81i1l2er03btkja4AubN2+CeLQoc/9RsvqS1bh12+ZYH0Kjsc6E+CMM/tikSRP4ftp0ZOUNh27du0JmZibzMaR4o40aN4HGCJletWItnEw9zq79jrBHyvMvWn5Wr14FZwsKWD2k/JFVuz7Ws2bZRBTUedbnpnW9ITGrDCMfecE319eB6Hp4UWUB5oLUgvlo+QmL86dHZkZziYsv/3iRRTUJyarcRehD8PUdO3e6TIIlQqBlH2AiwbJrAUZ5OBq7113vsSP1ONLHopJC8PcLgpJiH4TUh8PHX++D739PgKwca1+t2zAeb1+My0vxeXnKO5cDE+a8DUnpttbYsBBfeHB0GLz+fCRuJkxljPojdx54BPbhxuWewc9Bt+Ym1wOeCHq96dBK+GHx53ZF4qgFWIzf6wrLK60ZFObE26dCVgT5vf766+32Wc7wXzuNd/QQgORB1vB9+/dbiUaEQBslHXNY+J4CHgloSMAVBfiSsgCLcYDpG4BhedKP5kFkx4qDQIvlE/eAfA9hwwJN86CFVJMNLahIp5/xgkafZVh8jmlPIvsfV/bDbfEBFqHX4l4L90zLt5fBgB8yGCEYc09UxQEWO6rar9M1MkLgnnnglFxYmlAE93aqBd/fi1ZvEQJt+ghbDxth2DsTyqHzFJNFnvaztH91196tsmVcGfXfOPxGmDNvTmVUXal1VnsFuDIswCTxq/r1Y75WHcJ9YTWSYDF1UWaB1lOC7PmMitMqkweoFi3VY1CCF4m8Dhcvm0TW6mCEQz62TPcB8vfzZYvc1q1bNQ8RKJzODTcMBx4SR6vCyPAIZiFcsmQJXHPNNTbZeD20YKSmntI8zSVygnnz5uLm9wZWB/n2xsXGWjbHfCNnmMhl4tUAGDeV+X2QrEg2dFhwHv+ng0df8yKnZwHmC6HW4Yc833z0elZhQQGuLAi0K7FZaQiipUhWgMkCPHVCOUQ1qtqTPwt5VSgqS24IUWRkhS0H/DB6lYBXeQmknWwIh/Z2hqSEONi6LxHmrv8BCGYsp8jwBvDqyAng71sRW7iw+CzMWfsTrNxdYY319faCzm0C4X9P1Yfrrg0Df/F1NkOw9eDX1G7c5QcgMbkQmjVphWzQtmGWElIOwK8rJsNxRT/FfjtqAXYXBFomwRKZ+I3Mj5jnv2QFlkPyOSIL2QoscgJUBneGI33z5L30JOCKAnxJHdhICjB7UpC5+LWnjsD7X6VZh0LC/Qz3AWaItrvqWDM3a1lAqU6FQYW7ZE27oS5afL1hHxoOyMrbsp4PFCCyqRZ+nE4XlEFqfgnc1t7EnLwZEYhnCs5Dj0aBmKcMotH6exbzni4ohTTMy63BVLYpHvKScaa22VhTy9+bWYqJxIsStXtPf9yQyX64fBz4vecKMOXXjFds7/XiCjB9O8dlMR4WKwg03++J9XB5ScRdlbV3szeEi+m+Jw7wBZoNsgIuXrpMk/jI2W5xBZjBTZ5E9VeOTaYFd1YpUVqdEK288gunB4WWFy9V/RQaqW1/KHtksZVVRcxKsNao8IaQlZsJP/7wA9x5113Knk4YPx6efOopoFNYgiGpkhgnVktRJqukD1qETUOVTtXMlZI/Qb2wMPhj9myLAiy3R+F9uqF11whzLCPymjzIpADLzH5c5vZOSbm8tQ489JRi1bzyAQmB1BkEOjsTv0kVFjBnn11ejsZ+5513Mh9sZ9P7778Pr7zyCrOoN2zYwOp0eETv++Hjd8qqngWaE1fRoNwUp1eWD1l5fX1rgA87HSmBc4UlSObWBA5uHwIpxxuxzYM3/vt9zTewevffUHxe7Ybw1l2TISoU85tTCUKmd+GzOHVBBWHV5d1qwdSx0eh7XxPPZdBnWkykAC9AErHLo3RJxMgCvHNfHtSsURveuPNrqFsL4dw8YT9zz2bDkq2zYek2faIoRxVgQmqcSjnF1hhXWF5FKDV12xXFz91oCmffHXeUe3TMGF3yL702ZCswvcPhERGsiHjA6Eg/6Zvhh/wKoqVeLk/tyASFlIfKEtpHTDLRoop4kerjBItiWfpW1K5VW7cvjoyN5zXST7leLcJIThZJ5JBaSdWeKq8eKaVW3byMkXkzKiuqi5I4l0bG4AofBcUbJ7SXFsGl0b5Xi3xnF6DT75tsj8SYiul/DNNDTMUtem+usHwSEzTuIaYvL4F752UxY80uexFLhG+CRRYCCdbA8SZraPkbCI2LNegD7IpQg5FT4+RZ8HrVZE21YXWmi+L+SmJftqAzVe6JsoKv2nMKLNp2DxCoL2b/X9EKPQxRSv91AkZ7Uzz02qGeMEj2hFQZ98l3bP7CeRbGYXe1QfDf3NxcW2p5PcVUT/nVUnaNKMxG8sgDL0BzdZMoKHv8gOYGgTYQMY1jmQLM472q5MctrnqnsLRJiY5pyiDQWvl4PXoWYJ5Hj6SFW5INK8BftUYqaoztRuGO5KRlqdeyBuv5ectzzBdMVZvUFZyijpOzYXd6SaXAaNzhA8wPM4ihu1nzplaQKLIATxgXWLUKsEBKxcSrQ0zlzFpAoYp8gIirSuD4iSKY8uNp2La3CHzPd4L+HcZALVQweUrJPAEzV06BA8naoT0Gd70Vhl9xh5Uv7+mcFBg763koQDh03+614NsvGkNsdH0cjJmMy4mO9xlxlBFhkbV5eK+7YUBXW+jw3mPbYOaKqeg2cVLZgr9/ADxxw1vQomF75f1j6fHw4Yynre7RAeTRY0nsWvs2rWHvAefQAPK7TPDnO+64AxWfAmSQR0tDcT5r41yJF3sGKT47JSIvadLAH05jrEw/QrOcL4GmMdGwd892t4YUc2JK3FKEFOBfZsxgddHYgnyL4BwiV7gcaOwp6aXol4d7YZQJ/c3khenqqwdYbcz4ukn36MDhpptuZm4uK9FnmnzSN23YCrHNorHMbPjm228ZrK9fv6sYyWBaWhp+D/MY+SGl+vVCoUWr1pCcdIz9Ljx3DuqG1YN0jM989NgxFp5q5MhbYeJXE6D/gAHQoEFD+GTcJ9C+Qzvm9kLpBBI0pqamQ0hwHUZKSP6d69auw7jG4ezbSy401OZGjBpAc07flejoGDwozII1q1fDvgOHkBm9NrRo2YK54ZCbT35+PoThAer+ffvY/3lYD9UdjugkSrsxlFaHTp3Z/1lZBRbCRbrn7+eHB1nnkUCykNV54ngyc7sJCPBHksW9SGgXALVr+0PX7j0sdUU2aIAEkS3gzz/+ZGXq168Phw8ewLk6z9o9sO8Ic9eh55v6cPQoukpkZEA4xm4mFyI/bDMhPgnr7MTut8UwP0RGSePLwHydu3RFrh7ToQG5/hBBJPXpSkSo/bNoIZM7jaNxdBT2rTbWFQ9X9e/P5DR92vdIGlnOiCxJzpRI1nXwsJXqJvmE1K3L2qX537F9G7vWomUrbDMAdu/axeTHx0vXGjRsBN9MmcpkwV2YkhIT4eRJdDnCMZAsli9dis9CGIwaNRrdGuZBKvqwkzzS07PYXsOZRCzxf2IItEtCAUYLcHnG80xMxeUB4O0fjXu4UNi2eQdcNmQju25R1vBvHgaJkWM9EWJiVuZuXZRZj79EghdzFmhlfF1576uaSNl3VsyjIrUy74M4CzQL8SRDmnkdZuWTW7zpsmY/xXHT3yqEHl1DFB6Xn40CrIXqE6zQdNg68euvbfgWnHnGq3MZjwX4As0efcgXI+TW3eQI3O9KaQHWG6uoBMn+o/ZeSvnESl48tBRhlQWT6N5jL9OFQJNSE920CWtFTwHm0Dk9yDEp05GRDZgCrEWwwi23LZvFocP8IaVizjdpem1xX0PR+qQ1JexkenIHkwIsBjbXWtxUFemdJOpZf1ULPn8G0I9E9rlxdxgkmt9bb7sZNm7a7PTbyZ8LLRKsqlaALWGVuI8QhiZyBwyavHe9yn0g+WQ+/I3M6t/9kgLb9piY1InIakDnEXBtj5ut5EisyAs2zoDT2fhsaaQGEY3g9du+RmsxhpQwp7OF+bB42++QV/o3TJ/QBJo1xdP2clNbziZuAfb29obWTTvAk8Pes6kqvxBP97fNYYRYqhQVGg33DnoGoiOaKe+nZB2Ht34YY3VPVFxdgdvLFmDeCEGhvcqQWCxlMELDi5ABPh+VIl+IqGdi4047c479XVpjCPiEvot7PZzJsvP/CeVXlAH97VWE4Y8yX2AWIZIDpUD/OnCuOA8Z9muzQxY9OVyDCvGyf7WZOh31+XM0v7PPtjvKVVVfq6odd8jEXh3uGIs76qB+0n6AkEzu3ufZk8GFuk9ErF54Ql6OJl4vH9MBiIiKCarhDTmvI8oH4bgfzy+Cl5flwvBWNWDOGDMEmgqo9h9a5E60j8G6eo83karasDFrKZC8HXkfpJVfRQaKhoC48SYYstICzBY/s18QKswFCKuuOzaHHYrZKMxi3ooFVD2N5jGP+N5E/MXkdx/KT0Z7irKkwwVMHb80GS7o+S7C8ILuRO5dqGfOlXY9JFiuSM+FsqRMzV/0t9tPBvt3jkXW1ERrC7D4QslKp8oyqGdFVCmt8qLF27O3uKj6YsACLCo1FBaJx+2Vp4NDoEXCGzkPV27pupYyzeHNjZDRlFuN5HqMKNs8jxELMFOAP0ALMIafYRZgI1Za1UGEDH9WzZWeoswXZl6P+ZRWjANcevwgMj2awk25I7nDAszDIIkQd943wyzQ7hiMUAeDz2/BDQL6E7kaW5igzgF+wXDsSDNYs6o53P3mG0ha5Q0lpRVQ5KZRreCWvvdDXBQ+R0KavfZ7+HfHX1BaSs742umTh3+xYoMuKy+Ds6VHILLZ53D7LQ1xo2MiaHM2cRZoXj60Tn2EQU9E5QghbFJKOHUA/lw7HeJP7bO5FxPZAu68+gloVK+psiuqOMC0/h48grG0MYksw46ORW9tobpKM18Hn8JF2tXWeRxPKu51qFkiO6QQet27d2fxG+k3pbR09LMzWwz535zghDahlDp27MA2PfR7y5YtrA4qQ/l4PVvJVQPJGemaWC41Jc3ST0eJU8pPdrEZIym+lqQjh9GjRlm5Q5D1vlbNmlZWe0LnjBh+A8yZO48dZtK8rEESREcT1U3ki4cOxEO7Dm2Y5VhkkHe0Pp6fDj3JiskJFR2ph8ZGY1IlvXtG26DNcEuMQX8IOSuqmjxI7qM4HneMzagMxHwEW05OOuW01VesyxO2yySNm266Ef78cw5TvI48UReiO9aEj3/OZgqwZhxge2ScXNBCWMZ1D9WHy9viDTpoViUta7Cs4OoZAahe3AeJCq0RBZiQc8FjM1nYJIsCzEPc6+3DxXHwNROVfkMKMJWluiUCLHIz2btvzyWvAHtIsJxZId1QhhaChagAq0iXnK1ejANMJ22nng2BWuRvQXGAtRYDfl22+oq/ZbIrKiNbjPWuaSlhqsUILcCltSOg5JW9Nn5XvKsibFnPB/iTcePghRdf1I0dKUJktT5W3OJMsHWKG6xKFEz8vffeY/6EZLlU+Zqtww3ZFX36MBbo+ISjuj5gZZkIAf+iDx4b4gopQqC1Dif4Qqd3wCHLW8s3mM+l6hmge8KJK/10twJMcrrzjtFW8ZQdfSeeefop+OzzLxgRGcWHFpNRFmhH26yy/F6BcDwxGnZtvgxOJcXBuaIC+GHpl7Ajfr2lC+Tv2LvdNXB7v0etupWJByp/rP4Oth1eo9tdWp8eHvoGtI+pYKkPrFkAl/X7B5q33Q3FJWchYAVCnyneIvkzK1L5ZlMsRlUMYjoMaNb7IBxNqojXGBoUBvcPfhmaNbBW2KmO86XnYf2BJcxynZtvHbqhW/MrYcQVd0K94EhlP1QWYNrk7ty9h+WXFSxH5pHifyccO6y5VkER+vBnWM8B95Fj7dT7ATGsprjfRhL3raX5IcgwHcodOXKY/U3wW36d/iYFgmDV4cguT8SIlGjjQ783bd7ClCqxHgrbxJUOXpau8TxUnuql5ChjdSnKwIdkISWSRVmNnuBTB2WkIQctEqxvpk6FNhhuKjgkBJX4cOa/S2s1PR/tEJJLbilZWVkMFkupU4cu7F5KSgocQ/grwWdJ2eX3acwDEIZLazcdepLVjr41v/32G4PnEgR644YNDFbdq1cvi19yOv6muPQnT6LPO6aw0DA4iYcSDfEAgfoWhKHFIqLqs2eE+nc6wwTrrR+GrP/491yMXhCM8F6qk+qh6AChoaEMDp2I/RyDcPKdCOulRHNG/aQUg3HhQxAKnoZ93LF9O8Qi4SL5Sk/6eiJ07twFYchdYD8yaqelpkIX/Ltxo2h0j0iCswg/pnpysk3v0ZV9rwLy9aWxHsaoB0ePHmV1bcc60zFywuBBgyAjs+K7V1hYxOpshc8SpVSUJ7WVk52NMPQ/oN9VV7HrW7ZstURwoDIk59at28AOjG8fFxfH8pDMmGsR1tETxx8REY7RHOaxaA+9evZiPtQ7d2/HuSpi8qTxkEz5nFF9Bw7sZ/fpGs0xyXQ7HuLQ/F7euzeTM42bxsP7fBCfaz73JAcaL8mFZEpwZZp/3g+KLkERHpxJlxQJlo6AxHjgTOF9PQKmz8ljPsBWFmAtVy2tw32zNZQzIistwGK/ZFg1v6faV8n36DfPR4YAs0JLl5lVWySb5Xl5HQhZnrWmFG79I5OtpyeeDYPweqiY8r25nhFC7ps0ZrsQaMqP7Yvxf1Xh5px5vqtzGXrHByG6aOOWbfDkiHchNfM4zFplG47xYhxjtWeBrgwFmCaKk2CRr1nCEwLVukr5UcE9xJdctQBoPQ16VmO5TtkyLN43YAEWiY20mJupSq6UkrVn1161Qi1akzlxkjxE7t9Lc3by5CklUcqzzzwNn3/xJQuDxMl15Hq4Qm4EAs0U4PdNPltKH2Ajb6Wji7pYp0qRpmtm3xcO/akMKn2Ck9922yhNq4eRoXMLsHhYwsuRBfjLDwMgttVOI1VdNHnIzzc7KwQ2rxiClt/maPE1EbORZTYeLaSf/v6Spa9NI1vCHcwqGsOuhYWfhlp18iE59TRMmLEA9iZutzuuW/o+AFd3Gc7y+fiUQFzrXdDv2nlAMYR9MhEaTaRelLQIvaYksw+vSkGWrb/sMa9RB0Ze+RD0bG3aQMspBwmxCIK9atciKCmpsD4P7TkK+ncaxsqrkkoBJt+8PftN4TlciQNMBHu///67PqER+sYVnXkVArwrCMdKAy4DnxAkFPOxjresNykywRatR5TsWe3swTnt3ac25DxOMYjmTkJEy7eWIbKDgODn8EBttO6zKPoA27O4232o3ZTBGWIno01XZt1G+yDmu9j6Q32ryj65QoJFEGgi4JRJ1JyZh+pcRl67iKzqvr/OsTi6SggvH6y9PaoZ2stZoD+6OgheGoabFNECrKVcyvtQrT2PlnEIv20d38+CfGSOTngbFWAeA5j6LluQ0WiwHgFHvaeetg2DpDVGqkfLoIH+vDyMlFUYJC43ThvDLcxIDHbfFxmWuMWOHmBW52dPq++0N7xt5O1w7rQXDOp+M3OTIiNXvdp4qHzKdDh+saZqrwCT5eCfpYvYSbU7E4ea2PgAG1FQxRdXtPCKHdTyzxDzqBRc/jLLg5WtjKQA164HRa8cMGQBJgIRLRlypZQ2u1vx1FnrIxSLVpJEjGVLJ/kqFlCCSffqeRnbaNIJuYrQgqwRDz38sC7jNN9ok9KYdCxR2RYXD1OAP+2LpBDoE819gPUWbFm+stVedYooy1786PC/Zd8b88LKPziquJ2uPs/u8AHmJFgiYRrvFylZH7xZDnEttzneVc5uTB8WN/nxGukEKb871/eD3Zv7oDXUH3eA1qWILfnnfyfAroRNEFSzLlvQr+k6DDr32gotOixEK1QFe3la5jno0O8opGfwr6O6B9d1HwXX9x6F32AkpIk4CUOH/gx++1PxKx5kYvhcZrIKlV8dZkWWZamNb0KkkE9UNrLjfpv2AwNqMSKsfp2GaIrkdE4qzF33A2w1W7CJAOuua56GLnGXW8UtFitQkWCJvruubHANW3hK0d+6AOOUewdh+DJkxq7R38i0W+URrSh04/W+dTCOujdM3VYAsaGmw5BayIMWW9cPftl9Fmqb41KN6lAT9qQVw/wjxdA/xh+QmBUWJ5yHuDBTGUqN6vjCqmOFMCjOj90jvzayLKw7XsJ8xoipldKBzHKLwu2UFYGYYksRsu2NG8YavfEAAGVhJ4lhaAyHkLNXqee+RwIGJeBKnHBCmvz11yJmYb/UkxgXnEigEnAtobi4Sgg0CUvvAJ8L02wN5T7AFgWYK6N6+1XVforqlfc8/Jo4gWYIdIPPshmkOe3FcAgPxo8yJ/GS0XXmEEQxn5tYo1l+0QIs1q21fxbHLJBgWcIg0X36pCPZIMGza/mgmoTQZzJapJ/0gubjz7C+Mvjzf4Rs0dV3qnPHjvDaiG/hqSk3MdK/ewc/BweTd0Jy5mH2+2JN1V4BJqVs4aIlbl8YuQJsQy0vK7RaL7nWiZMzp1R6p3fyosLzogJsDwK9F6257dubGF9nzpyJrJ0jlc8pJ08hWe/as1fTSsMV4HFjx8LzL7ygrKtRVBPGpMn9BuVMvE96pFy8P3Zhk1i5lQLMIdDySabYCRVMXV5U7fm5qBRi1ekpKjSP/pgHk7YVIkwQwyBlprmdvMeV2Is0bBEaz+eXi4Mg0F99FA2tOzjuI8isnqJipwH/defCmZVXAq++2hZa1L+BhQtSJbICJ6YegrEzX4C4Bm3gpdGvwPA7f0b4nwluKacdB4tg8Mh4XSWYK8A+vufh8n6LoFXIRijzQ+svxk3kyQrOa3DQnPlZzm5EAS7DZ5RiF5MSTCzWzRu1g5F9H4Qm4SZIpVZ6+fu7rHz6xHiyrkCgjfjzGxSL3WzEMH09hq6gxKwmL4ebIOg8PrhIFk8bQP6bYojTxojy0d90nZcRW6X44nifNkuncsqgUxvMi/UkYajL6ChT/PHIj7IYgzUlpxRgu6O0zSDOz8ViAXZiGJ4i1VQCrrDEexTgikkXD/DocO2lvrWBFEK7JFhaB/VUtRmKzBFpX10bDI8NxgNi0RpL+WRotZZBSJVXfG55OVQsD6aUQuvPTezg80eFwdDLUNmULc+8Xdwz8bBPlN8SBokg0HoWai33Q1SA7/g2D37Zg3swdHdsV88Xwmt7QwEpv8ignpBjWqN7NfSDujV8YPbBc0z5dQq5cxG+t6UlxWw/ryLxYgSUBsJyEork2xcWw8YDy2HaP58CIQNjG7aC8XNeZ5Bo+l9ORtBSVSGuaq8AVwYEmhj42rVHvx/0b2EK8CNILW+GrLJJMXKypTd7Rk6mVH6leidtvD1BAbYXBklkgdYjweLkNmLIE3l4Yl3cb1TOwyHQpLgmn0hUKtLcT+0l9Dn+6OOPlVI0whTNC5pIsPDUmFixtVigVYcaRt8+I3Af1fNC9QsEDJWlAHPrvdHhyPk4o7dsAab3Lia8DSyb1R2aNHUCAl3FCnAuTn/vIfthUIe30De2jRUrszhm8gP+G1mSF2/9A1q3CIQlv3aFRpH6DM3f/poGDz6vDi1EdZsU4NshtF4a3Hzv10iaVYZQ6ApWaGfmZvQTp2DGn2hFViQjCjAvtufoVvhrw8/QJqYLXN35BqhTUxtKnJF3Gl75zppoSlRcXYFAi4q0M/JwpIy4gbRsGjmruFgRvbfmjaHVus+/BTKkT1XWDz+xtDmjeuhvSqg087Af9LOqFGBOZkhtekiFHHliPHndIQFnD8joW0Px7L/7fpo7ulHt6xBh0LQ/JdSKDYsxjVK1h+SjF/c8wjpnowCrSLC09qHy+qeStLxfwj3QzoRy6DzFZNGddkNduKc/omTE9VhcZwUfYMpvYwE2au3mdWL73O/ZkQejH4Z5W4Hh46pjIqXXx9efRUzA8362DzcSj11rrHO/XAfpcEipqQAAIABJREFUybnw+PhhDNU07YVl8OhXpgPmRnXj7MKguQsS5bfnhuRueVd7BZiUqXkL5kBXZNt0VyIWzwZIikLJCgKt14AeDNYRGK18wkZtailZfJGTFzO6boZA5z63UzN0AGH3ieyDkp4P8KxZs+DWW28FvU0qKcCt2rRi/qb2fICpPS2YNFe29SxC3AeY5n7Hrq32IdDcB1gPAs1lqTXHshXekcMIuU5eFhdzHnevMtgESWmlOSOSOGcTh6a6nQWaPnCLUWkkZaIfvmsSvNfZ/qrKFZ4vhtFjCmHu4qNwa79HoFdrJOLxM4WWEBNZfxNSDsLX89+EDsj39evUWIhppIgdLZVLOZMPzXsexbi+ajZoUoCH97sVBo/4FRpFE2OyBpmewUHrKb9UhVEFuBg/hPM3/sR8gesiYd6dVz8OzRq20eyFigVatCS6cthCPsDk41cVSWSrtlKAq6JxevcFtlVqsqr8yEQfYD2ETVWIwdPGpScBV8Kk0fow49cZl7wPMH9qOEJRfIqsINBaKDUt9y+zD3DcOFM4opk3h8LIPsiNwBVg1f7HSBvy3lXeZ0kQaBsWaFmhxX0CjwNsIaiV4war4Npyu8IejFuA6TDhhlaBzB2mlj9agYsRDYayoNSvaQDsSz/P2LYp3Xgjfq9mV833yp0rBSm6lFTkss60k3w0Hg797g1v/vgQbNj/LxAq8LK2V8GHM57WtP46005llan2CjBtwJYuW+r2hfHlF56Hjz/5tCLgOD+RMmr9la2K4gzKyrL8kou/eTl70FyxfipPFs8mUVD2OPrA4gmPKnE2ZbqnB4HmVlktxZbXzSGyWso0V6Qpv5YPMP9I6inAoi+Rnu8ytcMg0F+iDzDJQ4sFWlwcVYcNsmztzaVqsZUXZXM8u7gJORYopLvjALtDAebWfDHMFR8+QV2++Kimcz7AlbWiKer95qca8PSbu+FsUT4E1QqGF0d+AvWDbX0mOQt0Wt5WGP9+DNw0pC6eohsLUTTmf+kw+UcTe62cSAGe9AVA45iDQJ8f9dtoTCBPvp4DE75P0M1sVAEmyNJ8ZIM+g/7AZJEe0uN2uKrjUE0SLIp7TBAnMYkKsCtw+6qEQIsWYIuLi8w8amw6HM9F64tkdagqBVhc7/XcVBwflKeERwL2JeCKD7CHBMtavqKRht+xIcGS95FaxhWqQCLltECgtSzAekqmau+r1bZ5H8R9gFn4JQpDT64lfB8l7skECLQNC7TWPprq0TJgYPs8pi/zAX7O7A4jijsYXZXQRYaIuojHgdB6P//8MwwbNsz+Q/8fzzHtxWWQnZ8Bz066jbHQ//TiSrj9fWT2r9cAHrvuHRvE2MUmjmqvAFeWDzBXgJkFeAwSrlCSHfPF2dQ7IdNSqowoulondrxt+T6/boAES7Tq6VkEOLSRCKzWrl2nVKhFFmgt5ZZbiGjhij+SqPTb5gqwGF5Ffmm4DzCxQCcdT7J/+DHxaoB9yyleRgV8nS+uWm+knsVX61TT3lyJbZlPPitTAaY5GXX7KPhzzhyn1x1+6CH6i/PKSAGe/CVAwyYmFuCLNQ2+MxcWLzfFqqV0Y597maLn71th3SXr77bD6+DHZWNhMPpUzfuxOcKDvKG4rAACfCt8dbXGSL7AXQbYxtal/A8//BBMfmMrfoSxnvKKcEWOyuunGc3gsTeXQB4Sdeml2oFBcPfAp6FDUzP7uSLzyYxjMGfdj7Dn6GbL3ajQaLh30DMQHUE7ENukYoF2FwmWnsuDo3Kyl1+GEO56Cl1cKNH6XtlJUoBpM7Vq1UoWh7iyE3dBoXaq8sChssflqb96SIB/t53prZZblTN1/VfKyFZgpQXYHnqQhMH3LcLBnJIFWhacjDy0twem8rIijD7ASSnlzIeZklW7skJLGaQ4vAeeCYVWUXikLCrMYj/lPonjpb8FNzQLCZbMQh1XC56fkgmfbshnNY955BH4ehIy8V/iacWMXVByvI7F+kv+vpGhjZjSSyRYdQJDlP6/F5PYqr0CTKcOS5csht5oCXZXkqnmWbBtHgdY9ULpvXBGoCPywiAqUqpFQF54VAuTAQswwSHqhYYzUhstCzDladKoqYXJTUu5pS5c3qsnbNi4CXJyspWwa24B1guDxK3NejF++2IM4DUY49YpBViUtSxnfk8lX63TVL0FVgUR4vnNkCN++khNuzsOMFltb7npRpfiAHMSLDHOM3/cXGKBdtfLaqee3+f7w8hHNlrloniir90+AYJrIYOuOZ1HOPCkBe9DYtoOuOuW+jDpQ5MLhCMW27jLD1jF46Xy9KyvmtMNenUug6JSUqZtodf2REEEWXu2D4QvvyqFuRt+gEz0xdVLQTVDMPbwq8o4wFSOYgEv2fYHLNo8yyoMEt27vf+jmhBxlQ+wGAbJFQi03oGXPfk4el8kwdKEDTpaqSP5hdAb5PqwbNkyiMLYrJWdRAh0VfpcV/a4PPVXDwl079oFtm7f4VRn6cCGXCQoprQnmSQg71OVcYDt7VepIr7fQZesEZPymD+xlWIp+xJTGT3/Yj5BsiVY5QpotgDXHZvD/D8ZCdZApNcnUkIeXIFIBYk/gc6r0Rp7cFc+I82yWIA5azQfix5RF++7MGZORGoVBonXgQp3AcKgef+oeFVxNlzMz/nJY6mwcPx2yMhNZwpvx7ieMO7BX+CGt9szN0jyA94Rv8GjAFf2JJKitHjpMmVIHWfbJnhJNNZLL2QsKr67HxXiAIsvmZaVUFwgtPJrWYW1Fg9xMFqMdjwP3TezQHs9NR8jZbRWikJUani4GzkjKcDN4mItSpQW5JisyW3btGYyM+IDvHXrVqXfNrdS6PkEckXbKQVYS3aqRVMlNS1CKzmv6gMhKtwS6yIVdzcEmqy2d4y6nTF3O5s4VFIVB5j8Pb4bXx9imtmPhets+66Wu/a2FPhnDYbOkdLjw9+CttFdLGRYKZkn4K0fH8HfAJ3bIPnVrFgIDaEvLoWtUfv2ynWqfHNfeDgcPnqtEZR6eeM33Dnf363rh8L2dT0gCVmbpy/+DE5lJOmKJSwoHD6473vNPIeO70b255/gaKqt5b4ThkEaeeUDQHXIyR4E2hUfP4JSr0RSEXf5JukJSFSALQifqoRAC8yj1M+qgkCLRIU8vrer75envEcCRiXgCgTawwKtlvJV/frBylWr2E12mPckohXF0EVaCrDquhCVghl9RN9asXl7VlVx72PP3U/yASZW6zu61oHCojKICzWRBgb6eTM2/UxE6DQILYfCs97Q47ssdi/rRWFvrjJo8H6rOHrMaJwR35uUfisLMOUvxfZb1ISPf862+P6S0l183th+wOh7UR3z/T52NYSUN4KPfn0Wlu+axyy+t/d7FAa+HAe92gyA5275EP73zf12CbAu9NirvQWYNk4LFi5w+8ngo2PGwKTJk60hGapFQMtaS3lVJ2fiC6mafXuKMZXRgrWIL/lpjC3atj8UPbBAEyJMPqKRkQ3Yic28eXMxNMgNyueRK5x0U4stWvQR1bIucAswWe0P7j+ohEBzWLaehYL3h4JtHzt+1P7cz3sRCZc+sYZAGyUbk+dcnFe950FeeBU+wJRFtAC7WwGmDe9NN93g9Kk79Y8fjIgQdz40UoC/eDcG2nddc6HXMWX7Z3IKIKZrgpKcqnebgWjtfARPkYkNsQx+XT4FVu1ZyF6tGAxPNHlcDAzsY4I+ny83prz+szoXrr29AmpdJ8Abdq1qDk0bk9XCuY8mV36pH7nncuCruW9BUtoRTXl7e3tD66Yd4Mlh7ynzFJ4/B/9s+QP+3jxTeb92zTrw1Ij3oEl923BIqjjAogW4U4f2Th+2VCUrsU0YpDF1TJtG1Zrg7ifbvOkSmUc507q7m5LrE9doD6S0sqXtqV+WgLMs0FQPHXbP/nO2W5F+/4UZkn2BmQ9tWxxZGq5nPDy5UWstwoHv+MkUEsjKF1fcV4r7Hy0DkFG+GvNaKEKgqXp7IXKI/IpCEVE+KwVYa0LFPbqcB5X+N2YXwrur8yr4fuhbQJ/rCGSo3l/BUE1Fq+qw8mJ+Nsko9v1LSyEypBH6/o5iSu7EJ+bBiYxERn711t2TIKhmXeYXfLGnaq8AkzJFyts111zjNlkTPfi3334HDz30sK1PgrgA8Bb1YCYyDETspRaRgFYe8brWaRev8wzGVRv0PMANY3XlEhkeAWmn06Gw8JymotyqeTM4FJ8AenF3RQVJy5/vm6lT4aGHH2b9SUpMVirAPA+d+G7fsVNpEeJQS8MW4C+R0jcZrYBEgiXDm1UQc+qgfF2GQKs+BHqIADk//RYsQQSF3Ld/v9ueYdNiPQ9uu20UO+BwNnHfcDkMEtVHCvCEDxtDm47rna2+UsulZZ6FRp0PI8zX1vIaXDsE3r5rKgT614SyslL437R7IDvPdKpcAxXXkUND4IfxMab+GfTdJahyZMf9lpjAS2c2hat6huK3FN8tJ6DPOzcNhs2rL7eS0eSF78FuDF1UWqpWqH19/OCqTkPh5j73K2WblBoPc9f/CPuTta325D/crUUfKx9pqqwAScRenX6fzfPEGd1Dg8OsYgQ7Mrktm8XB/oOHqsQCLG4albBBRzruaF5aIy4QC7RIgmWP0NDRYXnyeyRgTwKuhEmjw+75C+d5FGCFkEVSP0IsJryNrj3kEytyGmi5cPH6JGuoMh6vmJf+NnpgqGewkeIA23uGxPukCB95sh6Ecwi0yhjFvt/m8HMqlzRBAbZYgIn4C/tF63Tcm5mMFZuSx/fXJP35kzaBV0Yt2HNsK4M/N2/QHiY+ORde+GY07ErYCB/cbwpXJodMdGRuqypvtVeAK2th5NASq5eMw+TkF5ovBlovmnhfa9HQU6LFp0HVtrgY8ftEghV7GZQ9slhzU0kWASK2Itgy9/VUPXgc2kib1INHKixcYl5SgKPCG7INsJb1llsg9EiwuAKsZwG+/7574ftp0133AeaLo5avrjxv8vzqLazywisr3gSvwRPGif8Uw+N/50BlxJXj/tSuLCbcOiVDoGkOu7XoB9992hZad1hr0wQpgxXfS/MHyJWOOFF2JxJTddYgpqLq3rhzIjQIa4J+v0fgY4TyiP3t1DYQZk5pDM1j0B8J0/lyL4Qw65Mk0ZgffeU0Y4PuguWX/NYMwsLQ+lvu+AHEV9+EQV7yKIQi17ca+b/b58PfW2dqEmHV8A+EewY9C53jetlIrAR9f9fsWwyz13wH589rs1sP6Dwcru1xC5JYSP52aF1++ds7bJRccmdojodkwcFmMikn5orItNatW19lCnArPHDKzc0Fpd+XE/03XESyAFclCZboAyxa7g333ZPRIwEXJOAKBJp8gGfM+FU35KELXav2Rdu2aQP7D5hcWiwMzhzVYhRViAfyz/92jpE9sfi6om+tKCGV0UBvX6pldKA6JRIs6nt0XV9IyiphoYjqIQy7WUQ57D4OcBZ9gZuEeOP/SGQ5K5vtW489Uw+io8yx1lV9lK/x39xKLRB/WQ5D6fAAr3PfYCpSGfuzi/2h4yGT2P6nxLRfyM3JhXkfb4Po8JYW8ivignng2pcY/JkMkt89sxiV423MGnyxp2qvANPGafGSJfZhsA7MhAwrsbxk9GIY8W9QtaWyDqrq0rsm16tlvaR8BhRg0SKg5QNMVRlRSkU4tT0FmCy3qelpyhn54IMP4NVXXwW98FYim6QeKZelAc4CXa+C9MiqcdXpqL0DCZWFWF5cVRZ+fs1MgjUQ/U+WJhRBZcQBdocPMH8uZDI0Giqd/C34oS+0aLPBZi5JGfT6Ab9adAp9c+NKjfOr9Wp/91saPPAcxhrWSKMHPA5XtBsIy3f8Bb+v/tYqV0R9X/jf4xHw1AOmONmOWIFHPXICnhsTDF06RqBP8TlcMlAWekgQqX+fTs2Hb74LhOG974LYqJZWd3OQAfrLP1+Dk2eOKUdVq0YdeO++b6Gmv0lxF9NpDHe0aPNvsH7fMk2ZsHlt2A6V6GegXpB57ObcKhIs+uDl5+UyxZWjSXQr17gpskk7U96RMqLF5EL5AHOyGep3VZGqiAqwhwXakSfGk9cdEnCFBbpbl84Yd3WeEjXmjr5V9zrEPSvzU/0A9zpEHiUz22vtQ+m6gEhTxuMlIWlxm2j52PIyWgoyKpo7Eypgxgx6fbkp7JAlkeGJB2xAEqz0/YUQMTad3d7xcD3oFEdhP817cy0Unmx44t9jQQF+rldt+OQ2bBvbmLUgH279A1GU5nSpQ59p/0ff+PXzDkDKjnzIyDsDT0+6maHBCPJ8eeuBTAGmPeFnY2bA0u1zL3oCLJpajwKssfLxEzWlBZhJDkUn+0aICwSvV0+R0ntZVadmvE7VyyxfIwXYThxgMQySlm8vPfgER9574CD7f9OWLUqotAiB1rImiyQ5Wu1xeDNZKIi8SUWKw0+SjUCgqV8BH6ACJscBFudHfgbkQwh5LuW5EZ8HVV7VoQYuvOlnvCwLORVzNws01ekKMRGV576ZZAFu2LABO3XlSZcE6zCeGC4/xbKWdwkHrx72QwlpvIpOX9YLTUSVDup6CyqZd8APS78Eiokrp64d8EM4JRpim9TEQfhAOYKZjSiypPAWlRRCDT/Hx8z9iMPqRMBNfe6Dri162/Tr56VfwaZDK6C4hNNkmrJQ35o1aQXPjxinlNnB47uYon/idKKuTBvXi4OHhr4M4SHWsZJVCrCoSHFkhjMTVpUs0O+8/Ta8+dZbrJsXBAKN737v8Tmw/kQx82Ob+PXX8OCDDzkjNofKvP766/DeeybfcI8F2CHReTK7QQKuKMB0QPbXX/M9FmCNeSC3vQULFiGPy/Usx7Qb6sI9I5Db4CSijwrwgo8ZvSSi1sS/zYg0bvW0KJZ5kvuQntFF7pt86KtC2kkQaNbv/ui8LBJ5ifVKYZAsirpo7ab8esYHXp9Z6edjtnwL8LMa90EF9PnGG0fAH3/8jt9XDLf0H0r0zJTtWwslq/4EOH0CAkJS1aMrLTZd9/GH+CzTnqA0czNkFBdCTUTF1Y64kl1LT10NYf41wCfUFH4xOWklcyejPJTOIoqO0onMUvjr0FmYf6SY+XJfyFTtFeDKIsHiMdZ0WaDFF0l0/NeCfGhBUeRFyZ4VWGV9lNsnhQ8h0PCYtrWHrLb1wsKYUrMEregqP2pHwiD16NYVtmzbDlpM0eIGWSvs0ssvvQQfjx2rG6eS5zFCglWWeQC83zfHQ62NIWi0TgJF+dG8ai3eqg8Ifw704O3iWy7AbzjpBFnSzuahwujjvjAP7rAAcwVYPCzhQ6E4wG+9EAVdL7dVHilP+eZz4IVEVOVXhxlSHN29EKacyYfmPY8qSbCorb7thsBt/R+Gz/54FeJP2TJlRzf0h3dxfHfegvGjWSKrKu0mKidRfzv1T2I+xIEBgXBz3wfgiraDbBo7mnIIpi76ELLwFFZMfuj/ew+yMXZrrg4Jt/nQSoxzPB7hz+YPmsYw6tQKgudu+giiQptY5VDFARbRHq4etnBf4sqRbkWtYvgQK7+vym6YrysXyAdYnB89lv2qEIOnjUtPAq4ckNE+b/bs2R4FWOexIYVm167dcOWV/Zh7x+t968A7N+Geh85Js82kWLLRRkCkped4Q6+pGczn1coHWGW9Ve2XVNZhvuaxDYHkQkT1SmGQbCy6vLywZxINBwyqXQ/rFdGZooxU6D5+36wAczc09i14Lhzu+DSdEYHxdOrkySoJU1cVK0LZiUNQNnsc+BYij8jZfPBhgR4xhfoBZJ7HXyYln1+n35Y8bA7zTPkJwVirrunvDLOlPMyMsOS/vfAARifl4zYkA3lFfttTDH8hCzcdCFd18ijAGhIXfSqsTsPsWf+MnpDZs/7KkBJVvXqKNinAtetB0SsHNMmtSEFq3749kwAPd6MSB7fKUsipA4cOadbH2Zm1LMDc8qLnA8yJMvRg0iKZhpayzcfBFOAv++pbgLU+CnpzrfVRoIa1DjT4Pd4eQo7um4Yx03YWIIQ/CA6iD48744GS0kpxgN0RBklFgkW+H689F2iXBdpRCLA7F8E+I47C2s3ZyirjItvAs7d8AM9/qyYK8/fxgpsG14bpXzdCQqhAKPfyB6/yylukh96dDAuXVSi1I698EAZ0VjCzIz/H94s+g+1H1mJM34r+BNepC2/dOVkJfyYCK4J6L9g4w5B4Xxs9HhrXj7XKq2KBFi3Arvj46bk8GOqwA5lEBbjS4wCTZYVbX/j7L8TbpEtVBYEWWaD11nsHROnJ6pGAYQm4QoJF+4GFfy9Shk403IFLJCM33tBwaX2bc2stqIXkWEDWXHFvIsoDLaukWDb6LIMZRCzKs5YlVrV/tYdMVO2nzGGQeJxdu5ZnUrzwDNp/bBbrpyVcEwdDyYq5POfyvg3X4o/nF7EwR+R/nFZQxhihefovQJ/LSwuhbOts8FmJyLCzOW54C/KxjtpSPeI11X3bZmXlen1qAYxD2e9OPW8hHnNDZ3WrqPYKsBbjsCuCowcmJDSCnaJF1ME4wGPCrAkBVBZY3qAzi4DYWZViRff1lDRVm+YwSHokWGJcSC1IMjVt1OLat08fWLN2LWhZd7kCTJbblPSTSkWafyT1lGTejl4eLlJS3II+bWZSgMkCLM+TalHmG1Uxr571XgWZlj8Q8hyTTwsu5JETsiAtz3QK5+4wSAT/HnX7KPhzzhynXwceLkX0F+eVkb/HzInXQeceS5yuv7ILyqGJxPa4AvzYhOGa3WjXqiZ8+mYTGNi3ptMKMDsAmH2C+RbBNfWUbams1ZoKMNYQf+oATFnwPuSiTzBPw3vdDddedouyfsq3ZNufsBT/GUlGFWDRkuhKmJP77r0HvvvexB5Z2cmGNfVJPMmm91H2l3OlI/T+05pzDl/yQEQO8P9pDcJNl0iwUlUKsPgOk08loXU8ySOBqpJA965dnA7J5/EBNj5LYpg3KsV8Wx9G61yCDnqJFEtUIiM/N+1HrIi0xKZVMGZ+3x46TmXEkSDQmu1SG9S2mTsl+N1MBp+1UoDtKb9iP4W6Ij+q2IOJQ63urM/F546B99T3wCtzJbPi2lhzjT9SVZ5z4pYs+AzJ2DgDd2V1oNorwLQB+/33393KHipaCEgBTn0a2U3NC4RFEdWy0NJMqZQfIxZf+QU1Uo/YnrgAGQiDtHTpUhg4cCBrVS8OsOi7Q4yvXbt2tXkeRZZgLQuwyEqsRV7FFWCCBO/atRPZZZvbtMWhVHqKNC/EnPe/am0KgyRCoPUUWq23TXUIoWft5XPDF2/xt5nUofekXAv0w91QG3dYgDkEWkQLcPFQWKy1v3eDmNikylqfDNfLlEw6rcawBtbf63Loe2Oi0gpsRAFuEOEPLz0eBU/eF4avvg++2hU+0EY7x6Dg202kHVqEYCpFXVSAAwPPQcOmSZCfGwSpJxqwqn76dwJs3P8vlGBIJHoX3hg9CWoG2JJfUd6UjOMwZ92PsOuoLWGZPI6AgBrw0shPoGFYjNUtlQ+wyAxPjPIbN202KharfNcNuRbjuS9yqqyjhUTCGAsE2t1xgDkJ4e0TLN3zXoMK/upJANGB8OisfJi07hxDfqxatRI6ders6DAczi+uv1Xpc+1wRz0F/pMScOWAzBO32vgjQVDoxx59HCZNnmwpZCGXOow+wYRIkfeW5v1t3PgsNQSa72H09rFiF7XyyfVIlmdN6DWVozqRP+FgSim0/twEu7VRgHk+lTuaynAlEH+J3Se/39mzjR0WG5+ZqslJe96yuR+A1+4frOHLVdO821ohhf3tlelWFnm3VW6uqNorwLTxW7p8iVuhMTILtJVfgvgC87/5rGjBn7UsxrISrXp59RYSsX25DVKA2/bX9QGeNWsW3Hrrraz3XNGRHzBRsSWL68mTp5R+OEZiTIoQPK04wJ+MGwcvvPiirg8wh1qTApZ8IlH38MNEgoUKcD5CSykOsFEZG/XpVr2RclnVYix9cKgad8NtyMJ/6203O62UUJ94vFCVAkwkWLN+Pgdhoda+qO5epAzVtxT7QCfc/VE5bIH+LELSsgJzEqwx4xUwY3N5UQEGLyLDcjykEVBcQbIA48e2/KZGSn9o0f+Xd/3BYffDbcNaQ2TjPdCmwx7GJk0pOakZrF4wEjJyyuC9GU9ARnY6/G/UFxATjkgHjeSIAuwICRY1x313XWGBrkoLsHjAaYH60Ry5M6nW3/1/Y4yS6wBa1bNYgGlN3YzEglWhAIss0Hph5twpBk9dHglwCbiiAGvtTzzS1ZaACIUmQ87KB4KhVUeErh7Fb5hsLTVbVvmBvIURma+LWog2owox76ZqL0zxdseZFG+LQsvROGJ+qgMV4KSUcoj53LTnsPIB5m2oEJF0T7XfjqsFz0/JZKGfeKpuyi/t87748jNITU0BXz8/aH96NZSVZENELR8oKC5jYaX2pZ+H0wjvbhfuBzX9vCAxu4QNl67R71jM0yLCF3YcL2bhp9IKSqEt5qVwVIk4L5SHUr+m/uz/lYmUzwuahiBhGabNJ4uhPoasojapLE8FxeV4zWSUoHooD2+3KcLyW4ebyidnl7G+UuJhsOhv6ste7PvPe89ZkJKWyt3wR7VXgMkCMX/R30pLoTPyIfhzeUoS+DRuxYpbWKBVjvYifJYya8FD9BRjsZzRRYbK2INKOwiB1rLakgLZumVLSExKZvLQsgCLyi1XmmT5c4szWXdTU08pQ1dxf2M9hmfua0g+yUeP6VsfmQ/wF31MYaFIAdayqoudtQdj5/KX51wesJaVmZevZDIcOgm88847YcavvzrzKrAyfKMsQ6Bp437H1U/DF58lQFCw6dm4kIlZWfefBrgcWQolBZj6RYzQg0fGM4IpnrgC/Mr0e21i2/I8dYN94Il768NbzzeE4tKzEIC+wI4mrrgyBmnaUCALIoSiT5Zkrf721zR49cMzrI8jh4XDb5MaapKH5eZeu00ZAAAgAElEQVR7wbzpL8PEuZNg88GV8MTwt6FttLYV0REFWCsMksoHWLQAu+IDrBdj3FF528svQgQrhQWaw5+Rg6HsjXh2QMeQKBunAvzyGEDTehYWaOorj7Vtr9+u3veQYLkqQU95VyTgLAkWfWsIqTb7zz81+Udc6dd/uazo7kFy/Gd0CPTvgkqIiHjh+1hULkdgWMa5SEhkY/QR9zrivlfL/YsLVcuQwOujugQF2KLQcvZpOwqw0mdYROXxfqgU79iasHxFAYyYmWVhIyZETk6OO/xkq+6pmjB+PDz51FOWBmmeyT9a/J/fFKN4iD3keY32Wm5DLkf3KWm1R/fkPPy3WM7Rfhntv+WxwD8kajZHq7iw+UkJ+mvBQmjXrp1rHSn4A0oLl0PJuR3gH1IGMS13QvKpYmBxIp9EZl5imRNfWlnZVb3wco9UL6FqARHLqSC2Wgq1+LIbUIBFpUaLBZqqbNW8GRyKT2C1a5FO0SlUs+ZN2QOvpUyLYTi0INDcT5j8hQhOqQqDxE+S9RRpLgorC7AWBFpeJFXyl+dSZdWlPPJ8ic+FXK9AhkNjSYg/4lYSLLLa3jxiuGXunHlBxn/5JTzx5JOsaGxMtOUghH5T/LdnXv4HDzIw3m81SaOfOAUz/jTR/T889FXoHHcZfPL7K0oWaMrTGklEPv5fJAy9Fi23IMQmdGa8pPz+YZYVnjxr+QNn558Ffzxdremvr2xn5ZZBC2S5PoPB6QkJ89F9P2r2yhEFuHebQSw8VBBneTTXqoJAi76k/PDKGdFUJQS6SnyAVRbgeS8CLP6EKcADp+Sy+N+UqsoHWFx/PRZgZ55STxlXJODKAZknDJLzkn90zBgrOLTFukt7WrK08j2LAAdmkOm22KZKUVYZevT2qXpdN5NgNfgsmymhVmGQVMqzBIFm/STgEyf40vNRpn4QKSF5CWE9s9aUWsX6bdO6NSxbtsytezDnZ814SXJtmTPlDWjnmwlnCs5DCgLh2qP1liyvyxKL4OqmAbAtpQRq+JTCkJa1mDV4IzIuR6EccpFDM/1sOTSq4wuNgrxhD97riTrPv1iuWQjtQXyZ9fcsxpTejfcoX8t6Pqw8tXEC9yCUQgO9IDW/BC3JJvQd9aNeLdPflIfqpmuFpT6sH/R/VmEpa4sszX9ibOdDZ85DeG1vdo1SbWw3H9tNyipGq7A/sza/vzoX+2GyXrsjVXsLMJ0QfPDBh/D8Cy+4JI/SjEfBp+4eXAzq45HAaYgM2VBBTsSDbcsseir4h6jQUo/swZxVllw9CAcfpRasmt8nAhY7cYBFn7CpU6bAgw+pY1Fyv1y92JGiBVhrcyVaILQUYH6aJbLLyhPLSbBIaUw6lqgbGsESBkmEP2vNi9iQvUMGyiufTvJ6jdxjb7iXZSNcGSzQ7oBAi8+FrADfiyF33n87BaIaHXTp3avKwmSNXbwmD776Lhsub/Ix1AuKgN+WT4UVu/9SduOavrXhrx/aQ4BfoW4oJ27lNU29CS5kkwwqwI7Ig/yb12zKYkX0SLAcUYDvHvg0dGvRB5mvzS4D5g6pLMCi4lpdII5iHOAOCMHa9RRyPFByJwmWioNhHfr/kgUYIdB3fJtnCbXhbtcHreeHH3jSN3PYsOuZRc2TPBKoKgm4wgJN+wF6XoOC3BcmsKrGfaHbIZ/gm2++Bf78s4IM06JokhJM3FiERBUswJoQaHnPozIEaRkHxH0RFwr6AIuQZpu4vrLwEDW1YFMZDJuRwe4ce6YeREfh91aMV6y1dyPlF5U6sjiLJIRUT78rr4Tl//4DXj4CUeqFnjgD7ROyqHzrb+Cz6DULyZUe2VVVEGG5ow29Ogb+kmI5PDYgIt0s1V4BptFpWRwdEc7Pn78MB49OhyuvqAXz/smFidNNPgbkO7HpgboVL5keTJkKGFGAxY7JcA0teIlYxsiiQ5BfOwqwSIKlpbSSEtWqTSs4d+4s6CmcogKsBekTN8j2FGA9n0CRKEsLSs3FxSzAkzuYSLDsKcEqyLJqMdV6BuR51TrI4M8JLubP/3aO+Z/Q6eO+/fsdeWTt5nUnCzTVFd04GtJOm8mcsHVSgN99MxUaNjmg7IsV9Ndub6suA+/XsWOxkJbcEQ4lJ8A7k2bB0SSThbdWoC90bl8bBvULgwfvqgMRdb2Z/62mYstee7w/BaHgOpZdNu0E1U7GtaVfQxsItF0JkJ9zOvaxe6QF5v3hV3nwyodHWFG9MEhGWaADAgLg2Rs/gpgIW/K5fzGM0qxVCOMVkmgB5gdTdsehyEAWng0bNzlT1OEyogXYAoGuCh9grgDXDwNONlOVJFiczZ8ERmGnbrnlFggJCYHs7GxohetPzcBAOHnqFMTFxUFCQgLEx8cz2TZu1AgKCwshIjIC+vXrB9mZubB4yd8QjGWL8HpkFLodYKIwbjdcPwICawbAubNFEBFVH5555hmIjIiETp074WFlEmRlZbG2crBNqi8sNAyOHj0KATVqwMqVKyC2aSy0aNmC5b2qP3JYYGqOCCQiZqPvVcvmrVi98+b9hb7wSSwvfZeobV439X//vn0QGxuLISpNG2VKrVu3Yf7qZ8+dY3m3b9sGuXm5MHrUaHYtNDSUjZvGROPtdfnl2K50CHTsGGsrGtEwlGJj4yAiPBzoe0bjaNO2LStD4yNZpqWmsrw52TlMzvQ3jY1kcM011wARFQb4mTbdO3dvh/Xr1rM+DR48GDp16MJkSSktPR324/eB10ftbli/Hg4c2A+dO3exjJXaob5TGjTwWjh+Igm2bzexfddAGdM9+j+maVOIiYlh5ak/9BxweZGcjuE46ZtP871n9x7WNpU5lpgIp8+cge7du7O5oPpp3PQMUH+i8H/Kdxm+z2lp6RjZYAebp4iICPjmm29YlAhnkscH2BmpVZQh177+AwbDylWrLBcJ3ThnVAiEN0QlmNY/VEY5MmXmzaEwsg/CWFXkgKoDXtnQo1KUVXspSQE+8EwotIrCdnlcX3lPJliA6SAv68VgqEV+pQSm0YJj876hhZvyfbzEFPaIp+oIe+Z9LywsgBofIfq1WuN4jT/bpBhnFOZBxNiKfajx0rY5q70C7I74cCIpiiwiTQuBUcVIT1lyVpESO6llhSYF2E4cYDEMkhYEmkiwOnfsBidTTdBNLcVVVIC1rMlGFGDaELRo0UI3LjFnpSb4e3zCUV0SLCULtL3FmQaqdcigOqCg/HrQZ9UcSSzQpADv3bPdrSeQrrJA0wfmlltGwi8zZoAqDNLQHqNh6ldZENXQBCm2SaQQ0kfn5sbK2y4ryPTR3oFkb9FoFVD4/dpbGGWrLfkJU+rcKsBCOKWn9Ir181BH5U3qgVcP+37C9hRqZd8JPo1jLu8SbmlDJPjy9fGF63veBYO632hT3Ggc4LgGreHua55GpR8VdCntS9oB4+e8bnOdk2AZlZVqbKSQrV6zxt6UueW+6ANcaXGAzSzQ8Niyij5zBbhRGHT8MtsC5aoqC7AMUVf5can8sEShk7JZcr7IxrdL9NXif9O3mQ7M9Py4jPh4EdmhfwASt5h5KAjun5VrYoHVS1o+ZVRG5ZtmpC+q9hwpJ+alZ96eQqglb+qHkXaN5BHrkp8Jap8UYUeTs+W02vGEQXJ0BtT5ZTg07W9XIwImuCESPJ48ayGj0iR+VSEaeVNae1E9NJ0UB9iieNO3XQWrRqPB+n0AvaeeZs+/RQFWoXfEdnEfcvBYKVw3LccqtA5Zfmfg/iaqgSmyQnVLxQ+1Av+oCl6T6tZ/Z/tLMYPpGXA1VXsFmATgigWY4CGpKWnwxf/uhtMlB5GcqQAtKb4we2GmxZH8xLMYB5hIsESYBTWsshiqrtM1LWIlrTr06teadXHB4GE4HlmsqSCSchuOJ7OU9HyAxbBDx44fVcKQREuxVl3cAqFnSeZ+amJ8UXm4nM3UyKbZSgGWSbD0LL5yo0Ys9ap5kcvxPJLvC112dxxgmt9Ro26HZf8ud3qd4OEn+MGEWFGvNgNg9vQAfQUYT2xhtIYCzMMDkYIsEULZ7bAIJ6bMKsvr4fMASTlQfnWYrvXWblsXUQb50ICIsx58/iTrISmgDes3gddHTVT2eMP+ZTB9yRe6oxnU/WYY2OVGqB0YZJNPpQDTu5yPFivy1W8U1cRyUOaoyPRcHhyty15+8cCzUkiwqAMqH+ALDIHmDPv25OO575HAxSYBcrUgMkcPBNr1maH178or+0FurskKSkrwzNFBjCF64LtpDF5q5Vtr+rio0Y28O3pKrpiH/hb3wmb2aToQPJBZbiLpaosWXS3OHdwnLN9eBgN+yFArwGI/OeQ5PBA+/jnbyupL3agq7gXXZ0xdQ8lbA8G33IT+uhQTxQp+/G/XCMuqvQJMp8PzFsxxPQxSLvpn1Z5heY5uv/EQ/DbvdAULdDCeSKlgFiqLoAoiwl98PaXLqLVYlU++Zt6AlekowKLVVg9yzDdO9mJHch9RbhGSX0puRaQT/J0Y47dJjK1ixJVt2lhnZWUoWR+5nzARZW3eus3+uz/xaqT+R3glh0CLC7pRi67Kr0XL6isv8vIHhH4LCz859RMMJzszza0WYDoouOfO+wxZS7SEyBm9ZQg0Z4HW8wHWs3Kye0eQzGD5Kc3YuFp9ssT85YRSlBGhVKKizfIsQ/ijRmgk+w/NxZlDlqlI6sXEULMOPHTda9CiITGYWKeDx3fB76u/hROnEzUHd9+1L0DXZpeDr491KCkqsPHgCpj2z6dWZUUmdtHH31HpkYVn0+Ytbo3nrtUH0QJsRXKo57vm6ID0fIAFCDRVW1UbMZEtlOZt8JAhsGXTJsjDjXDX7j2gLRJJzsc1IysjA8IjTbDm3JxsKER4cN2wMIQ1n2V8C127doP1CHc9f74YDh2Ih/DwutC2fQegNYLQO/XQ8kuEfgSlJYhtcnIyZCPkuEPHjggDzkG4bbDlGtVNycfXF+KaNWfw3OPHTWijoKA60CTaBDUOqmM6kCF4MEGUd+/axeoj6PR6hNWWlpSwOqg+Gkt6ehqkIgS5RSsMgYdp357dUAMh3v0HDIDCoiIGSaZ2aHyUqO1olMncOXOwr/nw/EvP4b0c2Lt3DxvTmtWrsS8xFhgxwbepjp49e0L66dNw6uQJWLhgEYNkP/jggzB37lw4fNDkGnIIUU0tMZ4970ty0jFW1/Dhw+H9d99h/SXI84aNGxAFtBflXMDG0QfhxzRWCpFVhH3msqSDTZqH9u3bM5jx0aMJDBpN8OsMnDs/P38GG1+HiIreffowWVF4lNq1azOZcDnRPZLfDoRIl5w/j5D0SDZWks9yhJv7YZlrBg1irLg0b7m5OTiv8awd6k94eATKIwAaNGwEBfl5sGHDBujcpQvrM9VL0PfUtFQ4gvDwoqJiOHzosJULjSOvlIe0zRFp2c9LkOibR45C0qd/LYrwmN6BGC++nLFAa/riyug5akokq6LfWsYCLZcwPCTvPT4H1iOxEmOBpr02J+eSXQqFMEi6EGjqB1p90096wdg1Z63CHBHa7ulnnsb3VM15Y196Fz5H2arvwHv5exe+Ixe4B72/P8WeG2dTtVeAyQq4YOECl08GSzNfB5/CRVAe5IvhPv3h+is3w/y1xUwBPvVsiMnPQIRZyEquHis0nx0V9FZr5hyxOKqgImgBLq0dASWv7NUMHSDGdtWzonPonJ7lVqxLy19H3IDNnDkTRo4caTN63pYevJn7GtLhx4kU7RA8ZP09X3Lefhxg1Rw4c1Chmgf+QZA/EpICXBks0KQA33bbKKcgbFwk48aOZQRz4mEJv/fkiHfhzbe3Q2iYfigqrUfcJQi0AxZg6BzquIXZ2RUVy50v9wbvclyUvX3Ax4soJ4kpEUMfsWfAG0oxnBLdw9g44ONtioPnTBrzv3SY/CPGFxYSKa5XdRoKN/e536bK0zmpsGjzbwghE2C5Qq6o0Gi4d9AzEB2hjiesBYHmzPA1a9Zy+lkjgr2t6C9Ivp6VnaoMAi27oHALMLJA83AjNNaqUoBFFAcpFN9P+x4VvH1M2WrfoT37htI6Tv6r5N9Lif6mRL/pb0IMNUdljuoiCxL3tSXFiVIYKsqEBmDcCziX9H9yMiqamLddu7aoVOaichTAFDe6xhVgKkt10D3KTymodjA0amyCJvJoALSm5xfkY/vxrD5KfAyk4FJ9VE82Km10EMv7Ra47lHrjfoH6RAoctUP/U6ofFs4OZMnPmPyD+beJkE10nda/Jo0rDmyDgoNYWW6RpDrJL7lNmzYsIgWVI/9YSuQ/S9d5X5JR8ebt0aEwXSeFluqgcVG9NI5u3bux8vydEGVJB6Y0D6SU0jhSUlKYT25uvski0qRJY+a7S/NKdZJfMv0jmfBE9+gab5P3iWT87/LlzCecy4vmjWRKvsHUTtF59AmPCDfXW4OF+dqPvtGkeFPy8/WzhP86cfwU69cdiEbahQq+M4n2ebNnz9YlvHSm3ku9TAoeiFx99dVs7sTEFOCr8NuFsGhGkuVjdjLV2/fyClRKsixovh9CV7ACjEVbd2wOQ1zOHxUGQy9ThGni+VEB3plQDp2nSHGACZ0pMDxTczv3l0OP77Ks3B3GPPIIfD0JjV3VPb3V9JLx+9WbquVJeQwN4Gyq9gowkacsXrLEbQowCZKU4AEDD8CKDXlMrhbHfD2qdZU1UM8pX2/GZDiJnmLFOixQ2fO/zSzQ8JTpw69K4oZoLZ0W40dGlT744AN49dVXgXy69uCJOH2s5USn0tExTdkGWAydI+abNWsW3HrrreySli8xJ7jSg0QagVLzdi0s0HgibVnE5c7L1nO936q50LLcq5AAwsJPiAJOhkNdcjcE2h0kWNwCLM4v9ZVOX/u0HQo/f3NeGwLt7KpkoBy3ApcfLQIvCsYu+QC7pFwbaF+VhRRfP1JoUfktL6el1RQiQOUbS/1DGzV4I6lDaTk+CFiujMp7mcrYSy+8lwmfTDpmk43aahrVHF4a+ZnNvZLS87Bi10L4A63AqjSg8w0wqNvNECyFP+J5VSRYdC8pMZkpCWK4NHv9l+9XJQS6SuIAm8PQKX2AkQWak9/RAeuqDVuZla+yk8j6ryVv5jKCCqwnuV8CKtleSvJ2JQ7wA2hV//rr/4Di4v7HyuUaVUowkb/e0S4Q3r7KH2q1qG1ShLkBSLU/Ffeg1CPxwF/PIiyRYNmEQeKj43WgVXfiP8UW6Ktlb47hcojFmpNc/YVWbNEyWJVkgy5PiE4FtF7A2uke668gI1eswNVeAXYbNIYg0PmmjSEpwFdcuQ/Wby+A2BAf2P2omWlOtgBrwWJViwFVrGUB1lJ45YVEXgz4b9n6TL8NkGCJVtutW7dqwsjF2Lx6kGMOgdZigRYVYC0/Yd6Wng+wGAfYUBikL/qY5CGyQDszd3w+xHlQwX/ka6oFzewDHDchh4XbIoVy85Ytbt8IuxKahrrN51JFgtW/4w0wbWIYNGm6szLXfM26RRIr0+ulEX6oEntXVHIOWVyDENoHsGVXHlp0iyD+SAHsS/SBE6fOQWJiPrzwwP3QpY03hIRlI/ywBBo2Nvnt2Cjp5VwZJgXEC0pKTGyu3j41wRsV4zOnWsK7X+2A6bPioeCcdiy8umh5fPn2zyFEocgeOrEbZq+ZBklp1r5D/v4B8NCQl6F9THdNaWn5AHMmdleetaqMA0y8DyEhocwCOaZrDfgamb6VbKeuPDd2wiDdN+0sTNtZwNjfqyr2pDg/9txZXBm6p6xHAioJiCzkjkrIYwF2VGKO55cJsqgGchEZNySYxYRlbNGUiBna9AFTw521+G7ELvFvtQBpptsWBZiz8ssGB1SAuQ8w5WdhkDqaCLymby6Fz9FoJcaJJcW3S+fO1ZroShQbOzD7sA3CzJyH/Tr+ZFzcJQ5llkL7yaeUxIb2el7tFWC30ePnYXiPvCkmCHRuCUR33wvJp4qtFWDuA6wHj7Uncbovn4hpXZMXDNmirGUZpnIGFGDRIqCltLJFsFdPFqJELw4wvZjN4mIZU6fWnPD2SNmLP5Ko9AHmJFgEgT5w6JASEinGo9XyN7aaBvIB3odEUPUQCqs6jZRPK42eXurJn8+p7MPCPxwEgcYDlcgvspkCXBlxgKkpVzYdVJ4/F2LILLrOfYDffj0dGscgLeMllkh5LcP5P3HyHEz7JR2mzsiGlNN4Oiskzqj60u2fQWyECSLq5V0GofVSIa7tRigL3A8RYaXQMLKinKwUkyXZy6scDu7uAnPmNoav/vgeTmXoQ85Dg8Lg/sEvQzNkdLZK2N+s/DOwYMOvsHbvP1a3usRdATf0vgMiQxtpzqQqDnDLZnFwECGWlFzxAX7ttdfg3XffrZKnSCTBGt2+Bvz8QCUowHos0AiB5j5vNOCqYoEWDyDF8FVVInRPI5e8BFxZH+jA5q+/Fin3DJe8YN0oAFobp06ZCpMmT7b5lj3Q0Q/u6FoHLifPA9oLk9WVkh4DM69FtWeme9I+yAoCTfdlYwKSYBG0mUOgia36RF45PDDftI8SU2Xtqdwobser2vAlwD9fWGL+OlIBKYq7kOQ3MbsEBsX5Q6cItOxf4ERhjWbvz4K96eehXbgfDGkWBLX9He9U8NhkyC00hp4Ta6/2CjD5gf6zdBHzu3ElkQ+wt/8S5v9LqU2zTXAgEVlkMVnFJuONqJRRWdlRQZP5S03/a0FJxEVDlZ+XlRcIUSEzEAdYtOrpKcA87BBt6PftJz8f2xih1BXOAqvlTywqwCdPnlJCqbkC3KvnZbB27TolHE+0SK9Zt07Xb1AZB1iUr705k2Ut/pblL86p1VtmtkyKizkt/AIEurIswM7Cznj3OQRaKwzShHGBENPMFGdSMyEbczkuutC9hiYc2ItOlR1lgnblhRfLOsEWnZTsA4+9cAZWbk+CgrP6C+913UfB9b1H2fT2RFYCrIn/DO4d6QtREeVQu1YNiG1cF2qiH2ReXh04fRLjLp9qgP+i4VxBHdgZv5GRWJ1BX169FBhQC4b3uhv6dRqizLbl0BqYgzCqjDyTPyCR5owe8Dj0aNFX1ydZZQEWmdhdedb4c+auKdWrhyB/RHhEPmcWC7C74wDT+oup7NXN4B1qPogQfIB5vE3K427XB62xiwqwHsKmKubA08alJ4Gh1w2BhYv+dmrg9LzO+HVGlXAEONXB/1ghchMhcrQ333rLZmR0aPhoL1SEo80KsBl6bMXcLJdSuZVRHgoHiUtl8NhMpsAwi24U7o24uyHPQ21QCg6E5SsKLH6fBNWWFV9C1ZCrHZHRVdfwRqrHiZBLZW/0wG+0/RBwYnkKGfTWv7mwMqnEYiWl/SYdaIy9JtIphdMdjzuxOE/dVmBlsSfE7UPdasFLl6OxymAiJbrv98edIsOq9gowbcCWLlvq8sJ4eNf/INhrHoSH1YD0jEK4ang8U4DpBUt4Qgi2zSdF5d8rTpie3wPl0/Ib5ffkduS67UFvDZBgiT7AWrF7qVkjJFjkI9qyeWvGOKxFcMXZpOnl01KAuR+hHkSPK8CkJK/fsFH3NbH4AFOu2hoEO1qQZa05FFvUsvCqeiVCdM3kDx2+rohLVxkbYVeUEhoCP8ygg4S4mBZWYW4oDNLUjztAuy6rtOeAlEtieqZECq4QE9hi7fwBSW/oFLk/Et44Ec/X4Dppk83S/lRsn+ZRFUpJUXn8wZ7w1YQomLfhJziWpu1jz4tqKcB553Jg6fY5sHjLHyxrAyShur7XHdCxWU/225ueF47qxu5t2r8S5m74ATLz9OPf6SrAWOeZ3HS0Av8CFBaJ0oDOw9H39yZN318+DpUFmBjdM3NMJBSRyApLcV+dSVVJgkUKcIOGpjjHlRYGSc8CjD7AIyblMbbVqvRN41wONG63uQ45M9meMpekBPhBujOD14tS4Ux9njLGJECKMKHIZJIsKk1747hgH3iqZ23ogPxwrWLQdYfO/Uip5Um0FIv3eOhayovf/uBxWUwBZizQbXCflmNih+eW5vVJXnA4rQRm7D3LFCaV0tsKiRTvuedeGDZsmLHBVbNctJct/3IYsYYY7vnzS89YMWDLBWkO/7w9FC6PJLLOqkn5iN4e9LM+ezP7Lo+MNNwhZ8mwqr0C7Co0hl7w6dOnwZ9/zmGwTkpkGeDJSgE2AvXgBfWUJ5X/KZXTgueqHgMtSAm/bjAOcMOGDdh4X3rxRfjo44+VDxzfOOnF3RVZgrVIsEQIlJYPMD8l1mOc5izQenn4QKwUYB4HmN/UOkSQpSBDnem+lp+LFixaPvCQfICpylMnT7r1xJJgy7fefJtLYZDEw4z2bVrD3gMHLdIZ2mM02LUA/4LKpRg/W1ZycYFmoYooSQqy4dXPhYyMTMusgJd3CQevHoG6tW1eNQR2bu4Jq3YtQkblmZBdYJ+BUEsBpoZOZByDn5aOh/ScE9C347VwXbdR4O8r7iAqujN79TRYg9Dlc8VmeWn01J4FmIptO7IW5q77EWrVqAM39rkXwybZR9CoFGCqi7sh8PfSmekggr3D8YddJjM00vY330yFhx56mGWt0jBI814EWPwJ7hQrFGDqQ1WxQPODTGrTowAbeVI8edwpgU7IOu0sC7TneXXnTDheF+2TU1NT4LFHH9X0tSSlpQBh0QOaBkBELdNe+qpYH4hGD5OCkjKohdY9i5UYfXktCZVh/1cyWb0c0pyUVQL70otgV1oZpOaXwtFstdLX78orMdxa6/8Gs7OdaSnfvxDKZj5lWAGevisH7p2XZXeySe858kRdnKeqgUR3nHzCyuqr1UGGzrrOvhJMFuCMwjyIGOv44Xu1V4DJArF0+RKn4wCLCrA4EcTOSSdSSguwymKo8uulClXQDxXsljeuIvIxQqokt6WC4ElPmmgB1lOAWzTsAEdO7WGlecgT1UPLLUBajNKiAsyZY+V6uALcMa4nQj43KN+NHt26wpZtJthtDsZx5KEoVMO7knoAACAASURBVJltLMBac6dnUaeKjUDexXzifGq1ibAeDoUkSxDFW3RnovkdddutsHX7Dqer5cgACrcR0zjWSpkmEqwfpwQjqZNOaAtRwaVekAVYhDqL4Yzke0732lhBiwWY4NfoH2PP+rxv55WwbukAVrm7FGCy5i7Y+CsknNqP4R9GQfdWfTU7704FeOP+FTB3/Y9Q7l0Ct/V7BDrH9rYrNBUEWvQBdsXfXG/9sdsxBzPYKMBjMMasGOPdwfpsstMabocFeuD4XFiaYDKD6LmfuNoVsbyoAFcl6Zg7x+Cpq/pKwBWSPLdxvVRf8V0UPScf4ePHTzBl+KmnnsH40UW65EO0jw70Mym7HcJ9ISHDRN7YIdIPaplDzaefLbfAc/m+W2uwpKw1b96CxfGNxFjl/1Vrr2r8ZfPfAe+t0ww9B2RlrfPRMUN5KZOjFlfDFUsZCfb8+N/G97nMJ7wZnqDYSY6Ol1dX7RVgV8MgEa7ey8sHCALdvN5iiE/yw/iDeXDt7cdgx34TDGPdQ/VNjv+c/Y5LTwWDFhVYlaVXy3JLdcrKr4qcieezZ0WmMEhk8bztJ9bborir2P8BCSugLDKG/Z0UvwNiLxvN/l41dzpc0acHeKeaXhrKw//ufectjBGbLK6bN2+CNg184HytpuBXkMjysLzo58YV5fmffwFD7hr4//a+Az6r6vz/yYAQAiFkEHbYSJAtKgqIqHXiqC1F0bq1WH9qW1ttK862VsXx81flr1JXxVm1gBYXihMEFWQpsgkrQBIICSFAkv/zPTfPm5PLXe9IyL28xw/mvvee8ZznPGc851mhPIKuF6c9Tpfd+jh17dic1i01PAdLeanv0hvuZVufl+n80fn01tQpIVh1+j99/A304ZyPSKlfznsx1L5idgWe2r+qDbMXaL2ycBxZ6bj3Yr/tplrNt6CXTNtD05fuU9oHb7AWQqwXdF3tUe+212fdnlt3Poby40+6lv52Zw317PuNbXVKwvohS0nZS2NNfs4hElYJZ6QqOFw2wNy0gsPq8qm2Z6tX9qaPZl4a6mcsGGCEJVq8dj49/8GjtH9/JR3TdzRdPPZ6nrbWN7GxYoA3bl9DM758kZatX6j6cwzb/p47YiLltjXUgu2SmxMsCWHmlbb0fI0p4amp2kcZmbnKC/TvRrSiKRNY6t8QNsA9jqPKq98OxUQlGxvgxmKAxQQFeI/bAEdCpfEy0WAgGhVohO164803G0VDJJo+HillcW7ettXwIfH0008zQ7yNCrcXskf7OWpdjVWCYKAzm6uIevMxw4bFVEsuVnA2dD1VB/dTwv+7hBJ3GHu2W7pjbhHd+6kRxtVrUvbXDSgFhqQ284F1np1V4Ux8dq9mnlShj1gGGKpzH340J6ZOsGq2llNiZ0NqhhupVTdmU7tslhJZxQEW6rJTk7VjiO0kvXp9TvaldjbEVgw2h+SoyulhqE6wF9hQYgb57TVEe/fX0PhRrJ6CQyAkxxWsYpnKNgG1f8tbNKc7P95PZ/VJobHDBxOt/YrtabPr19W1A325Ypey07i8J9t9KnVjvrlBe1If21cv3kjUO4vVYZJqVWBqJdWqvhqesFzm7dV76ORuNZS2z+TqHfWwJ+cNZQn0ytL9hie7tFpGP5fhKmSmGuFHNNiJ4aJihkfVzW3aXRwAKWamVl85nBheJybaajwkv8YAo6lYH4RjEQdY1Nk3ri+gXr2717vtBQP88N/LqVPX723X2MMRj9frgu8137qNKfTBq3+ulz0WDPDmnevpn7Mfos1F64y1pmUmnXXseDp58DmWoMWCAT7ATPdHi2fQrPnT6cABw8mfVydYW0sK6K7nJx0Cm2hhRBMHGBeZX3zxZaPFoO2fn6/s2v5+ajrdOo7XqlgzwPXWDl4HM1ncUczqaLW2/x0f3qUOAtjkH3/iCXbYcq1Xcow4n+7JPS5RixiN8YIRYABRIoYOGRyxCjQ0TWaxAy07B5wRgBQv0gAYwOXid0u/p5kzZipfMJI2sXkX0oEDB3m/SQ4xyWBw9STM7hlnnEHDhw+nQYMGKgHVkZxU7N/dP1L1n86g5Fz2o+IhRRIb99WfZdL4/Prj4dTUaytKaUyPZGrXgsNQeUgb9pRRt0c0/sNDGWgNfPcr+8gUUsURywDHwjmC8q5Wchcl7fuvCoOE1H/gokO9QOu2jE7MkoyKHfNjpwJtxUSjLidJogdnWIoZFUZTnuVvXq3N44ZapwNoT+Ll4rmKmUbYx4unv22cT69P8qP+9lwXzBeFkRY86G1y4HPlPp8djakkbenwQRJYhljG/H1fbT69HWakQ/Ds4nzII0y2Drtep5vk3Ukt3W48ZWycxttukgMeZoAlHiiyxdoJVixsgB984AG65fe/J93GW7oEJ1jTpvSj/EFfeljK/JmlYHs1/eKXRKcNvoY6ZeWFOrF49VfMRL5Im3YazKtTuuH8uzm+7rB6Wfbtr2B73vfo3+zVWU+De45QNrm5GewQzJQ++W42vbPgFdrtYnec3jKDrjvnz4eGQeL61mz5nt5kD9Crt9QPXeUlDJIVAwwtjPUFa5VkJhqHa3o9bviM9rseB7jBGGDdF4MOMNYuToP+d1fIDqqxbIDhqLBdbq5qvzG9bkc7XvHywcAAnFbO/2pBRJ2Bk7w3mamKM8ARoa/RC2GNnTbtn6pdqCpDZXrrlq0hOCAxbt++zr6zQ8cO6vuQoUOpS5fONHjwkEaHuUk3CO2hD+5jXsDbZcBPpm8Nmdh47ZeKwTyojafs4nTqtJ4p9P5EFjJ5SIsLy0LhqzxkV1kggNz9h66u2Y9IBhi35zfccAM9zCq3UacqnpzVe1lfNptqmIv72fiLlWMs2AAvmZRlLwE2M1YCiBVD5dVBEuqwsx22szW2QoAbk+7EoNsxjG6SUGHIdTxYSV6dJNhWOHRzWOW1DTP+7H6b8alLjq3GBvmd+m5VxiQBbopOsIQBtrMBnjqlA/XJj+xQE/WctaoANsdreR5f575ourUP6XWvE3+g0pJ0OpMlsyOPPj1UZMX6RZ69QOtxgKWCrcUb6aE3bqM95fXVxTLSsuns4ybQ6IFnHAKeVy/QbdIy6aYL/0KdMuvjoPLAPpb+zlTOr8ypefMUuvas25hRH26LFjcV6GjifDZmXFr4fTj33HNVP5UTrFjbANthUNYAvuATL9DI2lhxgHWfD3ZOCN3mRPx7HAORYiCaCzI44HzjjTcsQydGCk+8XBwDfsAAJMCJ858KiwG+/p1tNPUbTXjkoaNzLsuisfBY5pK279tLA6cWhTxxh1Ou92M7PatAA4y4BNhlMCA5mPXODDqRF8hYJdxeHd1/gFKRUwNwU4ZRtdlRihXzZGaCzEBZMVJemDIrr8NSt52tML7bMYb45sWZl87w6mX0ful9Nj87DYodg+7lUsGJIZU2nRhVwY25H/pvJ2bfrg2r91aXFninOcFCsVhLgBG798KfXhhxaBrAJBoWegxR6SIkwP98qD/1G/h5rKZe1PXULKighI07qebCzo42vV4aumnyDnqM48slJSXR8fljacJJvwp5aN5Wspne+OwZWgJzAJc09cYZlJhYd3MLRnTe9x/Ryx89YVnypIFn0wUjL6PU5vVVizaw7e5z7z1MW4o2OLaYld6O/nblM4fkKdi+jm1//0VL11tfWJxz/MU0dvA45RnaKlkxwLDN+4DtvpCicYLVmDbAOgOsbrCvY7UvaJw4mUe4DbKX77IO8MXX4QiDpKtA/+bmm2Jzceyl3/E8cQz4aH2ID1YcA00OA2FKgGFGOO4l9wgV0k8I+lb/uounmMBmL84QRC79VUfqm+kunQ5XMj15dGu6Z0yW63AckRJgYKV7Xlea+fY7UdsAmzF88pgxNPeTT+qHyUAmJ8mu/t1coZ1E125oraTFTlJTrxJSqdcKVjuJsDmvm3TYjVwj6YcXCW84eeyYUoHd7qLCzTGZ1bhZ4aMRGGDY7V5y6cX0GTPCkSbxFgtmeuSoUfWqAQP80pPp1K2HM0MWaduHs9wrM3bQRddzCKfa1KtTf/r56KuoW24f9Wb/wUp6de5T9DmrMTulnh360y3j7+OYvnW2O/D8PHXm32jjjlWWRXtxmfNP/CX17gzPe3Vp34EKevTN22nd1pW2TSYlJtPgnifQtWdzyB1TWrByLr3w4WNsh2Wyra/N1619H7r01P+hztndLetvSAa4MZ0yHTYGWLDKEuDrX9ijbugbMw7w/z32GN14000KisbE9+Gcx/G2Dy8GlPSKLxCRIpUA44A9bty59Prrrzeaj4DDi7V463EM1GEgEgkwSrd/pOCQeMl2eP3HmW3o18PbuqLdzrmWV0ltuIy5V8dcRywDDNW5/85+N+aqMRde+FOlAm0bJ9JKSqkzx05SWZCZXXk7qagTaepMLfJZSYvtpL1OjrYETmnb3D8zTGbmT4fFivH2woSGw9Sa8SrwWUmxzX0TWJ0uKqzgtRsXO0ZYh4UlQffPqqTbPjTUYGMtAcbCeemllyqv2pGm22+/ne69915VfPiwofVCKsEJ1p23Ng+cDfDi7ytoyKn1HXvlZHQgSEiPP8rwpo40+5tX6f2v36S9sD+3SScNOJsuGnsdT3eDAa6uqaYfNy+jR/79J9syLVJa0Hkn/JLGDjLUdPX03Jwp9PUPX9oysc2Sm9MZw8bTOSMm1CtXuncXvf/Nm/QB/3NKN//0L9SvKzuUs0huKtDReHltTKdMh6hA38h2T40hAQZOOf43cTz59o/uCh1OGssGePLkyfSXv/xFjawuuXckiPjHOAaiwIDOAEcTBgkXsfACncJrYzzFMXDEYSBMCTDws5JDOw74f1scw1Qhn+JxrjzU54gZx07MKy6prh7UzFPcXi8eqlHfU2ene7ZJPmIZYNiGvP3O2zF3jy8SYBUf60p4M2YVOSQ3p1PI4yRlle9uTpfcGD83SaOdlNVu5bCT6tr1x46htVIjdILFqZ9WjL3VBYH5nRk2M+NqZojN4+p0uWGFP7cLCCljrpcZYF0StGtXcUw9HsJuF6ql77D3zEiTeIE22wBjgTp96AR64pFE6tKtvkOlSNtqCuU2swO3vscvo/IKI16hpObNUujUoefReSPYI1ZtWrlpKTuUepbWb/vRFvRJ4ybToJ7HUgL/h1TJUtzZC16n2Qtfc+zuacN+ynGBL6IWzWud1NXm/ubHz+n1z/5JJSxFtkpQm77+vDs5JFl96fH6wlX0+idPs/OrFbbtJiUlMuN9GY0++gxKTYHnu/rJigGGBs7a9YYGgMTwjmQcG1MiqccBvuLY1vTMRD5UN6QXaB0hWAPYUaDuBCvW3t/t8P/0U0/Rtdddpz43psp5JPQQLxM8DEQaJg17zc9/Pp6mv/RS8JAS71EcA14wEAEDjGrhrGrynD305SZrra9Jw1p4YlrhwOqk54td7Xe92gMjHvC9n5dZSqh7ZCTRbzk8oReJtKAuzgCzF9JYplsvO40eeOFDUjZiYIB1+187xkwAcJKU2jFnTmWdmFMvnbZjyN2knWYpNtqykhibYZffTvWb4bZjbPW6rRhZgcmKCbazm7aShqMeO0mxfNPbchsvt3GBt2xOPR8sobW7qlQ4lA0bNsY0xp1+4HUDx+67xAFGSKW8Lnn17IkH9Tyept59Gg0d9QYls+otUnVCc0qs2c92sxlUxaGnqmsg+UxQ74jz4DeeqxOa8d8DnK81VVVxPpRL4DBc9VINJSWk8fc6R1Gh+hN5viueEv9DuQRmLotYRS5V1VNd6y1R6kS71VV7+XtL/s5e3xUcaD9d1V/F8Hz/QzUNPtUIf2aVTh50Dk04+VehT1CDfuGDx2jhyk9syzz2639TSrM6qcWeit30f2/dTRu22zPNqGxo7xM5Nu+l1CGzfggAqEFPee1WKtix1rLNVqnp9NB1hx4Ul3LM32ffm8KMvb20GhUef9QprH59KbVtzWHJTMlNAhypiiOaiYU3f680rjPADRYH2A4YrDFs+3/iY7tDh5LGcoKl2/HHJcBeqSWeL1YYiOaCDGHSZs6cFXNNv1j1LV5PHAMNioEIGWCBCdLbf35bTmuLD7KdbyIN4nBKN43I8WS3izrCUacu/EM7T6GRwLQ+/nUxzWfmfHsZCx6ym9GwDsn0q+HZRsjWMNIRywA3xMFJD5OBMVADKnGA3QbFjVm1k5ya67WSNEseOxVn+W4Fg5OU0opRRV1e1KbtnFF5YWidDonmep3gccKL/i0ShtwKRidGGfmd+q47CdOcYMEW8Ad2utaho7sqihsJyneELrrqissjjr2IekRShBAqed26U0UFe1iuTWMHnUe/vWIMnf3zfzGpsIwzoVZLQgOwml8l1oZ81uFG/hr+D/9PMNOmIj2jPpRHkjrw3mB4geZDK4bnZry3g8cgI6NSKV/NjSxdmUSjzv6W9lSamXBpP4Elucczc3g5tW/bKdQV2ADPXvAa7SwtPGRY+nPoo0kcjghqyZJKOC72bdMudx3Cvp0HKTvgHh36HpJ31vyXaM6i/1BFZd1YKByxo63hfU+iK0//bb0yVdVV9BXb/z7/3iOu7ebnDaGLx15POW0ODW3gZgMczQH31j/8gf5+//2u8MUiw+LFi2jIkKGqqlAYpCKNdvU5ahBMXbPmSzgzQBY0WS8LLr5YBboNX3whDjBSY6lAz5w5g84773zVZmNK3GMxZvE6/I+BaC7IGsLZqf8xGu/BEYOBGezTY9ErnsMgxQovVcyKnjl9U1ghlSDMKb7Fm0MtwIk2hOHVn8PpwxHLADeE7ZjuBRqDoAyxO/BhW48DrI+OHQNpPjxJGatDkp0HUnPdqEM/hFkxW1aUY3Vw8yoBtjoEWtk7m9u1U4fW8zkx83Z9t8OVjl8vNtjSLy+XFlZSfatxMMMg42UlOTcxwC+++CI7+xgXzrx3zRuNZ15UPmjA0bR4yVKycoKF728/+gidcs7btG1LRyrfk0ptczfTlo05HOZ5EbVoUUbp3MftHJmoqKSGujLfWLyLqGUqezdm5vZLVoPp17stHTc4mxKrclhCW8coou7dRRnUJmsXfb5kIZXvrabjhmTQ5wtKqFWLNjS4+wl08GAzOrC/OWW220IZ/K+07ABLOCspKbGcSnZXUAUzGq3TEqhDbrIqv31nFaWlJdKyH2r4G0s7+5xKnXutoWdfXEK3PbjdFZcDexxHF466sh4DXLZvDz3//qOW3qCvPvNWGtbnxJADLNj/Lt/wLf3jP3e5tpXVOle1hfLmtHtvCT346h9ox+66uIrIA0b7hvPupqO6DKhXpKyilBnmmfRfjiHsljpldadrzvo9dcg6NIzUlNf+SKu2LK1XhThJw8tobPxE1d4Nvlh81yXAysTltnZMbFoc9Fg04lLHoL+WNHocYN0GOO4FuhEGOd5EPQyYfUiEgx7sQ6+/8WY8DnA4SIvnDQ4GopQAR4oIMKSXvbVZFU/n41l2WjPaVGpc3LZIqqJ9VYaDu8zUBNq7/6D6vZ99zzx8ZronKXCkcJnLHbEMcG5OO3pn9n9p2LBhscKlqqd/fr4KgwR99CXXt1EHZ1c1aBS0kg46vZMyAr0do+XVttaJabT6psNs9Yx3bnbPdgy5uU/y2w4OHRduDKwZVrd+OOHPTjruxhhbwWDug93vWhXohrQFhN0u7K4+nPNRxHMDNvaffvYZQQLcqVNHV4cKETdUWxC3hwcOhqf+Im1KWb2OcOsLN7/eX5RFihT+aHFnVT6a/qA+t/KxCoPUmBLge+6+m+686y6FLjgAuXhAKs3bVKk2+JbNk6llswTaWX6ASllFC+/y2janVvyu7EANbSjZrzb5vtlJ6t06Nl/I4b1heCdWod9+UNXTvNbrLQ4IklAX3uNwMCC3Oc38YV+jq0Dr/Y7bADfEbIvX6YSBaOKEY52BE6z0GJu6xUcsjgFfYGDFbDr42FWUnFt7cPQF0I0HZJwBjiEDrKvIgQFecyO7BwfdiR2wV8mpldTPibFzUq9zU70TWrNi2sxSYjdVYDPDLnXbwW7Xpl7OzAhaXQpYzRcnKavUaSWNdpISu/Vfh0Nnju2k1V6l8PoY4ZmdYF0ybQ9NX7pPMRoLFi6kwYOHxGzVANN64YUXRhUGCV7WF37zrYLpqN69aOXqNTGDL16R/zEgFyToSTTaBg2hyWOHXV0CjDxuTH5DjtLhCoOkj1tD9i9edxwDgoEpDz5Iv2dTh0gS9qE33phBXbt1iaR4vEwcA77GQFXRckp4/ArWlLN2funUOTCHm8uqqG3LSmqZ2JKKKsto34FUatGsgkpqrajaslKepLzWrSyrQz1SVmL+wtO01LOXzdM6pdWoupHwPiulFe2t3ktbdldz+3zk5d+ARU+SD++L9u+jXhkJYUuPj1gGuCHCIG3dsoWO6tePSktLKb1FIu2enEnUiUdvO6vJgRGGR2i+/a/3jBGVyxkwyuI1Gu+Z0VFJyrEkIZRYRVQllEHCN3mWOtEW3ut58VveCyxSj/4NdQEu5JFkVZd8k3wCh5QF7Pqz3l8dfrkowDvAq+OkDgIDF+ZvUr8OP8pIP+XZjCepx4xLaU+HXeDGO8ENyuFZHxcz3qRfAhvqgUo8wppIeX3MpS9STv5KmdoxEy/Q+Uxvy1fYe+jVURfOczRqqWhHDspwgtWhXScqKS0Op/l43oBjIFYq0I2tkisaPodzeFR803PP5YO9c2iqWMGoxwHWxy1W9QepHj18T5D6dTj7EqkXaMAc11g4nCMXb7spYKD6X9dR4ur3wwZFwhdhv0lNrgn5ntA11uQ5k3nX1b+2tt+FJ+ghT7I9GycIBpHgwNUpgX+qOJgQ0orDb/F9IeXMcF0xOI2eOTcnrH42KAMMBwSnDfkZfbDo303uANwQYZB0J1hQkXvwrDa0j53j9MxMoKWFNXRytxoqP5hMc9cepDE9DO+3uOHYtKeGMlslGjcYcJpVy/R8uZptH9nL2Tn92R5ydyKlJR/kf4lcRzV9vN5gTAfkGn+zU6sNdetaRrScCQxttWtTTV9uSKBNfONyXJdElW9VUSL1zqqmAubLlxQQdc5MUjcw+LazwsiTxoSKOvC7gp0HZTZLVu2j3ZbNiI7OTaJ2KUzEzMgBtooDhn5/XiuGP5vh4PAgG8oSKI+dwpaXV4dgQR78RkJfFBMoTHMtI7p4TQ0Vsx0mEnCX2ixR4QlpMEwMhcnEC+4v4ESfBrdjVUO0CRhYusqe3I2+JDGMlUkG/vhZwVfLdAIW9An4Bw7QliTgDt8FB8XlScYYdeL62fnNl9uMmyu0EepPrbMawIFbMvQjk3HUsY2Go24Mc2GVahfjp+zEhUFmuBazXyTQROfWCao8cJDHZbZvTjD6wGMj3mAbwgkW+qLb/YUQEsaDOMtZtWoV9enTJ4ySTTMr1rITjzqT5ix9q55Dr6YJbdOHSpckRnPAferJJ+maa69ttA5DHfjVV1+lC3M20RlsB7yoYL9ScS7fX0N7+W93npv4jZSblkRdM4z15N/Lyql1/5E0OCeVkjZ8Qcu2H6C05gkqD1Snd5SznTl72Szkv1I2pddI+mz+h8r5FRLK99v9DbdVTdedeyUl/+rhRum37gQrzlA0CsrjjWgYiOYyNq4CHSelIx0DNV/8g6rZ30gkHpJ7PV5gGXLIjFMwqMV/6G7Zhs4AN+RYLLoumwbnWkuh7drdvm8v5T7g7sfFXB5c16GuW0254P30F2Ouo2dnP3yIE5SGRISXuhtCAgwG+JShvenjxess1eNyWycxo2jcpJhvOAAzbjTO7sXcJSe495YYXAPbJdP3xcxI8S0Ln5doJx+IzLchqO/obGZSU5i5qqyhNburVFvZzHzJbQvqRx2Fe6pU++Y6AB++4W/PNqzCzXXgt8AmZQW/uM1pxYe49WzcLnXhXc+sZFpTdFC1i4uAZTsPqtuc4e2N2x/Ui4S+IC/gLeNDXY/M5Hr9thpH4KKMD5toFwmu2VE/2kfbaFO/ZUI/gYOCMlK3WHge2L6ZcuuOeqxwiXpRrls6H0grauotAHg/tltzWrLtQAivwJf0B3ChXrSn23Tq+EaILMEPygFHknScyzuUPY5tBb/afEC9AlygB9TfUAywbvenj4NXtU/xsg516o0FBbSvooLWrl1LKS1a0NKlS6ldTg5VVlbSiBEjFIM8b/48mvvxxzTm5JOpcFsh7d69m3Jzc6mwsJC65uVRz5496b333qOPP5pDo0aNphEnnEDr162jffvYK1Vt2lNWRjt3bKfu3XtQRkYGLVr0LV9AVVJWVjYNGDCA692mcp5w4on05RdfKG2NbVu30gsvPE/t2uXSeeefz15+h9B2bnMvw1tSUqLKfP8D2/RznWMH/5SKaK3yut2C+7GVy3bo0EHB8u7s2QrOFi1SaNmy5dS6VSvKbd8+BBvgX7NmDa1evZoZ6Aqe68kMZ3cF4/EjTqDdu3bRfMZBDvsmgEOzzaxNgndI+exXALh79dVX6OijB1D//v1p+fLlCifA7ejRoxUu3n33XW4zl0YcP4IKNm2iNatX0YSLLqbMzEzG20c0aPBgeuVlI9QR3gv+1q1bq/DeqVNnNU4rNI2CuXPnUpuMNtS5cxcq5TFBm90Y7rfeepNapKQo2DuxB/I5c+bQrl2Mr8LtCgc9e/Wm4cOHqzbQL6joA+/FxcX0wP1/p9NPP4Nu+f3vFSzRHHAl3JZOow35jDV+29ZCyq3eQ4kd2lP1yiWU2HegarJ66zZ+l87vVlPNBkMrI+kn56rflN6OEjv3ZbcIVVSzmX/XpnrvNi4z3nY9WtVDSYZH7eoVn6m/ifmj2PXlbtUOUkKnXjGN/22HNz0sWlwC3JDUFa/bCgOReoHGXnX1NdfQE09MjSM2joEjFgPVxd9T4mOnR+QJ2iuDiDPwtt9Ymxl4rSOaAXr2vLZ0+aDwQ9oi3vEpzxcRfEIVlxSpMzWEHc1TkuuFXRK7/QAAIABJREFU7jTDlsCLS41kbtkyjbpm9qHF6+aFpCO9Ow6gkQN/Qsfnn0Lrt/1IcxfPop27trNe9y46WFVpWTka3ndgX706kH/zNhZT2iSUEfVKecZfdY7I6cMH2fIQ8613rHteV3rvgw+Vd0CoLSEdOHiAUlLqYm+qwwd/S2QnJFDlLN1dquLJyTtd3QkHm4SEJBo7pIdigOOpaWPAKyPXtHthXJpIHGChY9CrJKt3Ol3r+YTOwZg++OAU+nLWUpZO96IdxdvYA3Ma5XcbQukt29L8FYZzrOPzx6q/+J2W2po9Ke/hOV5Ipx5zPp3+i1E09LSejYI+9NFu7urvMYebJXMcYcaPnaqiHb7MeLLDr96G3vlwVSOd8jvB6NaO23ehDfwVOrIq44YnL/QnbUDF9v3pCxSN9eyUr4qu2WwwkO0zu4Roa1txgfq9kEMz7a0sp76dB9J5J42ivNO60bx580IMtRPRYXz0NV7vhxfceCVop3qlHTibQ2qV1ipEkzq96vB4pVcz/VnRI9rV2ywrZ6/rtU6CkB9J5gmedRtMSNTee+/9Q+aQviea+6DTkhv+UE9RUZHaZwUWlDGPGWBGH9AW1isnJ0deaNUqD/CEenWc6PDLeimw2eEA9aTwZZGOU6v1RIcBF4fpbdJVv2V9k3Exr3XIm8KXTjKmet2SV+hA8KbvEZJfxzdgNY+bwIfxycrKCq0PsmaY3wt9o+/SD3OdaFMfP73fAvO/33iDFs/YSl8t/5gv9cuoS46xrxTsWEMbi39UZ8/UZobkp6iskLpk9VRrCc5+5141mq666qp6sLrRoP7dbkyRxzxXBF58A96BQ6t9Cd+Bm8p9uJzNok0FW5SNsoyj0LLdGmLex3ScCq0JvmWczXiWNQD0oNOmvpfqZ18r2tPhhaaXGsdWbUL21mhz48YCFc8+tWUK7eIL1K5duyhakPM0aFzmt3kOLlu2jM/nvRQe4VgWZZFwyYpzO+oo3LqDcjvkqL/AIfqF7z179FBjjt+7iktV+xV7K0OwST8BM74jIQ/WHT1tXF8Qei/jLbgVmPS1x5xfaFtfvwVG4T3W8OV2bm47tdaY861atZq6dulSDy7gHX1B6twFDkbr+BaU372zPNSFtrnpCk9Jf8yn5NauMkvLqfHcd7vpihkljtMGDDBUoJFgu4sEu+FWLNtpaAlwJKrP0pkL5rak0f3voLatsgmhJks5UkaHtl2oOdPsotXz6JMl76j1pKBojTpvDO41glZtXkYJD096RWEzLdUgYKRyDpuxY/c2ap3ahrLa5DL3yKqhiXUqpToGi3YX0v6D+6i41NANz0zPVg0fxADuNewFVR2c5q+Yw3Vm8OGnsyojqXlyC5Vn+bpv1Dc8o14pJ/nAgCN1a2+oYiJPXf3VlNW6He0/UEkle4qpZYs0at83g8oLqmnP3lL2vskW3KwC3DyphXpunlQnrcPv1i1aM7IMY1Lk79d+A02ePos27VzH9e2k5KRkjllqxC5VbZfuYGRnqeeSsiL1tm2rTNpVVkx5ub2oT+cB1IZ/f79hES1f/y3D3JulBtXqe2ICqxlwmazW2ZSe1pZ28zv8zuT6DlYdoK5cvmfHftQ+L4d+WL6Slq1bqGKWFjEckvp1HaSYmH37yxle4wC2lvGj4qDycybXjVAmIIjPl71PWek5ofinUk93hqm03JgQgKP8QCm1bp7BsVerVd6jux1D81Z8SMXc7oAexyjGaM/+XdSv01BqmZJG87//iDIY5jJuv1NONzqq6xBqk5ZJP2xcTBsKV6m6UW8rpq2l676m/t2GUkZaFv24aQl1zM5T4Wy2FG3gPBzupmUmfb78A+rBY5uT0ZG++mEu9eQYqMA94JU+DRkwnCDp6piVR/kD8un9j99R7aD9pUw/SMAj4NrFOAXe8vJ6UEpVK9pavDHU3/y8oSpuahHHb8X4AD/9GP4VHKYGY9GNxwBpfSFLeRgXGD+MGxjELTs3KJh+McZQ2VyxwWgX74/vd4p6fucrI+RMTlYutW+D+XBQ9T2J28R4QLV7ZP/TVP93lxfT0N4j6Zc/uYnSWL1920pDYogEGi5ZW0F7ONwOaFZ+VzKdpzC94q/kA60DLtBVHc2HqnJ4gOq31fw23nfNNzaTdl0zaPvGXWpOSQK8SIB5IDMw+A542/ZIDf1FfslnrkfeyzzF99YtjbVIL7NxxXbVLyTpI75LW3iPZyRpW57NHUdbWCcw36UNlAUugV/pD/CLPN1PzAz1S68TfUb+nqPTac2npQoven2AQ9rqO8aQAq77oli1jSRjiHzmhLqlfR0Pkk/vq/Rd+iNwCE51GsI6J+3Jd7QjsOrw6/gx55U2BWegjZVztyo6NZLQFP8NkRdoRae1+nQH+tbXZnnW6Vz6r+eT7/LOvL4fglx+gTIyBvgre4A+LniWeafnAV4whjL3jL0FXp6NPcXqt77fII+0L+3pMIP+MX+dEsoLbHr/zXDo7e7dV05fr/pUXT6gTAdeQ+1wbtcn0I/QrcAneNDh1cvLs8AmdC1rlI43PFuNt/md/ttqLPV66uhiH+9hZbyGt6p3DhB8m+lIxzFgx0EKhyecLSQvysqajWfQhZlmjLNMTqhNwYPVOUTHoeDaCZdSh6yZQpfmMlZ4NbdvpqP67VfzGcmQzOh0h7mg7zXmOaDTC+hEzmHW+43ee21tqD1/yv4n+xDWQH19Rmn5ptcka7CscYBXzoZqvtbOZZ0uzfsu4D7mDOPciTVc37ewH6GfwAv2SvN+jTKyT8megXf6s3n/wX4n+67sfWhT9nj5JvuEPgeFDuWdTqP6XDH3UehdcKfvFYAhlHg8uh5taEXJWQX4wf6szwUdXvMcV3jnMmZ84b3MRzNt6+dflMNYL/lgfQgsnealz8iD8UJZcxmrs5XQD/oLmPW1WPLL/om+S79l3us4k3Gvo3vmhWpxJDSi+lvLe4AumT2h5qnJtGcnGyyC7lWq4XfGRVZCZSld1srQuIokPc6hJ2+YbfALVkm0S/ENmqfQ+BSNSzsty0jgMJeBNuX7E40zUrgJoZr+k/CyKgYc6vMY7zCGdbQjODXOrQlP/va/kV0nhAtlzPLbHdbRQN3B3GhODlzybAZCO6SZPiWzjWYxS4rBABlMooGmdGbwkAoK1ygGFwkMLL53YaaplJmZdGZ0hvYZquKUbtq5mr5bNV99Q5LvBVwvyoNBRP2ow6iPma0OfahLu25UU83qzVzfkrULVLsoI2lQ7xGUnsplK5h5rr18ML4nhODq1qE358mgz5a8W9tWlqpP2pK2pc31W38M9Q/1dMvtqdpGAkxop4T/Del9vHq3ZO3CWviL1ffO2T1CfRS8AW5cikjdeC7mywP8TU/NZPgN3AJO6SeYT8AsOJN+47dRfqf6i/ZQBvhDX4FnJAOvxtigv4AN9a/nMcNv6S/elVbsCsGGdg24MYZ15YGvLrm9uU3jwgN9wbuzR1xMzBNTwfa16j3gQh1tWmfQ218YDLDADHym84WSgbcFqvyogWeE2hvY41gN9zrdhoacH4RJNdO5nscqv913j+9rF2JcaiElN6uTTNc/yFjNTQ1WfgzVAel2iOc2z1O9f/xNHYCcYDXjy+o3l5cNpV5dibVMgFzISXv16zAuzrQ8DuAYTAXy2o2jRWGFOh0wi7UstCFqpBAWTTjhuQ6mgweqQmOMfiPV9R2/LHCmcjmtzR5pzTKbiR5CeezemyuxYrqd9gpzeZ1xt5p7+rw0E6q5bbe56gaXE607ThIPA+Bl/JzWHq/tm8dNP5TYfbMC38s6aX+xV1ejFc6t6NnrumvMEef5YMa109rpBa92fdDxZj7vONGtW/9t1tiw5q8HknTMUkc3suYaa5fBLCDVrcWRtGXCO6+/2L9C+98hQ+a2DtTCEALbar2vfVdvrbdaf6z3qbD2nBBK7Omr/l5Wh8ODBwwzLgPXdbRXf5/UcW7TRmhvt5rLdu+MegFD/fZ1/Gu4DjVtPBxKE/p74zLTSPq6ZPXbnA+/a2Gut5/b7QEW8KK80JloAPK5QPWVf7du2YaGJz9KvcgQukSS3JjgSOqMtAwY7huHp9KU0wzhRiRpNQ2jzysmES54gaPQOYrxCAlwfQa4rgXgNOHJm982OLtaJOOx8mCFkgB3zupebzGxAw43nNuKNynpbYvmqfWkyUKkkCovZUkm0jG9R6t6t7L0S26Tc9I7qttpSE9xM11H3AahAyaItZHwXSUHybQZViEgAzluG33ddytJ9KF4qOa+FKi+iHTanAf9V2L5LKgXWC8GgHFT0TrKadNew6EbrNKS13zhkRik7lZ90sfHrUYZe6jRh5cMvIbGO7zCDZg7cly74403WdMm3oAdiaLqyHHgrdFY1W9XjxVT5ARZXX4vY+gu4fCGhcOfy8yQNOx6c/j7G1wIsJZD/RwJmlj9uw8LbmdteoYzBzTU7DTarIsZa/Khe7M39EGzTWnGybnFW7F4rrAw4GWdt6owVvtMWMA2WmbsVdDENGtTegcgXPyEm987JLHLGSmtxA4Cu5pEUp6dbmjNgu9BSk9l4VVFES1bbzC+d+bdHxUwd8wtons/FW2tqKqKqvCkYS3oibPrfKyEWxmkvw9svp0l63Veo3FJAM2QlORUpWG5tcSeh0hge1rFAMP+t3h3kWq/osLQ/YatLexvh/Y+UdkAI70650laWfgtZad1UrYZYtur22LCbhhpZ9lmZQvcgrlw3SbYyjhZtwHu1L6LgiWzTRbt3Vuuyh5k5lKcEeE7Er4J7II4wAX1XNiU/Prse0ITf8ortyp4slt1Un/R35aJLAE8UMi3Bil0Yt8zld0jbE827mB7FO430ndr5pP0B3nbp/cIjZH0H/Ws2rJUvR876Dz1t2DHWqUulZPZnr5d9QWryS4MGWYP6T5KfYd9i+oH4zE7o13I9lq8biscMkwtOXbWoo2fKpzvLN9M15z+p9BmCrVy1I/3sMkGfNtK16o+Dek6WrUBlbc9LOmUfKgnq1WussPJatWe7fDY01NtQv8BN9pdvmWesvFG/1EP8KrgZbu9H7csoc5tDRse0ADwB/VgJNiarmQ1Z/QJ9YvHXYxb39yhdDSrUwMe/RCGQ8KytV8rmGAHlJ2Rq+oQ/A9hibf0A21AHRsJedAX5Md3pLWbf1B9wjvABHh6dDpKHf7UmPE34L9LTg+VRxLqQt+lTFHZtpCNIt4Bf8ABbJeAH5QVW0fYxh/VdXBonmDjQX3o54atq1VetA1c9Ok4UM0p9AHvQCNIyAe4NpWsUXlgswC4Ba/Ij74h6WWAM4yJ4AH5URfGEvACn6MHn2G0wRJu1CO4hLo6voPGUCfGBPYSSIARv/XDG/qFiyrUITgB7SGB/nrkDFCw6LAjL3APnMEWGXUCL9JnoUP0Fe8BE+gGCWOAZ8AmfUI/xUYM7wUW5EfdSKgH7+G5Ho4QTso/X41VyKyD82DuCB1hHEDjMt8Ai05LaA95ZE0bd+wlCoegWdAzEvoIezbAK7Zrep9AN1IG43zmceNDsOI9yoPGThp4trpMhI2K3jehl2P6jVSXbcgvuJT1Wcand6ejGQe7QwyPaogT3iN9+PV/FE3CHhyaC6ArGX98h33u2h1LKb1ZLmt8jFB9R58w5mhTbMXRf5l7wlwBz8pconaM9THB2Irt36JV8+qtHUKL+rwdO2xc6DIQa4TUiYtSwA04kYb3HaP6AHrBswFnG2Vq8/X3n4fWWhkfrAHYx7BG6msDntEnfT5Im4JDrCdIMrY6Pcuz/JW1R0x7UE4YUcmDvsAMCGOCuXD68J+p+gE3+oNxGN79tNBaIHbVspZhTmFuLFpnONnC3nXWcRPU2KP9Ab2Gq/cYk3/NeUSZrJw+dIKqT0/oJ2ABbaENWSNkjiAv8Id1Ti6qpT+SB2OAekVTB79lD0JejIvAJfSE94IL8T8g67Ksyfrajz7BlkvWAezX2FPFrlRoE/iR9RP9Ab1hn8Y+9JPB40O+DmRNQjlRDQdMciGNsrMWvKjORbI36/MAeWUuSr+FZgDr2wumKzRfccbvVJvAIWgUSfZBgVnHl053ghfAKmsCcCLjJOsF5hDGB99CF+ksKFjOpliCf5QXGhcaQFsoI3uMjI20JXMY7UDYocMtNKRfruj1yXe8Az5A00hYJ9G+zFvALWsL+iV7o75fDeg+3FgPavsEvGHvRUJ5zAPMXemX7Dv4rtMH2sE30AQSzjCwQR4zeFxoT5Cx1OlWyoEuscdJwtopc10fS3yXvRrPny95X50xMCfRvswb2CQKkyqmfsgv3wXfQjOyX8hapLcjcwm0IP58xp90beh8JOMg50/UhXFdzCr+Mr+BR0myFuI36saaCz9A8A2EJHnlPCQCEwg+1m9bpfJjzdf9i2A/xfyVs6CMm+zngnPBAeDSzyn6/iZrlo4r89lK6gFNCa7kbIO1V99rZYyl/6cMO1894vLs08Xv1jtXytqGvsm6jD11xfpF6vwnZyiZG3JGVRqQbMII/Ohp9lev1dsTcR5AwpkAc/aj72YofzFvjs+gc3oZ5+1IExxHXfBqySFOdMOtTxzKprEywLqSauUIF05t8Vd3rGuud/Lo1nTPGEOrMtIkds1/vPhROoHND3eySeNT79wXOoMuXPcBbd+5g34++hp1/sMYCY1jnF29QGOzuHDEtaHb4idm3KOYkqaeUlNb0pSrX1aSZkzEPz93ZaOHPZHYWsCV7knYC+6cnDvBK/f1592hqgFjL8y3l3q95LFr2wkmPaaYXRtSXv6O4EuVy/lQgARm5Nl3H1LP5nZ0PJpxaQWT/s4c68xpHMzwST+89A15cfnxi1Ouq9cfNyddTn1zGisrmGJZl7ntGy+4V60B2ATuen6SGiMZC7c+6niMZB6YYUEd5jE212tFQ8iDQ6gwi+GuZV776ZX+3fJ5pT+7eeRGP5GOhV5OnzORrnMCp9Sr41nGC8zILdMusl3Dw1mb7OaOFT7s1nC7tcJuzM45diKNGzlRfcYlMg4yVmudPmbh0JsbPF7XffNYWJVDW2Cgzf1xW7ed6MPrGuuGE7vxMvfDaf2667Kp6oIZFy6PvTXZC+oso0W4wep1/ntdB8ztST8wd/72+g2OTkjt8GM1Zl7HyhPitExW+5feJ1w+/OWyZ9WZDkzifS/dfEgTVjg3j7UXGreje7d9xuuYmnGorw/3vHRdvbHyQtPh0pod/Tutd1Z9M+8F+XnDa8+m1Xym+zh0pnPbi6z2eLv10WnPsVvb3fYmczlpQ99b53zzH3rtk6dCZx+7Op3WFq9zwmoc9DFGFJXvftXZa3W2+TbsKaP7Py2jqd/U+WQKt9KJA1rQixdYS3ElBrFeJ+x97zolnU5obwjUIk2Q/nZ6ZL2K7oILnqvPvJWWsaDxt1MnuFYpuHRlgCH9+9mYq0JqsM8xkzKPmRU/JNkAoMZ85/NXh82ENtU+6oyWfphqqvDawaX3I5zDRlPtJ+bKLRMM1RRZLJsqrOHChRs23OziMune6dc3uXjgXvujM8B+Wsuc+hdkutMZ4HAP8V5pojHyYYMWScKsz6eHpIKN0XZDtKGv3UGZR3LgvvuyaUoah8u+v06/wbfnBnZwGtKeaIiL8oagK6c6cWi9/5rpqk84L0yddZdvx8bcT50BDvditrHHwak9KyFAU4IvXFj0vbWprdt/PzWdbj3B8FUTbQKjeh+rREvI1nDqO/+oFvTWeGsGWLc3RljTiQNbRi31FdiunLmDnl1sSPQhoDlt6PlKAvy36b/xLBR0ZICx4HRrl1+PAfYTwyWHdiDIfKsWzgA3tbz6Id5P46HjEbQ1qv85IYmp3xlg9Kdddke64+InVTdFUtrUaCcSeKBN8eik17io4Yzh9uev8CUDjDG65NSbQxLgoBzcoaUjdIfLvj/984pIhrnJlcF43TL+odDlq5/X8KAxwFaSkSZHQBEAZJ5Lfr44DxoDjOH821XPqssJP+9DVmQZjWZSBGTeYEUi0UZqMGBiUDHiyt5z6XOqpqZ4Rp1zWRaNzYtOFVpH02srSul/55eFxQg7McBQUb7pvd30p5GtYsasA16zIy+sC30691deoG//1xWetV1cJcBiL6PUBtnu4p5XJnmuPAb0F3EVODw9OulNpS7jpj4XcSOHqWAQGGCgTl8sm9rtWiRDG7TbT8GBrnrm94OHPnf8zFDp9Bm0Q4fet6BcYgZNYmqn0h3JutmUyugMMLRdbn16om+ljKIBd7hMwGI9rvo+FKQLZuApKAywbp4XhDOdHy76Cv/AIaFatIzpdIN98Nx1+2nO2kpXZthJHRtqyhX7q1Qc4VglczxjuSiHDTDs2+987vrYSIABMCoXex+/HX51tU0/b2RmwgmKuox+2PCrJFsfmyCrosrNu98PHk62VrFaoBu7Hn0eBU31XmzP/X6JqR8M/aziKLQdNIZe+qX7DmmKEp9w1hZhqoJiAoazqKin+31szOOoa4j4WV0dlxR/v/pF7l41zfr8Zd+bevhhb42VPbCZJsG8JlEVrSyuonkFZbRgUwVtZY3j7WWGo6uy/UYAoQv6RRfGKJw1DbAcO23zIY67cE4457iLlYPWcDTgXCXAAE7f7PwiNcFGNvnix0O2PHDcE5QUFAbYUC95hoclkRdL/9vF6beFQWDo9fmiM8D3v/a7RncoF6u5G0QGOGi37vpY6wywX1Xv0R/9ciwIqvdB2YPM64rZ0dIUXuvCdRYXq7Uq2nq8OpCLtp3GKo8z3V8vf0bZAOtOMxur/YZsJ1AM8JUvqDBjQbiM9cPeiouh4e2T6L1LOsZU0qrTuzDDDTkH3OoGDH0eW09rd1UdkhXCzpMHjlPevMPxFeLKAINJQQgRceDhl81bd5jgd1Um82jr6jJ+Zhz1xSUIG5of1GXcFhmr77pUxG9aIE437UGQxKF/+jwKwqFDH7OgqEAH7XJMZ4D9cibwsvYFSQVa5k4kXqC94Kqx8wRJOu90pvPzfDIu+u5TQg2/n+nAQ9R5taYmL6SBJHjmxAzKa92qsadmg7cHb9Vjny2xZH7ROMw9hvUaGXsVaDDAZw27NOQ4xi8Ml35bCAT5RXLthZL020I/L5bq4D7udnVbaBfWwAs+mkoe/ZDrd1VhHaf6XPK7PZk+d4IipdcZ4CA5wQINBkUCrGtRBeGSQp9HQeiPrHe6VpLf13D98igIl32Qzk+e+ISSAPv9ItaJAfbzWCkGeDwzwHymC4Kaun6m80N/EJN39i+zog4x1FTO1IDjjrlF9L8Lyh3jFetxgGPmBVqQ4MfN27jJnapuorBY3vPKNVS4Y3tTGteIYdFv3/1yIWHVWf2wEYSDe92hkAOAb1ttGacw4kE/zAXFoYpakP51uW/nUlDmjk4O+vochIskvW/CAOOdn23jguYfIChaSOZl1XzZ52ffIUEL+aaf6fx+EWumu6AINZQNcK0KtB8YRrdjlX5e8ItEG5LrG4en0l0nZTeYSrQb3mLx/ctt5fQgh2b6zw/uMYolDFLlwQq698Ub6bs18z2B4KoCbQ5X4xeJo+4wIQjMld2B18+3hWCA75jwtPLU7ZfFxWlW6ZK4oEgXpb/CAPtdKhJE1c2mHKvQ0y7kkCkoTrCCNkb6pYuf9yAz6ZljzT721uRoSfiwlQ9KDG1BYJBtgPV9yc8XfboNfRDOdH5dt7GOdWFN6MknpdPJPZJ8pRa9fd9eeuCzvfTQvDLPa6c4wVq2YSH9+bkrPfuocWWAQdCnDflZyAbYL5NTZ66CxACDsC848SrfjYcVJevqMkFQowuidBHjph88/M4A61L6Ka/80bO7fM8r8WHIGFTbc6BSt2O8ZdpFnje2wzAMjk3qY+SXS2SnDgVNuih91bWS/C7BCsrlkYxN0KSL+vwKSng+JaWfwJqXAXCCZRb++VXbUpxkPX52Og3Obbr2wfd/WUwzWdq7cFtV2I4H4aR1QLdj+Dy3PLYMsNkG2C+SrSBLgHXbHr9cSFgdpnSJaRBUN4MW11jGTHcM4/dxCuLBPchOsMT7uN9VHnWJqV8PUvoaHkRNCvQvSI4Zg3JOsJIA+/1ywnwe0k09/OyvJkjzx7weBGHdhqOsHpnJdNHRLWlo/skhMnxrwUKqPriLRvVIUe+KOdRR59YJVLyvhjbuqqauGYnq/c7yGmrZPIH/VlN2WiL1zmxJH64ppbTmiTSYPVEj/VhUTXsP1FCf3GT1e1HBfvUXeco5fNLy7ZXUv10KDenSnD7jOMNLC/dzmKUDtg6u3C6z5WKsY1YeLV3/Nd35/NWeGWhXCTAI+oKRl1EHrhzJL7fXQfYCrdtj+ln9rO4QxZNi3SLys7oZ5kZQJXG6GpDfJcD6QcPPc0ffFOoOHdVsSvAxPfvuQ257hi++62u43+MAB81mNqgMsN+c3thNZMydRye9qcyLkPx8Ua4zwFOufln1ye8XseZxC8plhX7RFwQV6CBfLuuOo27/1xW0eVvBIcsJ1hEkhILDsx4Szvzb6VBhlTec8k51i9p9bmYHKizeSuGES3RlgM0q0H6RAANhctgNkgo0+hUUKZbuBToIN7q6pDQIt4Wy6Oh2PZDE/XbqBF8wUFZABsXZiN43Q23zOfUqCKYEet/qDobVdNu0X1JJabEvaS9o2iFBU+kWogrqZV8QGGCMkWiEBOG8oC9k+pnOz2Olm7UFgQFW0sWrX1RDFaQzXUJCAv3P+ffQaUPPp52lhRSO5+SmtgEnJSbT5Ev/T4VBKtixjv762q8tmXkruF0ZYHDp3drlc2yv+1V5v0xO2C1OvvhxymqTG2iX+X6flA9PekWFNQjCwT0o0gPzQqHHX8S326ZdEghGxC9rmduGo99SB+1gGJQ4wPpByk+XyHa0p0uAg9Af6ad+iQmtg5un/tSzOp3bPG3s7yKNw6XlvdOv9+2aLXjTfVFAqBGOqmNj4z7c9oIi1EC/g3SmC5pKt9A1mQV4AAAG80lEQVSlrl2Fd36O7BGNKaUrA4xF55QBF9C4kRMV7vyiNqgf2v1uP2ZeTEWK5fcA97rDhCDcFgZN/cdqsQSDNXXWXb49FAbF26a+JugXL0GYR3rfdC2ee1/6tW+dYAXNQ3xQGWDjouIFJsFE30cm0L1AByEMpK6JFDQV6CCe6YIm1AhCf/S9VdemePrd+3y7t+paO+FexnpigCecNImOzz9F4c4vEscgea41M8C6Z1Q/b2zR3NyEe8PaGPnrGOBqnicv09sLpjdGsw3eRpCC2+s37eEulg2O6Agb0OeRX9ZnL13Vb6n9LvGpu6SoZm2XmfTaJ095QUGTzINxOX3oBN9dintBZpD8OOjaE34RXDiNkS7UCNpFn36mC8eG0QtNN2YenRkJgjZS0ExXhBaCdKaL5jLWlQE2uwL3y6HRrC7zp39e0ZjrQIO2FZSNTb/RjS+WDUoyUVWuS+r9bk+vS+n94tDPbfCCzADffdk0ZcZC1WwD/Ix/bYD9Gk/SjvaC6gTLmEu3Kwmw36WMulTx0Tdu933IN50BDsJ5wUrTBe/8bJoTtDjAQWWAcab708//oRzK+d2vSzSal54YYN0G2E8u2uu8JVfTPS9N8mwY7XbgPNzfgxRvVtQwgiC50hkRv3tLNtO4jBMYkTumX0mFO7Yf7mkQdvu4zMvPG84H3DtUWT+tZU6dDZLjHnM/gxIeRLcBDsLFi67t4neJtk5zYLIeve41FcfU76ZTMkZ+t2WW8TF7hfezpNS8zgXJOaOcFYKgMly3twYjUolOd3o0GT+fhXS/DeFejLkywECYNOA3m9OgDLB5sdTDB0155Y++vtkVaXYQGGCdEfG79ECnOT2mNvo15bXf+dYGWB8jPy/6+vgcCQyw35kRnbEKgjpq0OIay3wKkgRLLmShteNn+3k7BviWaRf51m7RngH2v7BGzt1BO9MFTe1exsnvZ7pooq94YoBlIfVbLEaRHuDwdOvTE317aHeSivj5MKV76vZzPzA+YBLbZXekOy5+Ug1XEG4/he5UmJ2JzyipiN9tMXUpvZ+9WetrQpDDIMkmjb3HzxIffQ75WcVR6C7QYZDG36fWOr9fYsolhd/7oa91QQyDhLPDJafeHPKz4+f1QZfSB0HTJah7qzm05Z+fu9K3l0nROAH1xACHGvCR+uOR4AUaG4OfGUd9jPxiW+6kihqNLULY+ryNWMDsUO6v02/w7WWSPkZBkQBHswE0IhlF1FRQnMPot9RBOBjqKptBWLvrXfbVxtQOV50uIgJvwEIyRn6/tNSl83+/kj10B+BywjzsQYkDrJ/pgiAB1s8LQRJqmB1M+llDRNeAC3eMXBlg3W7OTxJgXbrodwcqTvYifj7EB+220GBEfsPDlUh+PzzZqUD7vV86s+jn2Hf6+Cip9jh23MMHQ7+Pj522i9+1eHRJgp8lPDI+0XjebECeL+qqdVV1v6s8yhgFxR9FkOMA6xdKfj7TYQJKHOAgXIzpe6vf1wPz4qirQN/30s1Rr52HowKz5mW4ly6uDDA6JRy23xZSWVSCdijUF8twB/xwEKlTm6LS5PdFX/r4+P/MUJ71/CyZN4+XfvDw+2WSbs5x89Sf+laSbR6jIB069L7pHu/9vEbUOcGqppunjvetupmMjX7rHgSGXvplSOqnqktMv1+6yGVfkA7uYtYWrqSnqZ17nCTAftcQkTNdUNYFOdP5fVzMQo37r5lOaanp6rWfhQG6WVu4vJ4rAwwO+5g+Y1iy9TsViuKJWX+h79bMb+rrCeHQfuv4h6hDVp6yW/SziN9MuLq9iJ8ZYBwKJ098Qk3CIGxoeggNP4+LeXKrw3ut6hm0QPwcezqk0uSjtcxtsdVj+gVhHgWRAa5Tga6mV+c8TR99N8NtWJv09yCGEwPCdVV1vztek4ty9OP+f9/oS8/9+iTQL2LDPeg26cnEwOkq0H5mtPQxCsJepO+tQTrT6arq4OvuecW/UXJ0rb5w1wVXBhiqW2cNuzRkoO8XotY3Mj+pbntZqPUB97OkUe+H3+PLYtx0yXyQbt3RN5HE+U0LxOmmPQgqWuifzoyEuwF4WW8OZx45GPp9DQ+aLZl+YA/KPBI6D4qjJT0Khp+ZqvrSecPJpN/3IfOaqpsU+FnTJRpp3OHcZ+za1sfFL7yPVzyKNoXfz946Mx/uGLkywKh83LGX0CnDzld49QvDpTPAfh9gM0HXMY7VHDTdv2GQdDW6IDCMQVJNN9OcLJZ+9yiqj5Ff1jK3DS2oIWl076h+lsaZ40/7nWE0e60NyjySeSaMo9/3JFmz/Ra+0m690890fh+boDLA+hiFy4y47XON/R3r3OlDJ9C4kRNV00GSAKM/QTnTYZwenfSmMj0Md4z+P8tLYJz/0WbY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46" name="Picture 6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83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7975" y="192356"/>
            <a:ext cx="19745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27 oct. 2019</a:t>
            </a:r>
          </a:p>
          <a:p>
            <a:r>
              <a:rPr lang="es-ES" dirty="0"/>
              <a:t>Día de los Abuelos 2019 (Australia)</a:t>
            </a:r>
          </a:p>
        </p:txBody>
      </p:sp>
    </p:spTree>
    <p:extLst>
      <p:ext uri="{BB962C8B-B14F-4D97-AF65-F5344CB8AC3E}">
        <p14:creationId xmlns:p14="http://schemas.microsoft.com/office/powerpoint/2010/main" val="276939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93"/>
            <a:ext cx="11125534" cy="489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79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 nov. 2019</a:t>
            </a:r>
          </a:p>
          <a:p>
            <a:r>
              <a:rPr lang="es-ES" dirty="0"/>
              <a:t>Día de los Muertos 2019</a:t>
            </a:r>
          </a:p>
        </p:txBody>
      </p:sp>
    </p:spTree>
    <p:extLst>
      <p:ext uri="{BB962C8B-B14F-4D97-AF65-F5344CB8AC3E}">
        <p14:creationId xmlns:p14="http://schemas.microsoft.com/office/powerpoint/2010/main" val="253686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101.º aniversario del nacimiento de Kaifi Azm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43" y="0"/>
            <a:ext cx="10981555" cy="477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47" y="432271"/>
            <a:ext cx="16561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4 nov. 2019</a:t>
            </a:r>
          </a:p>
          <a:p>
            <a:r>
              <a:rPr lang="es-ES" dirty="0"/>
              <a:t>140.º aniversario del nacimiento de </a:t>
            </a:r>
            <a:r>
              <a:rPr lang="es-ES" dirty="0" err="1"/>
              <a:t>Will</a:t>
            </a:r>
            <a:r>
              <a:rPr lang="es-ES" dirty="0"/>
              <a:t> Rogers</a:t>
            </a:r>
          </a:p>
        </p:txBody>
      </p:sp>
    </p:spTree>
    <p:extLst>
      <p:ext uri="{BB962C8B-B14F-4D97-AF65-F5344CB8AC3E}">
        <p14:creationId xmlns:p14="http://schemas.microsoft.com/office/powerpoint/2010/main" val="365987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954" y="-215801"/>
            <a:ext cx="1185677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9 nov. 2019</a:t>
            </a:r>
          </a:p>
          <a:p>
            <a:r>
              <a:rPr lang="es-ES" dirty="0"/>
              <a:t>30.º aniversario de la caída del Muro de Berlín</a:t>
            </a:r>
          </a:p>
        </p:txBody>
      </p:sp>
    </p:spTree>
    <p:extLst>
      <p:ext uri="{BB962C8B-B14F-4D97-AF65-F5344CB8AC3E}">
        <p14:creationId xmlns:p14="http://schemas.microsoft.com/office/powerpoint/2010/main" val="13186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layderman-Para-Elisa.wav"/>
          </p:stSnd>
        </p:sndAc>
      </p:transition>
    </mc:Choice>
    <mc:Fallback>
      <p:transition spd="slow" advTm="11000">
        <p:fade/>
        <p:sndAc>
          <p:stSnd>
            <p:snd r:embed="rId2" name="Clayderman-Para-Elis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" y="0"/>
            <a:ext cx="1093597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28192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10 nov. 2019</a:t>
            </a:r>
          </a:p>
          <a:p>
            <a:r>
              <a:rPr lang="es-ES" dirty="0"/>
              <a:t>Elecciones en España (noviembre del 2019)</a:t>
            </a:r>
          </a:p>
        </p:txBody>
      </p:sp>
    </p:spTree>
    <p:extLst>
      <p:ext uri="{BB962C8B-B14F-4D97-AF65-F5344CB8AC3E}">
        <p14:creationId xmlns:p14="http://schemas.microsoft.com/office/powerpoint/2010/main" val="66529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ía del Maestro 2015 (Turquí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06668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882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11 nov. 2015</a:t>
            </a:r>
          </a:p>
          <a:p>
            <a:r>
              <a:rPr lang="es-ES" dirty="0"/>
              <a:t>Día de los Veteranos 2015</a:t>
            </a:r>
          </a:p>
        </p:txBody>
      </p:sp>
    </p:spTree>
    <p:extLst>
      <p:ext uri="{BB962C8B-B14F-4D97-AF65-F5344CB8AC3E}">
        <p14:creationId xmlns:p14="http://schemas.microsoft.com/office/powerpoint/2010/main" val="76114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161538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969" y="10420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14 nov. 2019</a:t>
            </a:r>
          </a:p>
          <a:p>
            <a:r>
              <a:rPr lang="es-ES" dirty="0" err="1"/>
              <a:t>Doodle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Google 2019: ganador de la India</a:t>
            </a:r>
          </a:p>
        </p:txBody>
      </p:sp>
    </p:spTree>
    <p:extLst>
      <p:ext uri="{BB962C8B-B14F-4D97-AF65-F5344CB8AC3E}">
        <p14:creationId xmlns:p14="http://schemas.microsoft.com/office/powerpoint/2010/main" val="211148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01.º aniversario del nacimiento de Kaifi Az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26" y="-287809"/>
            <a:ext cx="1144927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347228"/>
            <a:ext cx="374471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19 nov. 2019</a:t>
            </a:r>
          </a:p>
          <a:p>
            <a:r>
              <a:rPr lang="es-ES" dirty="0"/>
              <a:t>200.º aniversario del Museo del Prado</a:t>
            </a:r>
          </a:p>
        </p:txBody>
      </p:sp>
    </p:spTree>
    <p:extLst>
      <p:ext uri="{BB962C8B-B14F-4D97-AF65-F5344CB8AC3E}">
        <p14:creationId xmlns:p14="http://schemas.microsoft.com/office/powerpoint/2010/main" val="311613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1.º aniversario del nacimiento de Kaifi Azm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65" y="1085980"/>
            <a:ext cx="10945812" cy="360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0636" y="180755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20 nov. 2019</a:t>
            </a:r>
          </a:p>
          <a:p>
            <a:r>
              <a:rPr lang="es-ES" dirty="0"/>
              <a:t>122.º aniversario del nacimiento de </a:t>
            </a:r>
            <a:r>
              <a:rPr lang="es-ES" dirty="0" err="1"/>
              <a:t>Maude</a:t>
            </a:r>
            <a:r>
              <a:rPr lang="es-ES" dirty="0"/>
              <a:t> "Lores" </a:t>
            </a:r>
            <a:r>
              <a:rPr lang="es-ES" dirty="0" err="1"/>
              <a:t>Bonney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443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ía del Maestro 2015 (Turquía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429"/>
            <a:ext cx="10913903" cy="311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9" y="216247"/>
            <a:ext cx="4392488" cy="646331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r>
              <a:rPr lang="es-ES" dirty="0"/>
              <a:t>24 nov. 2015</a:t>
            </a:r>
          </a:p>
          <a:p>
            <a:r>
              <a:rPr lang="es-ES" dirty="0"/>
              <a:t>41.º aniversario del descubrimiento de Lucy</a:t>
            </a:r>
          </a:p>
        </p:txBody>
      </p:sp>
    </p:spTree>
    <p:extLst>
      <p:ext uri="{BB962C8B-B14F-4D97-AF65-F5344CB8AC3E}">
        <p14:creationId xmlns:p14="http://schemas.microsoft.com/office/powerpoint/2010/main" val="295406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ía del Maestro 2018 (Turquí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8" y="360263"/>
            <a:ext cx="10070790" cy="40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2386" y="57628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24 nov. 2018</a:t>
            </a:r>
          </a:p>
          <a:p>
            <a:r>
              <a:rPr lang="es-ES" dirty="0"/>
              <a:t>Elecciones en Taiwán 2018</a:t>
            </a:r>
          </a:p>
        </p:txBody>
      </p:sp>
    </p:spTree>
    <p:extLst>
      <p:ext uri="{BB962C8B-B14F-4D97-AF65-F5344CB8AC3E}">
        <p14:creationId xmlns:p14="http://schemas.microsoft.com/office/powerpoint/2010/main" val="242529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ía del Maestro 2018 (Turquía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882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27 nov. 2018</a:t>
            </a:r>
          </a:p>
          <a:p>
            <a:r>
              <a:rPr lang="es-ES" dirty="0"/>
              <a:t>Día del Maestro 2018 (España)</a:t>
            </a:r>
          </a:p>
        </p:txBody>
      </p:sp>
    </p:spTree>
    <p:extLst>
      <p:ext uri="{BB962C8B-B14F-4D97-AF65-F5344CB8AC3E}">
        <p14:creationId xmlns:p14="http://schemas.microsoft.com/office/powerpoint/2010/main" val="130027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ía del Maestro 2018 (Turquí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161539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9535" y="2882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27 nov. 2018</a:t>
            </a:r>
          </a:p>
          <a:p>
            <a:r>
              <a:rPr lang="es-ES" dirty="0"/>
              <a:t>107.º aniversario del nacimiento de Fe del Mundo</a:t>
            </a:r>
          </a:p>
        </p:txBody>
      </p:sp>
    </p:spTree>
    <p:extLst>
      <p:ext uri="{BB962C8B-B14F-4D97-AF65-F5344CB8AC3E}">
        <p14:creationId xmlns:p14="http://schemas.microsoft.com/office/powerpoint/2010/main" val="267749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ía del Maestro 2018 (Turquí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992" y="-503833"/>
            <a:ext cx="1290159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46" y="311452"/>
            <a:ext cx="27352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66FFFF"/>
                </a:solidFill>
              </a:rPr>
              <a:t>29 nov. 2018</a:t>
            </a:r>
          </a:p>
          <a:p>
            <a:r>
              <a:rPr lang="es-ES" dirty="0">
                <a:solidFill>
                  <a:srgbClr val="66FFFF"/>
                </a:solidFill>
              </a:rPr>
              <a:t>400 aniversario del nacimiento de Murillo</a:t>
            </a:r>
          </a:p>
        </p:txBody>
      </p:sp>
    </p:spTree>
    <p:extLst>
      <p:ext uri="{BB962C8B-B14F-4D97-AF65-F5344CB8AC3E}">
        <p14:creationId xmlns:p14="http://schemas.microsoft.com/office/powerpoint/2010/main" val="383244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ía de la Abuela 2020 (Poloni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65" y="229463"/>
            <a:ext cx="10981778" cy="488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30 nov. 2019</a:t>
            </a:r>
          </a:p>
          <a:p>
            <a:r>
              <a:rPr lang="es-ES" dirty="0"/>
              <a:t>Día de San Andrés 2019</a:t>
            </a:r>
          </a:p>
        </p:txBody>
      </p:sp>
    </p:spTree>
    <p:extLst>
      <p:ext uri="{BB962C8B-B14F-4D97-AF65-F5344CB8AC3E}">
        <p14:creationId xmlns:p14="http://schemas.microsoft.com/office/powerpoint/2010/main" val="67805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omenaje a las botas Wellingt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5" y="0"/>
            <a:ext cx="10930707" cy="479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1621" y="288255"/>
            <a:ext cx="4176216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 dic. </a:t>
            </a:r>
            <a:r>
              <a:rPr lang="es-ES" dirty="0" smtClean="0"/>
              <a:t>2019 Día </a:t>
            </a:r>
            <a:r>
              <a:rPr lang="es-ES" dirty="0"/>
              <a:t>del Maestro 2019 (Panamá)</a:t>
            </a:r>
          </a:p>
        </p:txBody>
      </p:sp>
    </p:spTree>
    <p:extLst>
      <p:ext uri="{BB962C8B-B14F-4D97-AF65-F5344CB8AC3E}">
        <p14:creationId xmlns:p14="http://schemas.microsoft.com/office/powerpoint/2010/main" val="34135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enaje a las botas Wellingt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6"/>
            <a:ext cx="10945814" cy="475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56482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5 de diciembre de 2019</a:t>
            </a:r>
          </a:p>
          <a:p>
            <a:r>
              <a:rPr lang="es-ES" dirty="0"/>
              <a:t>Homenaje a las botas Wellington</a:t>
            </a:r>
          </a:p>
        </p:txBody>
      </p:sp>
    </p:spTree>
    <p:extLst>
      <p:ext uri="{BB962C8B-B14F-4D97-AF65-F5344CB8AC3E}">
        <p14:creationId xmlns:p14="http://schemas.microsoft.com/office/powerpoint/2010/main" val="19288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ía de la Abuela 2020 (Poloni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7814" y="-58569"/>
            <a:ext cx="12745416" cy="481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3" y="0"/>
            <a:ext cx="453650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11 dic. 2019</a:t>
            </a:r>
          </a:p>
          <a:p>
            <a:r>
              <a:rPr lang="es-ES" dirty="0"/>
              <a:t>109.° aniversario del nacimiento de Noel Rosa</a:t>
            </a:r>
          </a:p>
        </p:txBody>
      </p:sp>
    </p:spTree>
    <p:extLst>
      <p:ext uri="{BB962C8B-B14F-4D97-AF65-F5344CB8AC3E}">
        <p14:creationId xmlns:p14="http://schemas.microsoft.com/office/powerpoint/2010/main" val="268758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01.º aniversario del nacimiento de Kaifi Azm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099"/>
            <a:ext cx="11305555" cy="478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6362" y="50427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12 dic. 2019</a:t>
            </a:r>
          </a:p>
          <a:p>
            <a:r>
              <a:rPr lang="es-ES" dirty="0"/>
              <a:t>Día de la Independencia de Kenia 2019</a:t>
            </a:r>
          </a:p>
        </p:txBody>
      </p:sp>
    </p:spTree>
    <p:extLst>
      <p:ext uri="{BB962C8B-B14F-4D97-AF65-F5344CB8AC3E}">
        <p14:creationId xmlns:p14="http://schemas.microsoft.com/office/powerpoint/2010/main" val="13443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omenaje a las botas Welling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16" y="-215800"/>
            <a:ext cx="10945813" cy="496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4322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12 dic. 2019</a:t>
            </a:r>
          </a:p>
          <a:p>
            <a:r>
              <a:rPr lang="es-ES" dirty="0"/>
              <a:t>Elecciones en el Reino Unido 2019</a:t>
            </a:r>
          </a:p>
        </p:txBody>
      </p:sp>
    </p:spTree>
    <p:extLst>
      <p:ext uri="{BB962C8B-B14F-4D97-AF65-F5344CB8AC3E}">
        <p14:creationId xmlns:p14="http://schemas.microsoft.com/office/powerpoint/2010/main" val="387232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layderman-Hojas-muertas.wav"/>
          </p:stSnd>
        </p:sndAc>
      </p:transition>
    </mc:Choice>
    <mc:Fallback>
      <p:transition spd="slow" advTm="11000">
        <p:fade/>
        <p:sndAc>
          <p:stSnd>
            <p:snd r:embed="rId2" name="Clayderman-Hojas-muert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omenaje a las botas Wellingt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799" y="-16043"/>
            <a:ext cx="12462043" cy="498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8825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18 dic. 2019</a:t>
            </a:r>
          </a:p>
          <a:p>
            <a:r>
              <a:rPr lang="es-ES" dirty="0"/>
              <a:t>Día Nacional de Qatar 2019</a:t>
            </a:r>
          </a:p>
        </p:txBody>
      </p:sp>
    </p:spTree>
    <p:extLst>
      <p:ext uri="{BB962C8B-B14F-4D97-AF65-F5344CB8AC3E}">
        <p14:creationId xmlns:p14="http://schemas.microsoft.com/office/powerpoint/2010/main" val="87801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omenaje a las botas Welling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846" y="-863873"/>
            <a:ext cx="13321480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6026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>
                <a:solidFill>
                  <a:srgbClr val="66FFFF"/>
                </a:solidFill>
              </a:rPr>
              <a:t>22 dic. 2019</a:t>
            </a:r>
          </a:p>
          <a:p>
            <a:r>
              <a:rPr lang="es-ES" dirty="0">
                <a:solidFill>
                  <a:srgbClr val="66FFFF"/>
                </a:solidFill>
              </a:rPr>
              <a:t>Verano 2019 (hemisferio sur</a:t>
            </a:r>
            <a:r>
              <a:rPr lang="es-E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8925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omenaje a las botas Wellingt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9591" y="0"/>
            <a:ext cx="14168217" cy="612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50427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24 dic. 2019</a:t>
            </a:r>
          </a:p>
          <a:p>
            <a:r>
              <a:rPr lang="es-ES" dirty="0"/>
              <a:t>Vacaciones 2019 (día 2)</a:t>
            </a:r>
          </a:p>
        </p:txBody>
      </p:sp>
    </p:spTree>
    <p:extLst>
      <p:ext uri="{BB962C8B-B14F-4D97-AF65-F5344CB8AC3E}">
        <p14:creationId xmlns:p14="http://schemas.microsoft.com/office/powerpoint/2010/main" val="38483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omenaje a las botas Welling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062" y="-863873"/>
            <a:ext cx="13552895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0658" y="406429"/>
            <a:ext cx="619268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29 dic. </a:t>
            </a:r>
            <a:r>
              <a:rPr lang="es-ES" dirty="0" smtClean="0"/>
              <a:t>2019105.º </a:t>
            </a:r>
            <a:r>
              <a:rPr lang="es-ES" dirty="0"/>
              <a:t>aniversario del nacimiento de </a:t>
            </a:r>
            <a:r>
              <a:rPr lang="es-ES" dirty="0" err="1"/>
              <a:t>Zainul</a:t>
            </a:r>
            <a:r>
              <a:rPr lang="es-ES" dirty="0"/>
              <a:t> </a:t>
            </a:r>
            <a:r>
              <a:rPr lang="es-ES" dirty="0" err="1"/>
              <a:t>Abedin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022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menaje a las botas Welling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734" y="-124943"/>
            <a:ext cx="11449272" cy="509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6026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31 dic. 2019</a:t>
            </a:r>
          </a:p>
          <a:p>
            <a:r>
              <a:rPr lang="es-ES" dirty="0"/>
              <a:t>Nochevieja 2019</a:t>
            </a:r>
          </a:p>
        </p:txBody>
      </p:sp>
    </p:spTree>
    <p:extLst>
      <p:ext uri="{BB962C8B-B14F-4D97-AF65-F5344CB8AC3E}">
        <p14:creationId xmlns:p14="http://schemas.microsoft.com/office/powerpoint/2010/main" val="151882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21 de enero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19:51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11</Template>
  <TotalTime>903</TotalTime>
  <Words>804</Words>
  <Application>Microsoft Office PowerPoint</Application>
  <PresentationFormat>Personalizado</PresentationFormat>
  <Paragraphs>135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google n.º 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38</cp:revision>
  <dcterms:created xsi:type="dcterms:W3CDTF">2020-01-21T18:51:07Z</dcterms:created>
  <dcterms:modified xsi:type="dcterms:W3CDTF">2020-01-22T09:54:40Z</dcterms:modified>
</cp:coreProperties>
</file>