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550" r:id="rId4"/>
    <p:sldId id="549" r:id="rId5"/>
    <p:sldId id="548" r:id="rId6"/>
    <p:sldId id="547" r:id="rId7"/>
    <p:sldId id="399" r:id="rId8"/>
    <p:sldId id="546" r:id="rId9"/>
    <p:sldId id="545" r:id="rId10"/>
    <p:sldId id="544" r:id="rId11"/>
    <p:sldId id="543" r:id="rId12"/>
    <p:sldId id="542" r:id="rId13"/>
    <p:sldId id="541" r:id="rId14"/>
    <p:sldId id="540" r:id="rId15"/>
    <p:sldId id="539" r:id="rId16"/>
    <p:sldId id="538" r:id="rId17"/>
    <p:sldId id="537" r:id="rId18"/>
    <p:sldId id="536" r:id="rId19"/>
    <p:sldId id="535" r:id="rId20"/>
    <p:sldId id="534" r:id="rId21"/>
    <p:sldId id="533" r:id="rId22"/>
    <p:sldId id="532" r:id="rId23"/>
    <p:sldId id="531" r:id="rId24"/>
    <p:sldId id="530" r:id="rId25"/>
    <p:sldId id="343" r:id="rId26"/>
    <p:sldId id="529" r:id="rId27"/>
    <p:sldId id="528" r:id="rId28"/>
    <p:sldId id="527" r:id="rId29"/>
    <p:sldId id="526" r:id="rId30"/>
    <p:sldId id="525" r:id="rId31"/>
    <p:sldId id="524" r:id="rId32"/>
    <p:sldId id="523" r:id="rId33"/>
    <p:sldId id="522" r:id="rId34"/>
    <p:sldId id="521" r:id="rId35"/>
    <p:sldId id="520" r:id="rId36"/>
    <p:sldId id="519" r:id="rId37"/>
    <p:sldId id="518" r:id="rId38"/>
    <p:sldId id="517" r:id="rId39"/>
    <p:sldId id="516" r:id="rId40"/>
    <p:sldId id="515" r:id="rId41"/>
    <p:sldId id="514" r:id="rId42"/>
    <p:sldId id="513" r:id="rId43"/>
    <p:sldId id="398" r:id="rId44"/>
    <p:sldId id="512" r:id="rId45"/>
    <p:sldId id="511" r:id="rId46"/>
    <p:sldId id="510" r:id="rId47"/>
    <p:sldId id="509" r:id="rId48"/>
    <p:sldId id="508" r:id="rId49"/>
    <p:sldId id="507" r:id="rId50"/>
    <p:sldId id="506" r:id="rId51"/>
    <p:sldId id="505" r:id="rId52"/>
    <p:sldId id="504" r:id="rId53"/>
    <p:sldId id="293" r:id="rId54"/>
    <p:sldId id="459" r:id="rId55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Sk8uZVV44h16iXwFRYy+w==" hashData="C7XvZgg/UdPmtKOxyKAqDE4Qv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849" autoAdjust="0"/>
  </p:normalViewPr>
  <p:slideViewPr>
    <p:cSldViewPr>
      <p:cViewPr>
        <p:scale>
          <a:sx n="70" d="100"/>
          <a:sy n="70" d="100"/>
        </p:scale>
        <p:origin x="-600" y="-642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92D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19/01/2020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5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98756" y="1054881"/>
            <a:ext cx="8062582" cy="264725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Google n.º  10</a:t>
            </a:r>
          </a:p>
          <a:p>
            <a:pPr algn="ctr"/>
            <a:r>
              <a:rPr lang="es-ES" sz="1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1.º Resumen Año 2.019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29" y="522830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673" y="216247"/>
            <a:ext cx="818911" cy="838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IvazanichiLaorillablancalaorillanegra191.wav"/>
          </p:stSnd>
        </p:sndAc>
      </p:transition>
    </mc:Choice>
    <mc:Fallback>
      <p:transition spd="slow" advTm="11000">
        <p:fade/>
        <p:sndAc>
          <p:stSnd>
            <p:snd r:embed="rId2" name="IvazanichiLaorillablancalaorillanegra19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omenaje a Brenda Le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684" y="360263"/>
            <a:ext cx="252003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 ene. 2019</a:t>
            </a:r>
          </a:p>
          <a:p>
            <a:r>
              <a:rPr lang="es-ES" dirty="0"/>
              <a:t>Día de Año Nuevo 2019</a:t>
            </a:r>
          </a:p>
        </p:txBody>
      </p:sp>
    </p:spTree>
    <p:extLst>
      <p:ext uri="{BB962C8B-B14F-4D97-AF65-F5344CB8AC3E}">
        <p14:creationId xmlns:p14="http://schemas.microsoft.com/office/powerpoint/2010/main" val="370624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omenaje a Brenda Le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1" y="432271"/>
            <a:ext cx="10911181" cy="432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10910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11 </a:t>
            </a:r>
            <a:r>
              <a:rPr lang="en-US" dirty="0" err="1"/>
              <a:t>ene</a:t>
            </a:r>
            <a:r>
              <a:rPr lang="en-US" dirty="0"/>
              <a:t>. 2019</a:t>
            </a:r>
          </a:p>
          <a:p>
            <a:r>
              <a:rPr lang="en-US" dirty="0" err="1"/>
              <a:t>Homenaje</a:t>
            </a:r>
            <a:r>
              <a:rPr lang="en-US" dirty="0"/>
              <a:t> a Earl Scruggs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9832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omenaje a Brenda L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" y="-1"/>
            <a:ext cx="10935425" cy="511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3" y="23560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15 ene. 2019</a:t>
            </a:r>
          </a:p>
          <a:p>
            <a:r>
              <a:rPr lang="es-ES" dirty="0"/>
              <a:t>Homenaje a Sake </a:t>
            </a:r>
            <a:r>
              <a:rPr lang="es-ES" dirty="0" err="1"/>
              <a:t>Dean</a:t>
            </a:r>
            <a:r>
              <a:rPr lang="es-ES" dirty="0"/>
              <a:t> </a:t>
            </a:r>
            <a:r>
              <a:rPr lang="es-ES" dirty="0" err="1"/>
              <a:t>Mahomed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2690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omenaje a Brenda Le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107" y="1"/>
            <a:ext cx="11210925" cy="49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360263"/>
            <a:ext cx="3096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17 ene. 2019</a:t>
            </a:r>
          </a:p>
          <a:p>
            <a:r>
              <a:rPr lang="es-ES" dirty="0"/>
              <a:t>86.° aniversario del nacimiento de </a:t>
            </a:r>
            <a:r>
              <a:rPr lang="es-ES" dirty="0" err="1"/>
              <a:t>Dalida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7302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doodles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2.500 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omenaje a Brenda L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156913" cy="475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16247"/>
            <a:ext cx="216024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21 ene. 2019</a:t>
            </a:r>
          </a:p>
          <a:p>
            <a:r>
              <a:rPr lang="es-ES" dirty="0"/>
              <a:t>Día de Martin Luther King Jr. 2019</a:t>
            </a:r>
          </a:p>
        </p:txBody>
      </p:sp>
    </p:spTree>
    <p:extLst>
      <p:ext uri="{BB962C8B-B14F-4D97-AF65-F5344CB8AC3E}">
        <p14:creationId xmlns:p14="http://schemas.microsoft.com/office/powerpoint/2010/main" val="252370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omenaje a Brenda L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" y="185737"/>
            <a:ext cx="105156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8400" y="18573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26 ene. 2019</a:t>
            </a:r>
          </a:p>
          <a:p>
            <a:r>
              <a:rPr lang="es-ES" dirty="0"/>
              <a:t>Día de la República de la India 2019</a:t>
            </a:r>
          </a:p>
        </p:txBody>
      </p:sp>
    </p:spTree>
    <p:extLst>
      <p:ext uri="{BB962C8B-B14F-4D97-AF65-F5344CB8AC3E}">
        <p14:creationId xmlns:p14="http://schemas.microsoft.com/office/powerpoint/2010/main" val="312274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omenaje a Brenda Le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7772"/>
            <a:ext cx="10945813" cy="485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288255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28 ene. 2019</a:t>
            </a:r>
          </a:p>
          <a:p>
            <a:r>
              <a:rPr lang="es-ES" dirty="0"/>
              <a:t>200.º aniversario de la fundación de Singapur</a:t>
            </a:r>
          </a:p>
        </p:txBody>
      </p:sp>
    </p:spTree>
    <p:extLst>
      <p:ext uri="{BB962C8B-B14F-4D97-AF65-F5344CB8AC3E}">
        <p14:creationId xmlns:p14="http://schemas.microsoft.com/office/powerpoint/2010/main" val="63348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Homenaje a Brenda L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" y="0"/>
            <a:ext cx="1093724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6026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29 de enero de 2019</a:t>
            </a:r>
          </a:p>
          <a:p>
            <a:r>
              <a:rPr lang="es-ES" dirty="0"/>
              <a:t>Homenaje a Brenda Lee</a:t>
            </a:r>
          </a:p>
        </p:txBody>
      </p:sp>
    </p:spTree>
    <p:extLst>
      <p:ext uri="{BB962C8B-B14F-4D97-AF65-F5344CB8AC3E}">
        <p14:creationId xmlns:p14="http://schemas.microsoft.com/office/powerpoint/2010/main" val="49929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Día de San Valentín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60263"/>
            <a:ext cx="10978255" cy="439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8453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31 ene. 2019</a:t>
            </a:r>
          </a:p>
          <a:p>
            <a:r>
              <a:rPr lang="es-ES" dirty="0"/>
              <a:t>Homenaje a Mercedes Sosa</a:t>
            </a:r>
          </a:p>
        </p:txBody>
      </p:sp>
    </p:spTree>
    <p:extLst>
      <p:ext uri="{BB962C8B-B14F-4D97-AF65-F5344CB8AC3E}">
        <p14:creationId xmlns:p14="http://schemas.microsoft.com/office/powerpoint/2010/main" val="271161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Día de San Valentín 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" y="750538"/>
            <a:ext cx="10953750" cy="396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46" y="10420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5 feb. 2019</a:t>
            </a:r>
          </a:p>
          <a:p>
            <a:r>
              <a:rPr lang="es-ES" dirty="0"/>
              <a:t>Año Nuevo Lunar de 2019 (Vietnam)</a:t>
            </a:r>
          </a:p>
        </p:txBody>
      </p:sp>
    </p:spTree>
    <p:extLst>
      <p:ext uri="{BB962C8B-B14F-4D97-AF65-F5344CB8AC3E}">
        <p14:creationId xmlns:p14="http://schemas.microsoft.com/office/powerpoint/2010/main" val="268484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Día de San Valentín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78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4354" y="361062"/>
            <a:ext cx="6808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8 feb. 2019</a:t>
            </a:r>
          </a:p>
          <a:p>
            <a:r>
              <a:rPr lang="es-ES" dirty="0"/>
              <a:t>125.º aniversario de la creación del Carnaval de Invierno de Quebec</a:t>
            </a:r>
          </a:p>
        </p:txBody>
      </p:sp>
    </p:spTree>
    <p:extLst>
      <p:ext uri="{BB962C8B-B14F-4D97-AF65-F5344CB8AC3E}">
        <p14:creationId xmlns:p14="http://schemas.microsoft.com/office/powerpoint/2010/main" val="259032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lh5.googleusercontent.com/KfM1F8_PLE_E_Vb91zekKy4C6omjTyAlSyXLvrM1sI4qZA3H422Eh8gPVVcjyqQMLX5hiM9jg-N4FghD8_yDiWKE9BBxUIeiXAIYIfRKuwXRTCZh3mHr44g_JP_vslfH43EGA2I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7991" b="18625"/>
          <a:stretch/>
        </p:blipFill>
        <p:spPr bwMode="auto">
          <a:xfrm>
            <a:off x="-143717" y="288254"/>
            <a:ext cx="11089530" cy="453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10 feb. 2019</a:t>
            </a:r>
          </a:p>
          <a:p>
            <a:r>
              <a:rPr lang="es-ES" dirty="0"/>
              <a:t>Homenaje a </a:t>
            </a:r>
            <a:r>
              <a:rPr lang="es-ES" dirty="0" err="1"/>
              <a:t>Molière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9789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Glee Cast-Imagine-(www.TaringaMP3.com) (mp3-pro.ru).wav"/>
          </p:stSnd>
        </p:sndAc>
      </p:transition>
    </mc:Choice>
    <mc:Fallback>
      <p:transition spd="slow" advTm="11000">
        <p:fade/>
        <p:sndAc>
          <p:stSnd>
            <p:snd r:embed="rId2" name="Glee Cast-Imagine-(www.TaringaMP3.com) (mp3-pro.ru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Día de San Valentín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217"/>
            <a:ext cx="10945814" cy="476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144239"/>
            <a:ext cx="2952079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11 feb. 2019</a:t>
            </a:r>
          </a:p>
          <a:p>
            <a:r>
              <a:rPr lang="es-ES" dirty="0"/>
              <a:t>117.° aniversario del nacimiento de </a:t>
            </a:r>
            <a:r>
              <a:rPr lang="es-ES" dirty="0" err="1"/>
              <a:t>Lyubov</a:t>
            </a:r>
            <a:r>
              <a:rPr lang="es-ES" dirty="0"/>
              <a:t> </a:t>
            </a:r>
            <a:r>
              <a:rPr lang="es-ES" dirty="0" err="1"/>
              <a:t>Orlova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705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Día de San Valentín 2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93" y="626643"/>
            <a:ext cx="10081419" cy="442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313236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14 de febrero de 2019</a:t>
            </a:r>
          </a:p>
          <a:p>
            <a:r>
              <a:rPr lang="es-ES" dirty="0"/>
              <a:t>Día de San Valentín 2019</a:t>
            </a:r>
          </a:p>
        </p:txBody>
      </p:sp>
    </p:spTree>
    <p:extLst>
      <p:ext uri="{BB962C8B-B14F-4D97-AF65-F5344CB8AC3E}">
        <p14:creationId xmlns:p14="http://schemas.microsoft.com/office/powerpoint/2010/main" val="335175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021" y="-1"/>
            <a:ext cx="10978833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12176"/>
            <a:ext cx="156410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19 feb. 2019</a:t>
            </a:r>
          </a:p>
          <a:p>
            <a:r>
              <a:rPr lang="es-ES" dirty="0"/>
              <a:t>Festival de los Farolillos 2019</a:t>
            </a:r>
          </a:p>
        </p:txBody>
      </p:sp>
    </p:spTree>
    <p:extLst>
      <p:ext uri="{BB962C8B-B14F-4D97-AF65-F5344CB8AC3E}">
        <p14:creationId xmlns:p14="http://schemas.microsoft.com/office/powerpoint/2010/main" val="420682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16179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362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/>
              <a:t>28 feb. 2019</a:t>
            </a:r>
          </a:p>
          <a:p>
            <a:r>
              <a:rPr lang="de-DE" dirty="0"/>
              <a:t>Weiberfastnacht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9136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21" y="-1"/>
            <a:ext cx="10955134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2346" y="312178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1 mar. 2019</a:t>
            </a:r>
          </a:p>
          <a:p>
            <a:r>
              <a:rPr lang="pt-BR" dirty="0" err="1"/>
              <a:t>Mărțișor</a:t>
            </a:r>
            <a:r>
              <a:rPr lang="pt-BR" dirty="0"/>
              <a:t>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662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68651" y="288255"/>
            <a:ext cx="232223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 mar. 2019</a:t>
            </a:r>
          </a:p>
          <a:p>
            <a:r>
              <a:rPr lang="es-ES" dirty="0"/>
              <a:t>Día de San David 2019</a:t>
            </a:r>
          </a:p>
        </p:txBody>
      </p:sp>
    </p:spTree>
    <p:extLst>
      <p:ext uri="{BB962C8B-B14F-4D97-AF65-F5344CB8AC3E}">
        <p14:creationId xmlns:p14="http://schemas.microsoft.com/office/powerpoint/2010/main" val="212944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10" y="217568"/>
            <a:ext cx="9117276" cy="453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9621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 mar. 2019</a:t>
            </a:r>
          </a:p>
          <a:p>
            <a:r>
              <a:rPr lang="es-ES" dirty="0"/>
              <a:t>102.º aniversario del nacimiento de </a:t>
            </a:r>
            <a:r>
              <a:rPr lang="es-ES" dirty="0" err="1"/>
              <a:t>Desi</a:t>
            </a:r>
            <a:r>
              <a:rPr lang="es-ES" dirty="0"/>
              <a:t> </a:t>
            </a:r>
            <a:r>
              <a:rPr lang="es-ES" dirty="0" err="1"/>
              <a:t>Arnaz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9003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9" y="216247"/>
            <a:ext cx="165618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dirty="0"/>
              <a:t>5 mar. 2019</a:t>
            </a:r>
          </a:p>
          <a:p>
            <a:r>
              <a:rPr lang="pt-BR" dirty="0"/>
              <a:t>Carnaval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05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19" y="720303"/>
            <a:ext cx="1023473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708" y="73972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12 mar. 2019</a:t>
            </a:r>
          </a:p>
          <a:p>
            <a:r>
              <a:rPr lang="es-ES" dirty="0"/>
              <a:t>30.º aniversario de Internet</a:t>
            </a:r>
          </a:p>
        </p:txBody>
      </p:sp>
    </p:spTree>
    <p:extLst>
      <p:ext uri="{BB962C8B-B14F-4D97-AF65-F5344CB8AC3E}">
        <p14:creationId xmlns:p14="http://schemas.microsoft.com/office/powerpoint/2010/main" val="143757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Bandas sonoras La Vida es Bella.wav"/>
          </p:stSnd>
        </p:sndAc>
      </p:transition>
    </mc:Choice>
    <mc:Fallback>
      <p:transition spd="slow" advTm="11000">
        <p:fade/>
        <p:sndAc>
          <p:stSnd>
            <p:snd r:embed="rId2" name="Bandas sonoras La Vida es Bel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94" y="0"/>
            <a:ext cx="11019436" cy="477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48126"/>
            <a:ext cx="576064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14 mar. 2019</a:t>
            </a:r>
          </a:p>
          <a:p>
            <a:r>
              <a:rPr lang="es-ES" dirty="0"/>
              <a:t>105.° aniversario del nacimiento de Carolina María de Jesús</a:t>
            </a:r>
          </a:p>
        </p:txBody>
      </p:sp>
    </p:spTree>
    <p:extLst>
      <p:ext uri="{BB962C8B-B14F-4D97-AF65-F5344CB8AC3E}">
        <p14:creationId xmlns:p14="http://schemas.microsoft.com/office/powerpoint/2010/main" val="217143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483"/>
            <a:ext cx="10945813" cy="473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16483"/>
            <a:ext cx="273526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18 mar. 2019</a:t>
            </a:r>
          </a:p>
          <a:p>
            <a:r>
              <a:rPr lang="es-ES" dirty="0"/>
              <a:t>Homenaje a </a:t>
            </a:r>
            <a:r>
              <a:rPr lang="es-ES" dirty="0" err="1"/>
              <a:t>Seiichi</a:t>
            </a:r>
            <a:r>
              <a:rPr lang="es-ES" dirty="0"/>
              <a:t> </a:t>
            </a:r>
            <a:r>
              <a:rPr lang="es-ES" dirty="0" err="1"/>
              <a:t>Miyake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6605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1" y="-8307"/>
            <a:ext cx="11002543" cy="476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20 mar. 2019</a:t>
            </a:r>
          </a:p>
          <a:p>
            <a:r>
              <a:rPr lang="pt-BR" dirty="0" err="1"/>
              <a:t>Nouruz</a:t>
            </a:r>
            <a:r>
              <a:rPr lang="pt-BR" dirty="0"/>
              <a:t>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641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lh3.googleusercontent.com/xdDteLUQjwSU8LWyapJltwgxRmI1Ua-53KfiHNF4JWa9ilvJ0a8DmUIvfFKt4u6Oh6czh1dB-hD5jo4vrH7fP5w0KdyUH15Ksu2Wxys=s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48295"/>
            <a:ext cx="1128211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0529" y="991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21 mar. 2019</a:t>
            </a:r>
          </a:p>
          <a:p>
            <a:r>
              <a:rPr lang="es-ES" dirty="0"/>
              <a:t>Homenaje a Johann </a:t>
            </a:r>
            <a:r>
              <a:rPr lang="es-ES" dirty="0" err="1"/>
              <a:t>Sebastian</a:t>
            </a:r>
            <a:r>
              <a:rPr lang="es-ES" dirty="0"/>
              <a:t> Bach</a:t>
            </a:r>
          </a:p>
        </p:txBody>
      </p:sp>
    </p:spTree>
    <p:extLst>
      <p:ext uri="{BB962C8B-B14F-4D97-AF65-F5344CB8AC3E}">
        <p14:creationId xmlns:p14="http://schemas.microsoft.com/office/powerpoint/2010/main" val="268799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20" y="338742"/>
            <a:ext cx="110109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15576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21 mar. 2019</a:t>
            </a:r>
          </a:p>
          <a:p>
            <a:r>
              <a:rPr lang="pt-BR" dirty="0" err="1"/>
              <a:t>Holi</a:t>
            </a:r>
            <a:r>
              <a:rPr lang="pt-BR" dirty="0"/>
              <a:t>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7568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86" y="504279"/>
            <a:ext cx="952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18111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4 abr. 2019</a:t>
            </a:r>
          </a:p>
          <a:p>
            <a:r>
              <a:rPr lang="es-ES" dirty="0"/>
              <a:t>80.º aniversario del nacimiento de </a:t>
            </a:r>
            <a:r>
              <a:rPr lang="es-ES" dirty="0" err="1"/>
              <a:t>Hugh</a:t>
            </a:r>
            <a:r>
              <a:rPr lang="es-ES" dirty="0"/>
              <a:t> </a:t>
            </a:r>
            <a:r>
              <a:rPr lang="es-ES" dirty="0" err="1"/>
              <a:t>Masekela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5076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65" y="43213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144239"/>
            <a:ext cx="5470525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s-ES" dirty="0"/>
              <a:t>10 abr. 2019</a:t>
            </a:r>
          </a:p>
          <a:p>
            <a:r>
              <a:rPr lang="es-ES" dirty="0"/>
              <a:t>Primera imagen de un agujero negro</a:t>
            </a:r>
          </a:p>
        </p:txBody>
      </p:sp>
    </p:spTree>
    <p:extLst>
      <p:ext uri="{BB962C8B-B14F-4D97-AF65-F5344CB8AC3E}">
        <p14:creationId xmlns:p14="http://schemas.microsoft.com/office/powerpoint/2010/main" val="150758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945812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68650" y="36026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14 abr. 2019</a:t>
            </a:r>
          </a:p>
          <a:p>
            <a:r>
              <a:rPr lang="es-ES" dirty="0"/>
              <a:t>Primer día del calendario bengalí </a:t>
            </a:r>
            <a:r>
              <a:rPr lang="es-ES" dirty="0" err="1"/>
              <a:t>Pohela</a:t>
            </a:r>
            <a:r>
              <a:rPr lang="es-ES" dirty="0"/>
              <a:t> </a:t>
            </a:r>
            <a:r>
              <a:rPr lang="es-ES" dirty="0" err="1"/>
              <a:t>Boishakh</a:t>
            </a:r>
            <a:r>
              <a:rPr lang="es-ES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80558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83" y="391833"/>
            <a:ext cx="10960396" cy="438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6866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17 abr. 2019</a:t>
            </a:r>
          </a:p>
          <a:p>
            <a:r>
              <a:rPr lang="es-ES" dirty="0"/>
              <a:t>Elecciones de Indonesia 2019</a:t>
            </a:r>
          </a:p>
        </p:txBody>
      </p:sp>
    </p:spTree>
    <p:extLst>
      <p:ext uri="{BB962C8B-B14F-4D97-AF65-F5344CB8AC3E}">
        <p14:creationId xmlns:p14="http://schemas.microsoft.com/office/powerpoint/2010/main" val="84934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26" y="720303"/>
            <a:ext cx="11161539" cy="417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73972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23 abr. 2019</a:t>
            </a:r>
          </a:p>
          <a:p>
            <a:r>
              <a:rPr lang="es-ES" dirty="0"/>
              <a:t>Día de San Jorge 2019</a:t>
            </a:r>
          </a:p>
        </p:txBody>
      </p:sp>
    </p:spTree>
    <p:extLst>
      <p:ext uri="{BB962C8B-B14F-4D97-AF65-F5344CB8AC3E}">
        <p14:creationId xmlns:p14="http://schemas.microsoft.com/office/powerpoint/2010/main" val="259768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28 abr. 2019</a:t>
            </a:r>
          </a:p>
          <a:p>
            <a:r>
              <a:rPr lang="es-ES" dirty="0"/>
              <a:t>Elecciones de España 2019</a:t>
            </a:r>
          </a:p>
        </p:txBody>
      </p:sp>
    </p:spTree>
    <p:extLst>
      <p:ext uri="{BB962C8B-B14F-4D97-AF65-F5344CB8AC3E}">
        <p14:creationId xmlns:p14="http://schemas.microsoft.com/office/powerpoint/2010/main" val="346240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AndywilliamsHistoriadeunamor.wav"/>
          </p:stSnd>
        </p:sndAc>
      </p:transition>
    </mc:Choice>
    <mc:Fallback>
      <p:transition spd="slow" advTm="11000">
        <p:fade/>
        <p:sndAc>
          <p:stSnd>
            <p:snd r:embed="rId2" name="AndywilliamsHistoriadeunamo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233"/>
            <a:ext cx="11022338" cy="484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Celebración de la Nueva Era</a:t>
            </a:r>
          </a:p>
        </p:txBody>
      </p:sp>
    </p:spTree>
    <p:extLst>
      <p:ext uri="{BB962C8B-B14F-4D97-AF65-F5344CB8AC3E}">
        <p14:creationId xmlns:p14="http://schemas.microsoft.com/office/powerpoint/2010/main" val="21396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4319"/>
            <a:ext cx="11029950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450" y="5608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Día del Trabajo 2019</a:t>
            </a:r>
          </a:p>
        </p:txBody>
      </p:sp>
    </p:spTree>
    <p:extLst>
      <p:ext uri="{BB962C8B-B14F-4D97-AF65-F5344CB8AC3E}">
        <p14:creationId xmlns:p14="http://schemas.microsoft.com/office/powerpoint/2010/main" val="382523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30" y="432271"/>
            <a:ext cx="952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8030" y="10910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1 may. 2019</a:t>
            </a:r>
          </a:p>
          <a:p>
            <a:r>
              <a:rPr lang="en-US" dirty="0" err="1"/>
              <a:t>Homenaje</a:t>
            </a:r>
            <a:r>
              <a:rPr lang="en-US" dirty="0"/>
              <a:t> a Ruth </a:t>
            </a:r>
            <a:r>
              <a:rPr lang="en-US" dirty="0" err="1"/>
              <a:t>Asawa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574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412"/>
            <a:ext cx="10945813" cy="42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1878" y="216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10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75.º aniversario del nacimiento de </a:t>
            </a:r>
            <a:r>
              <a:rPr lang="es-ES" dirty="0" err="1"/>
              <a:t>Minarni</a:t>
            </a:r>
            <a:r>
              <a:rPr lang="es-ES" dirty="0"/>
              <a:t> </a:t>
            </a:r>
            <a:r>
              <a:rPr lang="es-ES" dirty="0" err="1"/>
              <a:t>Soedarjanto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6081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3838" y="-215801"/>
            <a:ext cx="13250032" cy="51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69347" y="0"/>
            <a:ext cx="23018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13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60.º aniversario del Parque Nacional Torres del </a:t>
            </a:r>
            <a:r>
              <a:rPr lang="es-ES" dirty="0" err="1"/>
              <a:t>Paine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646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78" y="1"/>
            <a:ext cx="10952592" cy="47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60263"/>
            <a:ext cx="2735262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17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120.° aniversario del nacimiento de Anita </a:t>
            </a:r>
            <a:r>
              <a:rPr lang="es-ES" dirty="0" err="1"/>
              <a:t>Conti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70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doodles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16" y="351413"/>
            <a:ext cx="10981778" cy="439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322" y="35141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21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159.º aniversario del nacimiento de </a:t>
            </a:r>
            <a:r>
              <a:rPr lang="es-ES" dirty="0" err="1"/>
              <a:t>Willem</a:t>
            </a:r>
            <a:r>
              <a:rPr lang="es-ES" dirty="0"/>
              <a:t> </a:t>
            </a:r>
            <a:r>
              <a:rPr lang="es-ES" dirty="0" err="1"/>
              <a:t>Einthoven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8458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766"/>
            <a:ext cx="107823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13834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26 </a:t>
            </a:r>
            <a:r>
              <a:rPr lang="es-ES" dirty="0" err="1"/>
              <a:t>may</a:t>
            </a:r>
            <a:r>
              <a:rPr lang="es-ES" dirty="0"/>
              <a:t>. 2019</a:t>
            </a:r>
          </a:p>
          <a:p>
            <a:r>
              <a:rPr lang="es-ES" dirty="0"/>
              <a:t>106.º aniversario del descubrimiento de la barca funeraria de Keops</a:t>
            </a:r>
          </a:p>
        </p:txBody>
      </p:sp>
    </p:spTree>
    <p:extLst>
      <p:ext uri="{BB962C8B-B14F-4D97-AF65-F5344CB8AC3E}">
        <p14:creationId xmlns:p14="http://schemas.microsoft.com/office/powerpoint/2010/main" val="300186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293"/>
            <a:ext cx="10945813" cy="506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6362" y="288255"/>
            <a:ext cx="54705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ES" dirty="0">
                <a:solidFill>
                  <a:srgbClr val="FF0000"/>
                </a:solidFill>
              </a:rPr>
              <a:t>30 </a:t>
            </a:r>
            <a:r>
              <a:rPr lang="es-ES" dirty="0" err="1">
                <a:solidFill>
                  <a:srgbClr val="FF0000"/>
                </a:solidFill>
              </a:rPr>
              <a:t>may</a:t>
            </a:r>
            <a:r>
              <a:rPr lang="es-ES" dirty="0">
                <a:solidFill>
                  <a:srgbClr val="FF0000"/>
                </a:solidFill>
              </a:rPr>
              <a:t>. 2019</a:t>
            </a:r>
          </a:p>
          <a:p>
            <a:r>
              <a:rPr lang="es-ES" dirty="0">
                <a:solidFill>
                  <a:srgbClr val="FF0000"/>
                </a:solidFill>
              </a:rPr>
              <a:t>¡Empieza la Copa Mundial de Críquet ICC 2019</a:t>
            </a:r>
            <a:r>
              <a:rPr lang="es-E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17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33"/>
            <a:ext cx="11011858" cy="476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1" y="216247"/>
            <a:ext cx="151216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4 jun. 2019</a:t>
            </a:r>
          </a:p>
          <a:p>
            <a:r>
              <a:rPr lang="es-ES" dirty="0" err="1"/>
              <a:t>Mudik</a:t>
            </a:r>
            <a:r>
              <a:rPr lang="es-ES" dirty="0"/>
              <a:t> 2019</a:t>
            </a:r>
          </a:p>
        </p:txBody>
      </p:sp>
    </p:spTree>
    <p:extLst>
      <p:ext uri="{BB962C8B-B14F-4D97-AF65-F5344CB8AC3E}">
        <p14:creationId xmlns:p14="http://schemas.microsoft.com/office/powerpoint/2010/main" val="293862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vortex dir="r"/>
        <p:sndAc>
          <p:stSnd>
            <p:snd r:embed="rId2" name="ChaznavourVeneciasinti.wav"/>
          </p:stSnd>
        </p:sndAc>
      </p:transition>
    </mc:Choice>
    <mc:Fallback>
      <p:transition spd="slow" advTm="11000">
        <p:fade/>
        <p:sndAc>
          <p:stSnd>
            <p:snd r:embed="rId2" name="ChaznavourVeneciasint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81"/>
            <a:ext cx="10972257" cy="513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15463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7 jun. 2019</a:t>
            </a:r>
          </a:p>
          <a:p>
            <a:r>
              <a:rPr lang="es-ES" dirty="0"/>
              <a:t>Festival del Barco del Dragón 2019</a:t>
            </a:r>
          </a:p>
        </p:txBody>
      </p:sp>
    </p:spTree>
    <p:extLst>
      <p:ext uri="{BB962C8B-B14F-4D97-AF65-F5344CB8AC3E}">
        <p14:creationId xmlns:p14="http://schemas.microsoft.com/office/powerpoint/2010/main" val="1772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ía de la Independencia de Nicaragua 2019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774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8" y="36026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12 jun. 2019</a:t>
            </a:r>
          </a:p>
          <a:p>
            <a:r>
              <a:rPr lang="pt-BR" dirty="0"/>
              <a:t>Dia dos Namorados 2019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7863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" y="-1"/>
            <a:ext cx="10981778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44371" y="360263"/>
            <a:ext cx="2159991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15 jun. 2019</a:t>
            </a:r>
          </a:p>
          <a:p>
            <a:pPr algn="ctr"/>
            <a:r>
              <a:rPr lang="es-ES" dirty="0"/>
              <a:t>Homenaje a la danza con el vestido jingle</a:t>
            </a:r>
          </a:p>
        </p:txBody>
      </p:sp>
    </p:spTree>
    <p:extLst>
      <p:ext uri="{BB962C8B-B14F-4D97-AF65-F5344CB8AC3E}">
        <p14:creationId xmlns:p14="http://schemas.microsoft.com/office/powerpoint/2010/main" val="421483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799" y="-1"/>
            <a:ext cx="6837466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330" y="335878"/>
            <a:ext cx="302408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23 jun. 2019</a:t>
            </a:r>
          </a:p>
          <a:p>
            <a:r>
              <a:rPr lang="es-ES" dirty="0"/>
              <a:t>Día del Padre 2019 (Polonia)</a:t>
            </a:r>
          </a:p>
        </p:txBody>
      </p:sp>
    </p:spTree>
    <p:extLst>
      <p:ext uri="{BB962C8B-B14F-4D97-AF65-F5344CB8AC3E}">
        <p14:creationId xmlns:p14="http://schemas.microsoft.com/office/powerpoint/2010/main" val="119097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ía de la Independencia de Nicaragua 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39" y="288255"/>
            <a:ext cx="302433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24 jun. 2019</a:t>
            </a:r>
          </a:p>
          <a:p>
            <a:r>
              <a:rPr lang="es-ES" dirty="0"/>
              <a:t>108.º aniversario del nacimiento de Ernesto Sábato</a:t>
            </a:r>
          </a:p>
        </p:txBody>
      </p:sp>
    </p:spTree>
    <p:extLst>
      <p:ext uri="{BB962C8B-B14F-4D97-AF65-F5344CB8AC3E}">
        <p14:creationId xmlns:p14="http://schemas.microsoft.com/office/powerpoint/2010/main" val="94875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19 de enero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12:36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10</Template>
  <TotalTime>28</TotalTime>
  <Words>620</Words>
  <Application>Microsoft Office PowerPoint</Application>
  <PresentationFormat>Personalizado</PresentationFormat>
  <Paragraphs>112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google n.º 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15</cp:revision>
  <dcterms:created xsi:type="dcterms:W3CDTF">2020-01-19T11:36:09Z</dcterms:created>
  <dcterms:modified xsi:type="dcterms:W3CDTF">2020-01-19T12:04:25Z</dcterms:modified>
</cp:coreProperties>
</file>