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91" r:id="rId3"/>
    <p:sldId id="343" r:id="rId4"/>
    <p:sldId id="351" r:id="rId5"/>
    <p:sldId id="347" r:id="rId6"/>
    <p:sldId id="344" r:id="rId7"/>
    <p:sldId id="346" r:id="rId8"/>
    <p:sldId id="348" r:id="rId9"/>
    <p:sldId id="345" r:id="rId10"/>
    <p:sldId id="350" r:id="rId11"/>
    <p:sldId id="339" r:id="rId12"/>
    <p:sldId id="340" r:id="rId13"/>
    <p:sldId id="342" r:id="rId14"/>
    <p:sldId id="326" r:id="rId15"/>
    <p:sldId id="319" r:id="rId16"/>
    <p:sldId id="325" r:id="rId17"/>
    <p:sldId id="328" r:id="rId18"/>
    <p:sldId id="301" r:id="rId19"/>
    <p:sldId id="302" r:id="rId20"/>
    <p:sldId id="304" r:id="rId21"/>
    <p:sldId id="256" r:id="rId22"/>
    <p:sldId id="303" r:id="rId23"/>
    <p:sldId id="305" r:id="rId24"/>
    <p:sldId id="314" r:id="rId25"/>
    <p:sldId id="315" r:id="rId26"/>
    <p:sldId id="333" r:id="rId27"/>
    <p:sldId id="316" r:id="rId28"/>
    <p:sldId id="318" r:id="rId29"/>
    <p:sldId id="306" r:id="rId30"/>
    <p:sldId id="334" r:id="rId31"/>
    <p:sldId id="321" r:id="rId32"/>
    <p:sldId id="332" r:id="rId33"/>
    <p:sldId id="322" r:id="rId34"/>
    <p:sldId id="352" r:id="rId35"/>
    <p:sldId id="324" r:id="rId36"/>
    <p:sldId id="323" r:id="rId37"/>
    <p:sldId id="330" r:id="rId38"/>
    <p:sldId id="320" r:id="rId39"/>
    <p:sldId id="307" r:id="rId40"/>
    <p:sldId id="308" r:id="rId41"/>
    <p:sldId id="309" r:id="rId42"/>
    <p:sldId id="335" r:id="rId43"/>
    <p:sldId id="331" r:id="rId44"/>
    <p:sldId id="310" r:id="rId45"/>
    <p:sldId id="341" r:id="rId46"/>
    <p:sldId id="336" r:id="rId47"/>
    <p:sldId id="337" r:id="rId48"/>
    <p:sldId id="311" r:id="rId49"/>
    <p:sldId id="329" r:id="rId50"/>
    <p:sldId id="312" r:id="rId51"/>
    <p:sldId id="313" r:id="rId52"/>
    <p:sldId id="317" r:id="rId53"/>
    <p:sldId id="338" r:id="rId54"/>
    <p:sldId id="293" r:id="rId55"/>
    <p:sldId id="353" r:id="rId56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FEaN1rdjanWIXWkXhpJbA" hashData="Ak/Y2CNwewZUA+BFeLmmkHhunKA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66FFFF"/>
    <a:srgbClr val="99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308" y="-1026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1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21/11/2017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1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gi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5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image" Target="../media/image61.png"/><Relationship Id="rId18" Type="http://schemas.openxmlformats.org/officeDocument/2006/relationships/image" Target="../media/image64.png"/><Relationship Id="rId3" Type="http://schemas.openxmlformats.org/officeDocument/2006/relationships/audio" Target="../media/audio6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3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7.png"/><Relationship Id="rId11" Type="http://schemas.openxmlformats.org/officeDocument/2006/relationships/image" Target="../media/image60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2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6.png"/><Relationship Id="rId9" Type="http://schemas.openxmlformats.org/officeDocument/2006/relationships/image" Target="../media/image59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 - 4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la oreja de van gog-la cacion mas bon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</a:t>
            </a:r>
            <a:r>
              <a:rPr lang="es-ES" sz="2800" b="1" i="1" dirty="0" err="1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dia</a:t>
            </a:r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 de hoy.</a:t>
            </a:r>
            <a:endParaRPr lang="es-ES" sz="2800" b="1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Elecciones municipales de Dinamarca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998" y="304785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662371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21 nov. 2017</a:t>
            </a:r>
          </a:p>
          <a:p>
            <a:r>
              <a:rPr lang="es-ES" b="1" dirty="0" smtClean="0"/>
              <a:t>Elecciones municipales de Dinamarca 2017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2466" name="Picture 2" descr="Día del Niño de 2017 (varios países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9436" y="233347"/>
            <a:ext cx="9286940" cy="407196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20 nov. 2017</a:t>
            </a:r>
          </a:p>
          <a:p>
            <a:r>
              <a:rPr lang="es-ES" b="1" dirty="0" smtClean="0"/>
              <a:t>Día del Maestro 2017 (Vietnam)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Día del Niño de 2017 (varios países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5188" y="304785"/>
            <a:ext cx="9001188" cy="42767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57932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19 de noviembre de 2017</a:t>
            </a:r>
          </a:p>
          <a:p>
            <a:r>
              <a:rPr lang="es-ES" b="1" dirty="0" smtClean="0"/>
              <a:t>Elecciones de Chile 2017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9370" y="4106644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Elecciones de Chile 2017</a:t>
            </a:r>
          </a:p>
          <a:p>
            <a:endParaRPr lang="es-ES" dirty="0"/>
          </a:p>
        </p:txBody>
      </p:sp>
      <p:pic>
        <p:nvPicPr>
          <p:cNvPr id="61442" name="Picture 2" descr="Elecciones de Chil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447661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00808" y="3805247"/>
            <a:ext cx="2586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19 de noviembre de 2017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3490" name="Picture 2" descr="Día del Niño de 2017 (varios países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494" y="-85773"/>
            <a:ext cx="10501386" cy="420055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nov. 2017</a:t>
            </a:r>
          </a:p>
          <a:p>
            <a:r>
              <a:rPr lang="es-ES" b="1" dirty="0" smtClean="0"/>
              <a:t>Día de la Independencia de Marruecos 2017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0418" name="Picture 2" descr="116 aniversario del nacimiento de V. Shantara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2312" y="447661"/>
            <a:ext cx="9187682" cy="367507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18 nov. 2017</a:t>
            </a:r>
          </a:p>
          <a:p>
            <a:r>
              <a:rPr lang="es-ES" b="1" dirty="0" smtClean="0"/>
              <a:t>116 aniversario del nacimiento de V. </a:t>
            </a:r>
            <a:r>
              <a:rPr lang="es-ES" b="1" dirty="0" err="1" smtClean="0"/>
              <a:t>Shantaram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4514" name="Picture 2" descr="Día del Niño de 2017 (varios países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808" y="304785"/>
            <a:ext cx="9902062" cy="39608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43684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15 nov. 2017</a:t>
            </a:r>
          </a:p>
          <a:p>
            <a:r>
              <a:rPr lang="es-ES" b="1" dirty="0" smtClean="0"/>
              <a:t>151 aniversario del nacimiento de </a:t>
            </a:r>
            <a:r>
              <a:rPr lang="es-ES" b="1" dirty="0" err="1" smtClean="0"/>
              <a:t>Cornelia</a:t>
            </a:r>
            <a:r>
              <a:rPr lang="es-ES" b="1" dirty="0" smtClean="0"/>
              <a:t> </a:t>
            </a:r>
            <a:r>
              <a:rPr lang="es-ES" b="1" dirty="0" err="1" smtClean="0"/>
              <a:t>Sorabji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131.º aniversario de la perforador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304785"/>
            <a:ext cx="9929882" cy="414340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257932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14 de noviembre de 2017</a:t>
            </a:r>
          </a:p>
          <a:p>
            <a:r>
              <a:rPr lang="es-ES" b="1" dirty="0" smtClean="0"/>
              <a:t>131.º aniversario de la perforadora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9394" name="Picture 2" descr="69.º aniversario del nacimiento de Humayun Ahme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9436" y="304785"/>
            <a:ext cx="9358378" cy="396877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43684" y="3876685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13 de noviembre de 2017</a:t>
            </a:r>
          </a:p>
          <a:p>
            <a:r>
              <a:rPr lang="es-ES" b="1" dirty="0" smtClean="0"/>
              <a:t>69.º aniversario del nacimiento de </a:t>
            </a:r>
            <a:r>
              <a:rPr lang="es-ES" b="1" dirty="0" err="1" smtClean="0"/>
              <a:t>Humayun</a:t>
            </a:r>
            <a:r>
              <a:rPr lang="es-ES" b="1" dirty="0" smtClean="0"/>
              <a:t> Ahmed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Resultado de imagen de google 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6626" y="304785"/>
            <a:ext cx="8557877" cy="39290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45058" name="Picture 2" descr="Día del Padre 2017 (Estonia, Finlandia, Islandia, Noruega y Suec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125" y="0"/>
            <a:ext cx="10584688" cy="42338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329370" y="3590933"/>
            <a:ext cx="954487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12 de noviembre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del Padre 2017 (Estonia, Finlandia, Islandia, Noruega y Suecia)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4754" name="Picture 2" descr="Día de la Unidad Alemana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53750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400808" y="4019561"/>
            <a:ext cx="961631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la Unidad Alemana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Día de los Veteranos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70" y="304785"/>
            <a:ext cx="10358510" cy="414340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57932" y="3860423"/>
            <a:ext cx="990206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11 de noviembre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los Veteranos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46082" name="Picture 2" descr="90.º aniversario del nacimiento de Saba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304785"/>
            <a:ext cx="10144196" cy="41910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257932" y="3590933"/>
            <a:ext cx="954487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 de noviembre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90.º aniversario del nacimiento de Sabah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6322" name="Picture 2" descr="Día de la Independencia de Camboya 201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257932" y="4162437"/>
            <a:ext cx="4235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Día de la Independencia de Camboya 2017</a:t>
            </a:r>
            <a:endParaRPr lang="es-ES" b="1" dirty="0"/>
          </a:p>
        </p:txBody>
      </p:sp>
      <p:sp>
        <p:nvSpPr>
          <p:cNvPr id="6" name="5 CuadroTexto"/>
          <p:cNvSpPr txBox="1"/>
          <p:nvPr/>
        </p:nvSpPr>
        <p:spPr>
          <a:xfrm>
            <a:off x="329370" y="3876685"/>
            <a:ext cx="18526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/>
              <a:t>9 DE NOVIEMBRE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7346" name="Picture 2" descr="Sitara Devi’s 97th Birthda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70" y="233347"/>
            <a:ext cx="10287072" cy="411483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4162437"/>
            <a:ext cx="27074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Sitara</a:t>
            </a:r>
            <a:r>
              <a:rPr lang="es-ES" b="1" dirty="0" smtClean="0"/>
              <a:t> </a:t>
            </a:r>
            <a:r>
              <a:rPr lang="es-ES" b="1" dirty="0" err="1" smtClean="0"/>
              <a:t>Devi’s</a:t>
            </a:r>
            <a:r>
              <a:rPr lang="es-ES" b="1" dirty="0" smtClean="0"/>
              <a:t> 97th </a:t>
            </a:r>
            <a:r>
              <a:rPr lang="es-ES" b="1" dirty="0" err="1" smtClean="0"/>
              <a:t>Birthday</a:t>
            </a:r>
            <a:endParaRPr lang="es-ES" b="1" dirty="0"/>
          </a:p>
        </p:txBody>
      </p:sp>
      <p:sp>
        <p:nvSpPr>
          <p:cNvPr id="4" name="3 Rectángulo"/>
          <p:cNvSpPr/>
          <p:nvPr/>
        </p:nvSpPr>
        <p:spPr>
          <a:xfrm>
            <a:off x="686560" y="3805247"/>
            <a:ext cx="1852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8 DE NOVIEMBRE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8370" name="Picture 2" descr="Celebrating Pad Thai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0945813" cy="472859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4019561"/>
            <a:ext cx="2143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Celebrating</a:t>
            </a:r>
            <a:r>
              <a:rPr lang="es-ES" b="1" dirty="0" smtClean="0"/>
              <a:t> </a:t>
            </a:r>
            <a:r>
              <a:rPr lang="es-ES" b="1" dirty="0" err="1" smtClean="0"/>
              <a:t>Pad</a:t>
            </a:r>
            <a:r>
              <a:rPr lang="es-ES" b="1" dirty="0" smtClean="0"/>
              <a:t> Thai</a:t>
            </a:r>
            <a:endParaRPr lang="es-ES" b="1" dirty="0"/>
          </a:p>
        </p:txBody>
      </p:sp>
      <p:sp>
        <p:nvSpPr>
          <p:cNvPr id="4" name="3 Rectángulo"/>
          <p:cNvSpPr/>
          <p:nvPr/>
        </p:nvSpPr>
        <p:spPr>
          <a:xfrm>
            <a:off x="400808" y="3662371"/>
            <a:ext cx="1852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7 DE NOVIEMBRE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39938" name="Picture 2" descr="Nellie Campobello’s 117th Birthday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9370" y="304785"/>
            <a:ext cx="10287072" cy="411482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57932" y="4383643"/>
            <a:ext cx="35450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Nellie</a:t>
            </a:r>
            <a:r>
              <a:rPr lang="es-ES" b="1" dirty="0" smtClean="0"/>
              <a:t> </a:t>
            </a:r>
            <a:r>
              <a:rPr lang="es-ES" b="1" dirty="0" err="1" smtClean="0"/>
              <a:t>Campobello’s</a:t>
            </a:r>
            <a:r>
              <a:rPr lang="es-ES" b="1" dirty="0" smtClean="0"/>
              <a:t> 117th </a:t>
            </a:r>
            <a:r>
              <a:rPr lang="es-ES" b="1" dirty="0" err="1" smtClean="0"/>
              <a:t>Birthday</a:t>
            </a:r>
            <a:endParaRPr lang="es-ES" b="1" dirty="0"/>
          </a:p>
        </p:txBody>
      </p:sp>
      <p:sp>
        <p:nvSpPr>
          <p:cNvPr id="8" name="7 Rectángulo"/>
          <p:cNvSpPr/>
          <p:nvPr/>
        </p:nvSpPr>
        <p:spPr>
          <a:xfrm>
            <a:off x="472246" y="4019561"/>
            <a:ext cx="1852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7 DE NOVIEMBRE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  <p:sndAc>
      <p:stSnd>
        <p:snd r:embed="rId2" name="BRASI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9394" name="Picture 2" descr="Jackie Forster’s 91st Birthda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998" y="447661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2" name="1 Rectángulo"/>
          <p:cNvSpPr/>
          <p:nvPr/>
        </p:nvSpPr>
        <p:spPr>
          <a:xfrm>
            <a:off x="400808" y="3805247"/>
            <a:ext cx="18526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6 DE NOVIEMBRE</a:t>
            </a:r>
            <a:endParaRPr lang="es-ES" b="1" dirty="0"/>
          </a:p>
        </p:txBody>
      </p:sp>
      <p:sp>
        <p:nvSpPr>
          <p:cNvPr id="4" name="3 Rectángulo"/>
          <p:cNvSpPr/>
          <p:nvPr/>
        </p:nvSpPr>
        <p:spPr>
          <a:xfrm>
            <a:off x="329370" y="4090999"/>
            <a:ext cx="2943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err="1" smtClean="0"/>
              <a:t>Jackie</a:t>
            </a:r>
            <a:r>
              <a:rPr lang="es-ES" b="1" dirty="0" smtClean="0"/>
              <a:t> </a:t>
            </a:r>
            <a:r>
              <a:rPr lang="es-ES" b="1" dirty="0" err="1" smtClean="0"/>
              <a:t>Forster’s</a:t>
            </a:r>
            <a:r>
              <a:rPr lang="es-ES" b="1" dirty="0" smtClean="0"/>
              <a:t> 91st </a:t>
            </a:r>
            <a:r>
              <a:rPr lang="es-ES" b="1" dirty="0" err="1" smtClean="0"/>
              <a:t>Birthday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0418" name="Picture 2" descr="Hirotugu Akaike’s 90th Birthda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2246" y="447661"/>
            <a:ext cx="9839325" cy="381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472246" y="3891201"/>
            <a:ext cx="3929090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prstClr val="black"/>
                </a:solidFill>
                <a:latin typeface="Arial" charset="0"/>
              </a:rPr>
              <a:t>5 DE NOVIEMBRE DE 2017</a:t>
            </a:r>
            <a:endParaRPr lang="es-ES" sz="1600" b="1" dirty="0" smtClean="0">
              <a:solidFill>
                <a:prstClr val="black"/>
              </a:solidFill>
              <a:latin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prstClr val="black"/>
                </a:solidFill>
                <a:latin typeface="Arial" charset="0"/>
              </a:rPr>
              <a:t>HIROTUGU AKAIKE’S 90TH BIRTHDAY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9634" name="Picture 2" descr="107 aniversario del nacimiento de S. Chandrasekha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74660" y="0"/>
            <a:ext cx="11120473" cy="444818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257932" y="3860423"/>
            <a:ext cx="911624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107 aniversario del nacimiento de S.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Chandrasekhar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56 aniversario del hombrecillo del semáforo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09595"/>
            <a:ext cx="10945813" cy="5643602"/>
          </a:xfrm>
          <a:prstGeom prst="rect">
            <a:avLst/>
          </a:prstGeom>
          <a:noFill/>
        </p:spPr>
      </p:pic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86494" y="233347"/>
            <a:ext cx="3357586" cy="1384995"/>
          </a:xfrm>
          <a:prstGeom prst="rect">
            <a:avLst/>
          </a:prstGeom>
          <a:solidFill>
            <a:srgbClr val="FFCCFF">
              <a:alpha val="54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13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56 ANIVERSARIO DEL HOMBRECILLO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DEL SEMÁFORO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2226" name="Picture 2" descr="https://lh3.googleusercontent.com/3Hrwytx-rn0PIr71idipqlYaiTU__rEfAm_p8dSrfReLzuOIvSzPcs6t56fOXeXl93z_v3y721s2jkYTjEf3l5pQtM6IpokS7uNy5iu4=s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1682" name="Picture 2" descr="Fiesta del Medio Otoño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932" y="304785"/>
            <a:ext cx="10501386" cy="4000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329370" y="3860423"/>
            <a:ext cx="281840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Fiesta del Medio Otoño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Celebración de la creación del estudio de música electrón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038515" cy="4752975"/>
          </a:xfrm>
          <a:prstGeom prst="rect">
            <a:avLst/>
          </a:prstGeom>
          <a:noFill/>
        </p:spPr>
      </p:pic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329370" y="4090999"/>
            <a:ext cx="6115847" cy="892552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18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Celebración de la creación del estudio de música electrónica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1442" name="Picture 2" descr="Loy Krathong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642292" cy="444818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72246" y="3876685"/>
            <a:ext cx="3501221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b="1" dirty="0" smtClean="0">
                <a:solidFill>
                  <a:prstClr val="black"/>
                </a:solidFill>
                <a:latin typeface="Arial" charset="0"/>
              </a:rPr>
              <a:t>3 DE NOVIEMBRE DE 2017</a:t>
            </a:r>
            <a:endParaRPr lang="es-ES" sz="1600" b="1" dirty="0" smtClean="0">
              <a:solidFill>
                <a:prstClr val="black"/>
              </a:solidFill>
              <a:latin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prstClr val="black"/>
                </a:solidFill>
                <a:latin typeface="Arial" charset="0"/>
              </a:rPr>
              <a:t>LOY KRATHONG 2017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3250" name="Picture 2" descr="https://lh3.googleusercontent.com/DO0BgTl9ISYG9BCuWSaw6-EdxuHywW8wly_diyWlVtbMjiE2-cAsE3otdSKOxJBiG1ZLZZk9do2CLztzP3eO2WAYDR58tc14Pzw6hTg=s0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42134" y="99679"/>
            <a:ext cx="11187947" cy="465329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6802" name="Picture 2" descr="Día de los Abuelos 2017 (Ital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233347"/>
            <a:ext cx="10001320" cy="428628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6803" name="Rectangle 3"/>
          <p:cNvSpPr>
            <a:spLocks noChangeArrowheads="1"/>
          </p:cNvSpPr>
          <p:nvPr/>
        </p:nvSpPr>
        <p:spPr bwMode="auto">
          <a:xfrm>
            <a:off x="329370" y="3860423"/>
            <a:ext cx="10330690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los Abuelos 2017 (Italia)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1202" name="Picture 2" descr="48 aniversario de la primera emisión por TV de Les Shadoks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808" y="376223"/>
            <a:ext cx="10330691" cy="413227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86494" y="3860423"/>
            <a:ext cx="933055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29 de abril de 2016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48 aniversario de la primera emisión por TV de Les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Shadoks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  <p:sndAc>
      <p:stSnd>
        <p:snd r:embed="rId2" name="PERFID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19.º aniversario del nacimiento de Googl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5" y="447661"/>
            <a:ext cx="10164607" cy="392909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7827" name="Rectangle 3"/>
          <p:cNvSpPr>
            <a:spLocks noChangeArrowheads="1"/>
          </p:cNvSpPr>
          <p:nvPr/>
        </p:nvSpPr>
        <p:spPr bwMode="auto">
          <a:xfrm>
            <a:off x="543684" y="3860423"/>
            <a:ext cx="954487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27 de septiembre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19.º aniversario del nacimiento de Google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026" name="Picture 2" descr="C:\Documents and Settings\Jose Luis\Escritorio\unnamed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0"/>
            <a:ext cx="9911308" cy="4305313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9874" name="Picture 2" descr="Equinoccio de otoño 2017 (hemisferio norte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5081" y="0"/>
            <a:ext cx="10540732" cy="44481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9875" name="Rectangle 3"/>
          <p:cNvSpPr>
            <a:spLocks noChangeArrowheads="1"/>
          </p:cNvSpPr>
          <p:nvPr/>
        </p:nvSpPr>
        <p:spPr bwMode="auto">
          <a:xfrm>
            <a:off x="1" y="3860423"/>
            <a:ext cx="540146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22 de septiembre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Equinoccio de otoño 2017 (hemisferio norte)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8850" name="Picture 2" descr="Equinoccio de primavera 2017 (hemisferio sur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233347"/>
            <a:ext cx="9525000" cy="40195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8851" name="Rectangle 3"/>
          <p:cNvSpPr>
            <a:spLocks noChangeArrowheads="1"/>
          </p:cNvSpPr>
          <p:nvPr/>
        </p:nvSpPr>
        <p:spPr bwMode="auto">
          <a:xfrm>
            <a:off x="400809" y="3860423"/>
            <a:ext cx="1054500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22 de septiembre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Equinoccio de primavera 2017 (hemisferio sur)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49154" name="Picture 2" descr="Nouruz 201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998" y="304785"/>
            <a:ext cx="9715568" cy="403227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9155" name="Rectangle 3"/>
          <p:cNvSpPr>
            <a:spLocks noChangeArrowheads="1"/>
          </p:cNvSpPr>
          <p:nvPr/>
        </p:nvSpPr>
        <p:spPr bwMode="auto">
          <a:xfrm>
            <a:off x="472246" y="3860423"/>
            <a:ext cx="102592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 de marzo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Nouruz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5778" name="Picture 2" descr="Día Nacional de México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430000" cy="438150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5779" name="Rectangle 3"/>
          <p:cNvSpPr>
            <a:spLocks noChangeArrowheads="1"/>
          </p:cNvSpPr>
          <p:nvPr/>
        </p:nvSpPr>
        <p:spPr bwMode="auto">
          <a:xfrm>
            <a:off x="186494" y="3860423"/>
            <a:ext cx="1004493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16 de septiembre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Nacional de México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2466" name="Picture 2" descr="Día de los Muertos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5188" y="161909"/>
            <a:ext cx="885825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29370" y="3876685"/>
            <a:ext cx="3802848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b="1" dirty="0" smtClean="0">
                <a:solidFill>
                  <a:prstClr val="black"/>
                </a:solidFill>
                <a:latin typeface="Arial" charset="0"/>
              </a:rPr>
              <a:t>2 DE NOVIEMBRE DE 2017</a:t>
            </a:r>
            <a:endParaRPr lang="es-ES" sz="1600" b="1" dirty="0" smtClean="0">
              <a:solidFill>
                <a:prstClr val="black"/>
              </a:solidFill>
              <a:latin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prstClr val="black"/>
                </a:solidFill>
                <a:latin typeface="Arial" charset="0"/>
              </a:rPr>
              <a:t>DÍA DE LOS MUERTOS 2017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3490" name="Picture 2" descr="Abdul Qavi Desnavi’s 87th Birthda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6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329370" y="3948123"/>
            <a:ext cx="505063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b="1" dirty="0" smtClean="0">
                <a:solidFill>
                  <a:prstClr val="black"/>
                </a:solidFill>
                <a:latin typeface="Arial" charset="0"/>
              </a:rPr>
              <a:t>1 DE NOVIEMBRE DE 2017</a:t>
            </a:r>
            <a:endParaRPr lang="es-ES" sz="1600" b="1" dirty="0" smtClean="0">
              <a:solidFill>
                <a:prstClr val="black"/>
              </a:solidFill>
              <a:latin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prstClr val="black"/>
                </a:solidFill>
                <a:latin typeface="Arial" charset="0"/>
              </a:rPr>
              <a:t>ABDUL QAVI DESNAVI’S 87TH BIRTHDAY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4514" name="Picture 2" descr="Día del Maestro 2017 (Australia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6495" y="-266719"/>
            <a:ext cx="10759318" cy="462316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0" y="3860423"/>
            <a:ext cx="3964419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27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DEL MAESTRO 2017 (AUSTRALIA)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4274" name="Picture 2" descr="https://lh3.googleusercontent.com/f9a2Zij54BmwFm0Twm4lrPDO_hlyqcE0IRAOcpsR7kLArRWsn_RNSQWISbMOOdcumwSI0Ttli3f9N1YC6PmUDHPp389wuVntVdn8lh9K=s0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246" y="304785"/>
            <a:ext cx="10227498" cy="4090999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med" advTm="11000">
    <p:dissolve/>
    <p:sndAc>
      <p:stSnd>
        <p:snd r:embed="rId2" name="RUED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0178" name="Picture 2" descr="Día de la Unidad Alemana 2016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3" y="447661"/>
            <a:ext cx="9822725" cy="392909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0179" name="Rectangle 3"/>
          <p:cNvSpPr>
            <a:spLocks noChangeArrowheads="1"/>
          </p:cNvSpPr>
          <p:nvPr/>
        </p:nvSpPr>
        <p:spPr bwMode="auto">
          <a:xfrm>
            <a:off x="400808" y="3519495"/>
            <a:ext cx="8616178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de la Unidad Alemana 2016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5538" name="Picture 2" descr="40th Anniversary of Film &quot;Office Romance&quot;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304785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400808" y="3860423"/>
            <a:ext cx="5314162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b="1" dirty="0" smtClean="0">
                <a:solidFill>
                  <a:prstClr val="black"/>
                </a:solidFill>
                <a:latin typeface="Arial" charset="0"/>
              </a:rPr>
              <a:t>26 DE OCTUBRE DE 2017</a:t>
            </a:r>
            <a:endParaRPr lang="es-ES" sz="1600" b="1" dirty="0" smtClean="0">
              <a:solidFill>
                <a:prstClr val="black"/>
              </a:solidFill>
              <a:latin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 smtClean="0">
                <a:solidFill>
                  <a:prstClr val="black"/>
                </a:solidFill>
                <a:latin typeface="Arial" charset="0"/>
              </a:rPr>
              <a:t>40TH ANNIVERSARY OF FILM "OFFICE ROMANCE"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" dirty="0" smtClean="0">
              <a:solidFill>
                <a:prstClr val="black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0418" name="Picture 2" descr="Día Nacional de Venezuela 20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10945813" cy="4467222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400808" y="3805247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/>
              <a:t>5 de julio de 2017</a:t>
            </a:r>
          </a:p>
          <a:p>
            <a:r>
              <a:rPr lang="es-ES" b="1" dirty="0" smtClean="0"/>
              <a:t>Día Nacional de Venezuela 2016</a:t>
            </a:r>
            <a:endParaRPr lang="es-ES" b="1" dirty="0"/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5300" name="Picture 4" descr="https://www.google.com/logos/2014/halloween14/5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1087769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472246" y="3860423"/>
            <a:ext cx="267573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31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Halloween</a:t>
            </a: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2" name="Picture 2" descr="Halloween 2008 diseñado por Wes Crav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519099"/>
            <a:ext cx="9814702" cy="36433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15122" y="4137422"/>
            <a:ext cx="5470525" cy="61555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s-ES" b="1" dirty="0" smtClean="0">
                <a:latin typeface="Arial" charset="0"/>
              </a:rPr>
              <a:t>31 de octubre de 2017</a:t>
            </a:r>
            <a:endParaRPr lang="es-ES" sz="1600" b="1" dirty="0" smtClean="0">
              <a:latin typeface="Arial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" sz="1600" b="1" dirty="0" err="1" smtClean="0">
                <a:latin typeface="Arial" charset="0"/>
              </a:rPr>
              <a:t>Halloween</a:t>
            </a:r>
            <a:r>
              <a:rPr lang="es-ES" sz="1600" b="1" dirty="0" smtClean="0">
                <a:latin typeface="Arial" charset="0"/>
              </a:rPr>
              <a:t> 2017</a:t>
            </a: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66562" name="Picture 2" descr="94 aniversario del nacimiento de Otfried Preußler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5122" y="590537"/>
            <a:ext cx="9687748" cy="38751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543684" y="3860423"/>
            <a:ext cx="615681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20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94 ANIVERSARIO DEL NACIMIENTO DE OTFRIED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PREUßLER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48130" name="Picture 2" descr="358.º aniversario del té en el Reino Unido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376223"/>
            <a:ext cx="10945812" cy="4000528"/>
          </a:xfrm>
          <a:prstGeom prst="rect">
            <a:avLst/>
          </a:prstGeom>
          <a:noFill/>
        </p:spPr>
      </p:pic>
      <p:sp>
        <p:nvSpPr>
          <p:cNvPr id="48131" name="Rectangle 3"/>
          <p:cNvSpPr>
            <a:spLocks noChangeArrowheads="1"/>
          </p:cNvSpPr>
          <p:nvPr/>
        </p:nvSpPr>
        <p:spPr bwMode="auto">
          <a:xfrm>
            <a:off x="400808" y="3519495"/>
            <a:ext cx="4196983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23 de septiembre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359.º aniversario del té en el Reino Unido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7586" name="Picture 2" descr="Día Nacional de Austria 2017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7587" name="Rectangle 3"/>
          <p:cNvSpPr>
            <a:spLocks noChangeArrowheads="1"/>
          </p:cNvSpPr>
          <p:nvPr/>
        </p:nvSpPr>
        <p:spPr bwMode="auto">
          <a:xfrm>
            <a:off x="472246" y="3662371"/>
            <a:ext cx="847330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26 de octubre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Día Nacional de Austria 2017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9000" contrast="100000"/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68610" name="Picture 2" descr="238 aniversario de la inauguración del Teatro La Scal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9369" y="447661"/>
            <a:ext cx="10616443" cy="401002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8611" name="Rectangle 3"/>
          <p:cNvSpPr>
            <a:spLocks noChangeArrowheads="1"/>
          </p:cNvSpPr>
          <p:nvPr/>
        </p:nvSpPr>
        <p:spPr bwMode="auto">
          <a:xfrm>
            <a:off x="400808" y="3662371"/>
            <a:ext cx="8044674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3 de agosto de 2016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238 aniversario de la inauguración del Teatro La </a:t>
            </a:r>
            <a:r>
              <a:rPr kumimoji="0" lang="es-ES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Scala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72706" name="Picture 2" descr="Fiesta del Medio Otoño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9370" y="0"/>
            <a:ext cx="10402129" cy="4431307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257932" y="3860423"/>
            <a:ext cx="1025925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4 oct.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Centenario del nacimiento de Violeta Parra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  <p:sndAc>
      <p:stSnd>
        <p:snd r:embed="rId2" name="LA PALOM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36000" contrast="100000"/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56322" name="Picture 2" descr="Primer día de primavera 2017 (hemisferio norte)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3684" y="447661"/>
            <a:ext cx="10144196" cy="40195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186494" y="3448057"/>
            <a:ext cx="4842992" cy="892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s-ES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21 de marzo de 2017</a:t>
            </a:r>
            <a:endParaRPr kumimoji="0" lang="es-ES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Primer día de primavera 2017 (hemisferio norte)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21 de noviembre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11:41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- 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- 4</Template>
  <TotalTime>11</TotalTime>
  <Words>568</Words>
  <Application>Microsoft Office PowerPoint</Application>
  <PresentationFormat>Personalizado</PresentationFormat>
  <Paragraphs>104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GOOGLE - 4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2017-11-21T10:31:28Z</dcterms:created>
  <dcterms:modified xsi:type="dcterms:W3CDTF">2017-11-21T10:43:08Z</dcterms:modified>
</cp:coreProperties>
</file>