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2" r:id="rId2"/>
    <p:sldMasterId id="2147483665" r:id="rId3"/>
  </p:sldMasterIdLst>
  <p:sldIdLst>
    <p:sldId id="291" r:id="rId4"/>
    <p:sldId id="341" r:id="rId5"/>
    <p:sldId id="361" r:id="rId6"/>
    <p:sldId id="327" r:id="rId7"/>
    <p:sldId id="336" r:id="rId8"/>
    <p:sldId id="344" r:id="rId9"/>
    <p:sldId id="350" r:id="rId10"/>
    <p:sldId id="372" r:id="rId11"/>
    <p:sldId id="355" r:id="rId12"/>
    <p:sldId id="345" r:id="rId13"/>
    <p:sldId id="343" r:id="rId14"/>
    <p:sldId id="346" r:id="rId15"/>
    <p:sldId id="331" r:id="rId16"/>
    <p:sldId id="316" r:id="rId17"/>
    <p:sldId id="364" r:id="rId18"/>
    <p:sldId id="363" r:id="rId19"/>
    <p:sldId id="360" r:id="rId20"/>
    <p:sldId id="347" r:id="rId21"/>
    <p:sldId id="348" r:id="rId22"/>
    <p:sldId id="338" r:id="rId23"/>
    <p:sldId id="357" r:id="rId24"/>
    <p:sldId id="349" r:id="rId25"/>
    <p:sldId id="351" r:id="rId26"/>
    <p:sldId id="369" r:id="rId27"/>
    <p:sldId id="332" r:id="rId28"/>
    <p:sldId id="366" r:id="rId29"/>
    <p:sldId id="352" r:id="rId30"/>
    <p:sldId id="353" r:id="rId31"/>
    <p:sldId id="358" r:id="rId32"/>
    <p:sldId id="329" r:id="rId33"/>
    <p:sldId id="359" r:id="rId34"/>
    <p:sldId id="362" r:id="rId35"/>
    <p:sldId id="356" r:id="rId36"/>
    <p:sldId id="354" r:id="rId37"/>
    <p:sldId id="334" r:id="rId38"/>
    <p:sldId id="337" r:id="rId39"/>
    <p:sldId id="368" r:id="rId40"/>
    <p:sldId id="370" r:id="rId41"/>
    <p:sldId id="365" r:id="rId42"/>
    <p:sldId id="335" r:id="rId43"/>
    <p:sldId id="367" r:id="rId44"/>
    <p:sldId id="371" r:id="rId45"/>
    <p:sldId id="380" r:id="rId46"/>
    <p:sldId id="373" r:id="rId47"/>
    <p:sldId id="381" r:id="rId48"/>
    <p:sldId id="374" r:id="rId49"/>
    <p:sldId id="375" r:id="rId50"/>
    <p:sldId id="377" r:id="rId51"/>
    <p:sldId id="382" r:id="rId52"/>
    <p:sldId id="378" r:id="rId53"/>
    <p:sldId id="379" r:id="rId54"/>
    <p:sldId id="376" r:id="rId55"/>
    <p:sldId id="340" r:id="rId56"/>
    <p:sldId id="383" r:id="rId57"/>
  </p:sldIdLst>
  <p:sldSz cx="10945813" cy="4752975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tUT/odZCbec/Q//cTHspcA" hashData="8ef/DkpLFJ1Gso2YidnawnyrFi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587" autoAdjust="0"/>
    <p:restoredTop sz="94648" autoAdjust="0"/>
  </p:normalViewPr>
  <p:slideViewPr>
    <p:cSldViewPr>
      <p:cViewPr>
        <p:scale>
          <a:sx n="50" d="100"/>
          <a:sy n="50" d="100"/>
        </p:scale>
        <p:origin x="-1656" y="-1212"/>
      </p:cViewPr>
      <p:guideLst>
        <p:guide orient="horz" pos="1497"/>
        <p:guide pos="344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presProps" Target="pres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7" y="1476503"/>
            <a:ext cx="9303941" cy="101880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3" y="2693353"/>
            <a:ext cx="7662069" cy="12146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64645" y="3054227"/>
            <a:ext cx="9303941" cy="94399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64645" y="2014514"/>
            <a:ext cx="9303941" cy="103971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47292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564121" y="1109028"/>
            <a:ext cx="4834401" cy="313674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0" y="1063919"/>
            <a:ext cx="4836302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47290" y="1507310"/>
            <a:ext cx="4836302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560323" y="1063919"/>
            <a:ext cx="4838201" cy="443391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560323" y="1507310"/>
            <a:ext cx="4838201" cy="27384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47292" y="189239"/>
            <a:ext cx="3601097" cy="80536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279509" y="189239"/>
            <a:ext cx="6119014" cy="405653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47292" y="994604"/>
            <a:ext cx="3601097" cy="325116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145456" y="3327082"/>
            <a:ext cx="6567488" cy="3927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145456" y="424687"/>
            <a:ext cx="6567488" cy="285178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145456" y="3719864"/>
            <a:ext cx="6567488" cy="5578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935714" y="190340"/>
            <a:ext cx="2462808" cy="405543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47290" y="190340"/>
            <a:ext cx="7205994" cy="405543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/>
          <a:lstStyle/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10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20936" y="1476504"/>
            <a:ext cx="9303941" cy="101880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41872" y="2693353"/>
            <a:ext cx="7662069" cy="1214649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47291" y="190339"/>
            <a:ext cx="9851232" cy="7921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47291" y="1109028"/>
            <a:ext cx="9851232" cy="31367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47292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46BBF7-63E3-485D-BCCD-BCA9DCC0B830}" type="datetimeFigureOut">
              <a:rPr lang="es-ES" smtClean="0"/>
              <a:pPr/>
              <a:t>11/08/2017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739820" y="4405305"/>
            <a:ext cx="3466174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7844500" y="4405305"/>
            <a:ext cx="2554023" cy="25305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D9A194-CD87-4CDF-AC72-933FCB0E54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0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A603AB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ransition spd="med" advTm="10000">
    <p:dissolv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47291" y="4328288"/>
            <a:ext cx="2554023" cy="3300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gif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gi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gif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gif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gif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gif"/><Relationship Id="rId4" Type="http://schemas.openxmlformats.org/officeDocument/2006/relationships/image" Target="../media/image52.jpeg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image" Target="../media/image58.png"/><Relationship Id="rId18" Type="http://schemas.openxmlformats.org/officeDocument/2006/relationships/image" Target="../media/image61.png"/><Relationship Id="rId3" Type="http://schemas.openxmlformats.org/officeDocument/2006/relationships/audio" Target="../media/audio4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0.png"/><Relationship Id="rId2" Type="http://schemas.openxmlformats.org/officeDocument/2006/relationships/slideLayout" Target="../slideLayouts/slideLayout13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4.png"/><Relationship Id="rId11" Type="http://schemas.openxmlformats.org/officeDocument/2006/relationships/image" Target="../media/image57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9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3.png"/><Relationship Id="rId9" Type="http://schemas.openxmlformats.org/officeDocument/2006/relationships/image" Target="../media/image56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334828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527666" y="2334829"/>
            <a:ext cx="4752975" cy="8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4701212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7998" y="3876685"/>
            <a:ext cx="500066" cy="53156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0" y="3168659"/>
            <a:ext cx="32227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157046" y="594109"/>
            <a:ext cx="8562112" cy="3267693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</a:t>
            </a:r>
            <a:r>
              <a:rPr lang="es-ES" sz="3200" kern="1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Google 3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517955" y="3733809"/>
            <a:ext cx="1740373" cy="8025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000">
    <p:dissolve/>
    <p:sndAc>
      <p:stSnd>
        <p:snd r:embed="rId2" name="la oreja de van gog-la cacion mas bonit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472378" y="876289"/>
            <a:ext cx="820896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Google, </a:t>
            </a:r>
          </a:p>
          <a:p>
            <a:pPr algn="ctr"/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nos hace recordar efemérides y acontecimientos importantes que no deberían pasar desapercibidas pero gracias a esta compañía multinacional nos pone al tanto y nos instruye en cualquier tema o materia relacionada con el </a:t>
            </a:r>
            <a:r>
              <a:rPr lang="es-ES" sz="2800" b="1" i="1" dirty="0" err="1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dia</a:t>
            </a:r>
            <a:r>
              <a:rPr lang="es-ES" sz="2800" b="1" i="1" dirty="0" smtClean="0">
                <a:effectLst>
                  <a:glow rad="101600">
                    <a:srgbClr val="FF0000">
                      <a:alpha val="60000"/>
                    </a:srgbClr>
                  </a:glow>
                  <a:outerShdw blurRad="60007" dist="200025" dir="15000000" sy="30000" kx="-1800000" algn="bl" rotWithShape="0">
                    <a:prstClr val="black">
                      <a:alpha val="32000"/>
                    </a:prstClr>
                  </a:outerShdw>
                </a:effectLst>
                <a:latin typeface="Kristen ITC" pitchFamily="66" charset="0"/>
              </a:rPr>
              <a:t> de hoy.</a:t>
            </a:r>
            <a:endParaRPr lang="es-ES" sz="2800" b="1" i="1" dirty="0">
              <a:effectLst>
                <a:glow rad="101600">
                  <a:srgbClr val="FF0000">
                    <a:alpha val="60000"/>
                  </a:srgbClr>
                </a:glow>
                <a:outerShdw blurRad="60007" dist="200025" dir="15000000" sy="30000" kx="-1800000" algn="bl" rotWithShape="0">
                  <a:prstClr val="black">
                    <a:alpha val="32000"/>
                  </a:prstClr>
                </a:outerShdw>
              </a:effectLst>
              <a:latin typeface="Kristen ITC" pitchFamily="66" charset="0"/>
            </a:endParaRPr>
          </a:p>
        </p:txBody>
      </p:sp>
    </p:spTree>
  </p:cSld>
  <p:clrMapOvr>
    <a:masterClrMapping/>
  </p:clrMapOvr>
  <p:transition spd="med" advTm="18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lh3.googleusercontent.com/dCZx2N7LdZnoMT926HWBx3EHvN48MyCp3mBONlFb8PaTMXW8omlXBybUqB0xKTsWdTb2fGpQTHfwPYl0ry9WsMER4FRc2-LAeemjk4vJ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304785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100 aniversario del Giro de Italia</a:t>
            </a:r>
          </a:p>
          <a:p>
            <a:r>
              <a:rPr lang="es-ES" sz="2400" b="1" dirty="0" smtClean="0"/>
              <a:t>5 </a:t>
            </a:r>
            <a:r>
              <a:rPr lang="es-ES" sz="2400" b="1" dirty="0" err="1" smtClean="0"/>
              <a:t>may.</a:t>
            </a:r>
            <a:r>
              <a:rPr lang="es-ES" sz="2400" b="1" dirty="0" smtClean="0"/>
              <a:t> 2017</a:t>
            </a:r>
            <a:endParaRPr lang="es-ES" sz="2400" b="1" dirty="0"/>
          </a:p>
        </p:txBody>
      </p:sp>
      <p:pic>
        <p:nvPicPr>
          <p:cNvPr id="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-1"/>
            <a:ext cx="11054533" cy="47529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ía del Niño 2017 (Chile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931" y="376223"/>
            <a:ext cx="10552645" cy="4071966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543684" y="3448057"/>
            <a:ext cx="32861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6 de agosto de 2017</a:t>
            </a:r>
          </a:p>
          <a:p>
            <a:r>
              <a:rPr lang="es-ES" sz="2400" b="1" dirty="0" smtClean="0"/>
              <a:t>Día del Niño 2017 (Chile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lh3.googleusercontent.com/uwa1nQLsQaWhNZlZCM96rZJ23yt6DHEPbiSsG-ANquE57dEHAKqftWlswdlNVf68s2gfd-Mnd0HUw29dB3-j1-b69fmbWriRqYZUkaOh_Q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66719"/>
            <a:ext cx="11072890" cy="501969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29436" y="3662371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Día Nacional de Singapur 2017</a:t>
            </a:r>
          </a:p>
          <a:p>
            <a:r>
              <a:rPr lang="es-ES" sz="2400" b="1" dirty="0" smtClean="0"/>
              <a:t>9 ago. 2017</a:t>
            </a:r>
            <a:endParaRPr lang="es-ES" sz="2400" b="1" dirty="0"/>
          </a:p>
        </p:txBody>
      </p:sp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-266719"/>
            <a:ext cx="10945814" cy="5019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elebrating Dolores del Rí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447661"/>
            <a:ext cx="9439275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472510" y="4275921"/>
            <a:ext cx="69294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err="1" smtClean="0"/>
              <a:t>Celebrating</a:t>
            </a:r>
            <a:r>
              <a:rPr lang="es-ES" sz="2800" b="1" dirty="0" smtClean="0"/>
              <a:t> Dolores del Rio 3 ago. 2017</a:t>
            </a:r>
          </a:p>
          <a:p>
            <a:endParaRPr lang="es-ES" sz="2800" b="1" dirty="0" smtClean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Día Nacional de Noruega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376223"/>
            <a:ext cx="10001320" cy="4000528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4" name="3 Rectángulo"/>
          <p:cNvSpPr/>
          <p:nvPr/>
        </p:nvSpPr>
        <p:spPr>
          <a:xfrm>
            <a:off x="900874" y="590537"/>
            <a:ext cx="54705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/>
              <a:t>17 de mayo de 2017</a:t>
            </a:r>
          </a:p>
          <a:p>
            <a:r>
              <a:rPr lang="es-ES" sz="2400" b="1" dirty="0" smtClean="0"/>
              <a:t>Día Nacional de </a:t>
            </a:r>
          </a:p>
          <a:p>
            <a:r>
              <a:rPr lang="es-ES" sz="2400" b="1" dirty="0" smtClean="0"/>
              <a:t>Noruega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Juegos Olímpicos de Pekín 2008: Ciclism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6223"/>
            <a:ext cx="10499585" cy="378621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258064" y="3448057"/>
            <a:ext cx="543469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Juegos Olímpicos de Pekín 2008: Ciclismo</a:t>
            </a:r>
            <a:endParaRPr lang="es-ES" sz="2400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Día Nacional de Suiza 201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447661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1829568" y="3233743"/>
            <a:ext cx="7215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/>
              <a:t>1 de agosto de 2017</a:t>
            </a:r>
          </a:p>
          <a:p>
            <a:pPr algn="ctr"/>
            <a:r>
              <a:rPr lang="es-ES" sz="2800" b="1" dirty="0" smtClean="0"/>
              <a:t>Día Nacional de Suiza 2017</a:t>
            </a:r>
            <a:endParaRPr lang="es-ES" sz="28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ía de la Independencia de Bolivia 20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519099"/>
            <a:ext cx="9644130" cy="3726141"/>
          </a:xfrm>
          <a:prstGeom prst="ellipse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186890" y="4291310"/>
            <a:ext cx="533671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Día de la Independencia de Bolivia 2011 </a:t>
            </a:r>
            <a:endParaRPr lang="es-ES" sz="2400" b="1" dirty="0"/>
          </a:p>
        </p:txBody>
      </p:sp>
      <p:sp>
        <p:nvSpPr>
          <p:cNvPr id="6" name="5 Elipse"/>
          <p:cNvSpPr/>
          <p:nvPr/>
        </p:nvSpPr>
        <p:spPr>
          <a:xfrm>
            <a:off x="15759978" y="-338157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Día de los Abuelos 2017 (España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519099"/>
            <a:ext cx="964413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901270" y="661975"/>
            <a:ext cx="54705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 smtClean="0"/>
              <a:t>26 de julio de 2017</a:t>
            </a:r>
          </a:p>
          <a:p>
            <a:pPr algn="ctr"/>
            <a:r>
              <a:rPr lang="es-ES" sz="2800" b="1" dirty="0" smtClean="0"/>
              <a:t>Día de los Abuelos 2017 (España)</a:t>
            </a:r>
            <a:endParaRPr lang="es-ES" sz="28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s://lh3.googleusercontent.com/aD82H9GsgHsUXpmqcRToIMPzyn4siD-IxEp7hJhNy-yjAdhQQ2iVJhjb4wLo4T7tIM0uxgdFWWcqsjVIckwhskrsBFYsmcMxETDOUS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537060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1829568" y="4337476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Día Nacional de Rusia 2017  12 jun. 2017</a:t>
            </a:r>
          </a:p>
          <a:p>
            <a:r>
              <a:rPr lang="es-ES" sz="2400" b="1" dirty="0" smtClean="0"/>
              <a:t> 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0945813" cy="5019693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501969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niversario del nacimiento de Kenji Miyazaw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376223"/>
            <a:ext cx="10284704" cy="414340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43684" y="3662371"/>
            <a:ext cx="62151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7 de agosto de 2009</a:t>
            </a:r>
          </a:p>
          <a:p>
            <a:r>
              <a:rPr lang="es-ES" sz="2400" b="1" dirty="0" smtClean="0">
                <a:solidFill>
                  <a:srgbClr val="FF0000"/>
                </a:solidFill>
              </a:rPr>
              <a:t>Aniversario del nacimiento de </a:t>
            </a:r>
            <a:r>
              <a:rPr lang="es-ES" sz="2400" b="1" dirty="0" err="1" smtClean="0">
                <a:solidFill>
                  <a:srgbClr val="FF0000"/>
                </a:solidFill>
              </a:rPr>
              <a:t>Kenji</a:t>
            </a:r>
            <a:r>
              <a:rPr lang="es-ES" sz="2400" b="1" dirty="0" smtClean="0">
                <a:solidFill>
                  <a:srgbClr val="FF0000"/>
                </a:solidFill>
              </a:rPr>
              <a:t> </a:t>
            </a:r>
            <a:r>
              <a:rPr lang="es-ES" sz="2400" b="1" dirty="0" err="1" smtClean="0">
                <a:solidFill>
                  <a:srgbClr val="FF0000"/>
                </a:solidFill>
              </a:rPr>
              <a:t>Miyazawa</a:t>
            </a:r>
            <a:endParaRPr lang="es-ES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945814" cy="50196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s://lh3.googleusercontent.com/wvVQk92m28LTkfSze7CZcx-6kpjv7mgHksOxjBM1zROw-OKs-RpuGTYWLaZvp1C73MwSW98s1Wfzj58F6WJhlOF7EeG7d2cnAZElEfZ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447662"/>
            <a:ext cx="9686954" cy="4305313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00874" y="3921978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e-DE" sz="2400" b="1" dirty="0" smtClean="0"/>
              <a:t>Songkran 2017</a:t>
            </a:r>
          </a:p>
          <a:p>
            <a:r>
              <a:rPr lang="de-DE" sz="2400" b="1" dirty="0" smtClean="0"/>
              <a:t>13 abr. 2017</a:t>
            </a:r>
            <a:endParaRPr lang="de-DE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s://lh3.googleusercontent.com/byfNB_LxCmlIx1loqUNUwQNSFIjRKYnOoscqB_NH_loIuFzxr1ifbIQ-4jawU1n5MRE_e3yf2UbPRWM7he9ORwhPdLW-tc9sIKxjlsw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5813" cy="475297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758394" y="0"/>
            <a:ext cx="689928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2400" b="1" dirty="0" smtClean="0"/>
              <a:t>Primer día del calendario bengalí </a:t>
            </a:r>
            <a:r>
              <a:rPr lang="es-ES" sz="2400" b="1" dirty="0" err="1" smtClean="0"/>
              <a:t>Pohela</a:t>
            </a:r>
            <a:r>
              <a:rPr lang="es-ES" sz="2400" b="1" dirty="0" smtClean="0"/>
              <a:t> </a:t>
            </a:r>
            <a:r>
              <a:rPr lang="es-ES" sz="2400" b="1" dirty="0" err="1" smtClean="0"/>
              <a:t>Boishakh</a:t>
            </a:r>
            <a:endParaRPr lang="es-ES" sz="2400" b="1" dirty="0" smtClean="0"/>
          </a:p>
          <a:p>
            <a:pPr algn="r"/>
            <a:r>
              <a:rPr lang="es-ES" sz="2400" b="1" dirty="0" smtClean="0"/>
              <a:t>14 abr.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s://lh3.googleusercontent.com/6KS2YSCa0X_c-CGPnOGRUWXzxGBf-YMGt6uOKs94G6IJlKI7UMbCDdcGwnTnMEa51ZpSLcM58kGq_oAT7OJaohEEO38SMZa2qZe3hxic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0945813" cy="4784979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472246" y="3805247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27 de abril de 2017</a:t>
            </a:r>
          </a:p>
          <a:p>
            <a:r>
              <a:rPr lang="es-ES" sz="2400" b="1" dirty="0" smtClean="0"/>
              <a:t>Día del Rey 2017</a:t>
            </a:r>
            <a:endParaRPr lang="es-ES" sz="2400" b="1" dirty="0"/>
          </a:p>
        </p:txBody>
      </p:sp>
      <p:pic>
        <p:nvPicPr>
          <p:cNvPr id="4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-1"/>
            <a:ext cx="11054533" cy="475297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s://lh3.googleusercontent.com/IAOta3Q0fRBK0xClfCv3F6h-GxuPDsBp49qq0lKxamKciZ6Ln00oBNWBPLwNzm-jtCoyuAT4g8aQeEr4XJfb7ApZW4VokHuK-7pYoYc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6" y="376223"/>
            <a:ext cx="10179915" cy="407196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2829700" y="3448057"/>
            <a:ext cx="54705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/>
              <a:t>Día Nacional de Colombia 2017</a:t>
            </a:r>
          </a:p>
          <a:p>
            <a:pPr algn="ctr"/>
            <a:r>
              <a:rPr lang="es-ES" sz="2800" b="1" dirty="0" smtClean="0"/>
              <a:t>20 jul. 2017</a:t>
            </a:r>
            <a:endParaRPr lang="es-ES" sz="28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Día de la Bastilla 2017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304785"/>
            <a:ext cx="9429816" cy="414977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475288" y="304785"/>
            <a:ext cx="54705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800" dirty="0" smtClean="0"/>
              <a:t>14 de julio de 2017</a:t>
            </a:r>
          </a:p>
          <a:p>
            <a:pPr algn="ctr"/>
            <a:r>
              <a:rPr lang="es-ES" sz="2800" b="1" dirty="0" smtClean="0"/>
              <a:t>Día de la Bastilla 2017</a:t>
            </a:r>
            <a:endParaRPr lang="es-ES" sz="28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4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80 aniversario del Parque Nacional Los Glaciar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43684" y="3662371"/>
            <a:ext cx="635798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1 de mayo de 2017</a:t>
            </a:r>
          </a:p>
          <a:p>
            <a:r>
              <a:rPr lang="es-ES" sz="2400" b="1" dirty="0" smtClean="0"/>
              <a:t>80 aniversario del Parque Nacional Los Glaciares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Día de la Independencia de Estados Unidos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447661"/>
            <a:ext cx="9525000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2378" y="3798868"/>
            <a:ext cx="89019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dirty="0" smtClean="0"/>
              <a:t>4 de julio de 2017</a:t>
            </a:r>
          </a:p>
          <a:p>
            <a:r>
              <a:rPr lang="es-ES" sz="2800" b="1" dirty="0" smtClean="0">
                <a:solidFill>
                  <a:srgbClr val="FFFF00"/>
                </a:solidFill>
              </a:rPr>
              <a:t>Día de la Independencia de Estados Unidos 2017</a:t>
            </a:r>
            <a:endParaRPr lang="es-ES" sz="28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lh3.googleusercontent.com/Zb1jj8A8Hu4zNZJh7BQZ6Js7qSjOuoZ6gG00dlCo2TSwLC_Kp1XCFUaTFiS60p4DCcM81P8x3Ga8Bv8XWaLBL4C3a7loNEBsVUYPMlic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590537"/>
            <a:ext cx="9572692" cy="3738589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829436" y="519099"/>
            <a:ext cx="33273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Día del Maestro 2017 (Bolivia)</a:t>
            </a:r>
          </a:p>
          <a:p>
            <a:r>
              <a:rPr lang="es-ES" sz="2400" b="1" dirty="0" smtClean="0">
                <a:solidFill>
                  <a:srgbClr val="FF0000"/>
                </a:solidFill>
              </a:rPr>
              <a:t>6 jun. 2017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-1" y="-1"/>
            <a:ext cx="10945813" cy="4752975"/>
          </a:xfrm>
          <a:prstGeom prst="rect">
            <a:avLst/>
          </a:prstGeom>
          <a:gradFill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https://lh3.googleusercontent.com/UdxMpg4NuVoARqNlZGVSpzHKRvW3e6vQzTTWl-wvdRR8knG5gN3PhcCVgWdOq-a3GbOpFEOzq1y7cuC0CN9_iMG4htOO8WHaMdKrYNY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72311" y="447661"/>
            <a:ext cx="9232842" cy="37147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686560" y="3921978"/>
            <a:ext cx="60007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44.º aniversario del nacimiento del hip hop</a:t>
            </a:r>
          </a:p>
          <a:p>
            <a:r>
              <a:rPr lang="es-ES" sz="2400" b="1" dirty="0" smtClean="0"/>
              <a:t>11 ago.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  <p:sndAc>
      <p:stSnd>
        <p:snd r:embed="rId2" name="04 - siboney.wav"/>
      </p:stSnd>
    </p:sndAc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Día Nacional de Ecuador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6" y="304785"/>
            <a:ext cx="9525000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29370" y="3948124"/>
            <a:ext cx="54705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10 de agosto de 2017</a:t>
            </a:r>
          </a:p>
          <a:p>
            <a:r>
              <a:rPr lang="es-ES" sz="2400" b="1" dirty="0" smtClean="0"/>
              <a:t>Día Nacional de Ecuador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Mudik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447661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972312" y="3448057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da-DK" sz="2400" b="1" dirty="0" smtClean="0"/>
              <a:t>Mudik 2017</a:t>
            </a:r>
          </a:p>
          <a:p>
            <a:r>
              <a:rPr lang="da-DK" sz="2400" b="1" dirty="0" smtClean="0"/>
              <a:t>19 jun. 2017</a:t>
            </a:r>
            <a:endParaRPr lang="da-DK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Día del Padre 2017 (Guatemala y El Salvador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519099"/>
            <a:ext cx="9525000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43750" y="3448057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17 de junio de 2017</a:t>
            </a:r>
          </a:p>
          <a:p>
            <a:r>
              <a:rPr lang="es-ES" sz="2400" b="1" dirty="0" smtClean="0"/>
              <a:t>Día del Padre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Primero de Mayo (Fiestas de Mayo)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092753" cy="475297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044014" y="0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1 de mayo de 2017</a:t>
            </a:r>
          </a:p>
          <a:p>
            <a:pPr algn="ctr"/>
            <a:r>
              <a:rPr lang="es-ES" sz="2400" b="1" dirty="0" smtClean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Primero de Mayo (Fiestas de Mayo) 2017</a:t>
            </a:r>
            <a:endParaRPr lang="es-ES" sz="2400" b="1" dirty="0"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660 aniversario del Puente de Carl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120473" cy="4376751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543684" y="3590933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9 de julio de 2017</a:t>
            </a:r>
          </a:p>
          <a:p>
            <a:r>
              <a:rPr lang="es-ES" sz="2400" b="1" dirty="0" smtClean="0"/>
              <a:t>660 aniversario del Puente de Carlos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s://lh3.googleusercontent.com/iO-oXhaer_m3Q7DzL9cOO_P3_h1OL_A6vnvVcGC1h5cpoHq3McdY-OC-n1fvKqm6a7datRIPTSxQxLAsbLCWdWNAyF2SXYmXpSNKyg2Y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72246" y="3519495"/>
            <a:ext cx="87154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</a:rPr>
              <a:t>¡La nave espacial </a:t>
            </a:r>
            <a:r>
              <a:rPr lang="es-ES" sz="2400" b="1" dirty="0" err="1" smtClean="0">
                <a:solidFill>
                  <a:srgbClr val="FF0000"/>
                </a:solidFill>
              </a:rPr>
              <a:t>Cassini</a:t>
            </a:r>
            <a:r>
              <a:rPr lang="es-ES" sz="2400" b="1" dirty="0" smtClean="0">
                <a:solidFill>
                  <a:srgbClr val="FF0000"/>
                </a:solidFill>
              </a:rPr>
              <a:t> navega entre los anillos de Saturno!</a:t>
            </a:r>
          </a:p>
          <a:p>
            <a:r>
              <a:rPr lang="es-ES" sz="2400" b="1" dirty="0" smtClean="0">
                <a:solidFill>
                  <a:srgbClr val="FF0000"/>
                </a:solidFill>
              </a:rPr>
              <a:t>26 abr. 2017</a:t>
            </a:r>
            <a:endParaRPr lang="es-ES" sz="2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lh3.googleusercontent.com/t8OiwKBR9LhjuRjtJQ56pNLTiU3o0HL-DnmB9CbQXSk0hWuzdyk1BexAoGbq9P9gch5PcGuj9fA3LweNNUZUE7UEJaIdxF5XpU0r5nRK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00808" y="519099"/>
            <a:ext cx="10291892" cy="3786214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543684" y="3590933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Festival del Barco del Dragón 2017</a:t>
            </a:r>
          </a:p>
          <a:p>
            <a:r>
              <a:rPr lang="es-ES" sz="2400" b="1" dirty="0" smtClean="0"/>
              <a:t>30 </a:t>
            </a:r>
            <a:r>
              <a:rPr lang="es-ES" sz="2400" b="1" dirty="0" err="1" smtClean="0"/>
              <a:t>may.</a:t>
            </a:r>
            <a:r>
              <a:rPr lang="es-ES" sz="2400" b="1" dirty="0" smtClean="0"/>
              <a:t>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lh3.googleusercontent.com/8f6khh3QKxbNeZjVNX0G15aFNS9QTeKswoyeTdFjP6QgMMwATUA7mZ2k_BwT8V4zK_1AiqVO9wLB-7AaRZzsiBXyW10wFSbUM565OK0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3684" y="447661"/>
            <a:ext cx="9888098" cy="4000528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00874" y="519099"/>
            <a:ext cx="5470525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800" b="1" dirty="0" smtClean="0">
                <a:solidFill>
                  <a:srgbClr val="FF0000"/>
                </a:solidFill>
              </a:rPr>
              <a:t>140 aniversario de Wimbledon</a:t>
            </a:r>
          </a:p>
          <a:p>
            <a:r>
              <a:rPr lang="pt-BR" sz="2800" b="1" dirty="0" smtClean="0">
                <a:solidFill>
                  <a:srgbClr val="FF0000"/>
                </a:solidFill>
              </a:rPr>
              <a:t>3 jul. 2017</a:t>
            </a:r>
            <a:endParaRPr lang="pt-BR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57346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70762" y="0"/>
            <a:ext cx="13073154" cy="566263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2" name="Picture 4" descr="Vacaciones de 2016 (día 2): climas cálidos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447661"/>
            <a:ext cx="9572692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115188" y="3876685"/>
            <a:ext cx="45002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Vacaciones de 2017 climas cálidos</a:t>
            </a:r>
            <a:endParaRPr lang="es-ES" sz="2400" dirty="0"/>
          </a:p>
        </p:txBody>
      </p:sp>
    </p:spTree>
  </p:cSld>
  <p:clrMapOvr>
    <a:masterClrMapping/>
  </p:clrMapOvr>
  <p:transition spd="med" advTm="18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lh3.googleusercontent.com/rJpPyqcd65-E7LUKBcapaq8EsFgJC4IJa5tQ_Cg5hDRkD4x5fPej267aXFtDfrxCRA1BLPBUlGwJ_gCWP6XvfyZMtcJVnORPT8w8sS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9436" y="447661"/>
            <a:ext cx="9072626" cy="362905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29370" y="3921978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Día Nacional de Venezuela 2017</a:t>
            </a:r>
          </a:p>
          <a:p>
            <a:r>
              <a:rPr lang="es-ES" sz="2400" b="1" dirty="0" smtClean="0"/>
              <a:t>5 jul. 2017</a:t>
            </a:r>
            <a:endParaRPr lang="es-ES" sz="2400" b="1" dirty="0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Día del Padre 2017 (Taiwán)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519099"/>
            <a:ext cx="9525000" cy="3810000"/>
          </a:xfrm>
          <a:prstGeom prst="rect">
            <a:avLst/>
          </a:prstGeom>
          <a:noFill/>
        </p:spPr>
      </p:pic>
      <p:pic>
        <p:nvPicPr>
          <p:cNvPr id="1026" name="Picture 2" descr="Día de la Montaña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7998" y="519099"/>
            <a:ext cx="9525000" cy="3810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972312" y="3876685"/>
            <a:ext cx="37024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Día del Padre 2017 (Taiwán</a:t>
            </a:r>
            <a:r>
              <a:rPr lang="es-ES" dirty="0" smtClean="0"/>
              <a:t>)</a:t>
            </a:r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900874" y="4291310"/>
            <a:ext cx="162845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 smtClean="0"/>
              <a:t>8 ago. 2017</a:t>
            </a:r>
            <a:endParaRPr lang="es-ES" sz="2400" b="1" dirty="0"/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s://lh3.googleusercontent.com/nALHnW_E7Z7Bk3dBbyAo3as3v2IahNYC5ckrbsrYCOu6PhWn3Mn2gTavH2mcHz8CPPBdsZMimrBoGlxMV7lDWKrgDVtwN5aBEKWQGVaZeQ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874" y="661975"/>
            <a:ext cx="9465535" cy="3786214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9436" y="3662371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Carnaval 2017</a:t>
            </a:r>
          </a:p>
          <a:p>
            <a:r>
              <a:rPr lang="es-ES" sz="2400" b="1" dirty="0" smtClean="0"/>
              <a:t>27 feb.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s://lh3.googleusercontent.com/s2eL_ghwpR1tCe8UI_l2ZgtGl3RexKpc4b5VbQ_JNcR4FjL3Z_C7iS_poAEw71tTXjDzEwZL1wQFPK-dusO5WrlNbVG3YEqC8dTAF9fw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6560" y="447661"/>
            <a:ext cx="9644130" cy="3857652"/>
          </a:xfrm>
          <a:prstGeom prst="flowChartAlternateProcess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15122" y="3921978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Festival de los farolillos 2017 (Taiwán)</a:t>
            </a:r>
          </a:p>
          <a:p>
            <a:r>
              <a:rPr lang="es-ES" sz="2400" b="1" dirty="0" smtClean="0"/>
              <a:t>11 feb.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  <p:sndAc>
      <p:stSnd>
        <p:snd r:embed="rId2" name="02 - tiziano ferro con dean martin - arrivederci roma-bluworld.wav"/>
      </p:stSnd>
    </p:sndAc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Día Nacional de Perú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6560" y="519099"/>
            <a:ext cx="9525000" cy="3810000"/>
          </a:xfrm>
          <a:prstGeom prst="horizontalScroll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686692" y="3876685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/>
              <a:t>28 de julio de 2017</a:t>
            </a:r>
          </a:p>
          <a:p>
            <a:r>
              <a:rPr lang="es-ES" sz="2400" b="1" dirty="0" smtClean="0"/>
              <a:t>Día Nacional de Perú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ecciones en Kenia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122" y="447661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829436" y="3805247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8 de agosto de 2017</a:t>
            </a:r>
          </a:p>
          <a:p>
            <a:r>
              <a:rPr lang="es-ES" sz="2400" b="1" dirty="0" smtClean="0"/>
              <a:t>Elecciones en Kenia 2017</a:t>
            </a:r>
            <a:endParaRPr lang="es-ES" sz="2400" b="1" dirty="0"/>
          </a:p>
        </p:txBody>
      </p:sp>
    </p:spTree>
  </p:cSld>
  <p:clrMapOvr>
    <a:masterClrMapping/>
  </p:clrMapOvr>
  <p:transition spd="med" advTm="8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42.º aniversario del reconocimiento oficial de la letra ё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2312" y="371475"/>
            <a:ext cx="9324975" cy="4381500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3" name="2 Rectángulo"/>
          <p:cNvSpPr/>
          <p:nvPr/>
        </p:nvSpPr>
        <p:spPr>
          <a:xfrm>
            <a:off x="686560" y="3090867"/>
            <a:ext cx="547052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29 de noviembre de 2015</a:t>
            </a:r>
          </a:p>
          <a:p>
            <a:r>
              <a:rPr lang="es-ES" sz="2400" b="1" dirty="0" smtClean="0"/>
              <a:t>42.º aniversario del reconocimiento oficial de la letra ё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80.º aniversario de la apertura del metro de Moscú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6223"/>
            <a:ext cx="10945813" cy="3886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57932" y="3921978"/>
            <a:ext cx="1021563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15 de mayo de 2015</a:t>
            </a:r>
          </a:p>
          <a:p>
            <a:r>
              <a:rPr lang="es-ES" sz="2400" b="1" dirty="0" smtClean="0"/>
              <a:t>80.º aniversario de la apertura del metro de Moscú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Día Nacional de Argentina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0941878" cy="4752976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3" name="2 Rectángulo"/>
          <p:cNvSpPr/>
          <p:nvPr/>
        </p:nvSpPr>
        <p:spPr>
          <a:xfrm>
            <a:off x="329370" y="3805247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 smtClean="0"/>
              <a:t>9 de julio de 2017</a:t>
            </a:r>
          </a:p>
          <a:p>
            <a:r>
              <a:rPr lang="es-ES" sz="2400" b="1" dirty="0" smtClean="0"/>
              <a:t>Día Nacional de Argentina 2017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Resultado de imagen de google gif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10945813" cy="4752975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AutoShape 2" descr="https://lh3.googleusercontent.com/AX_6aLoRAevS2Ch7Q9ycG60GHVR3_ywuZR9uYq9VrJBEo1L58CphK3k4l1XvTKklpjOGyYqe2Z0Q2xUSuOl2Cvhi6seOLb9asqaWtBbX4w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7588" name="AutoShape 4" descr="https://lh3.googleusercontent.com/nYm_2KwViXUHWb_F8d8NczBMqq1ohEN-6k7jCSkKzAGKZWrXMG1OvIRlNeAvxp-YjVu8zkYGyvMCFBnDFg3nvX2abUOHr9mfzFz3NItU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67590" name="Picture 6" descr="Campeonato mundial de taekwondo del 2017 en Muju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447661"/>
            <a:ext cx="9525000" cy="3810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5" name="4 Rectángulo"/>
          <p:cNvSpPr/>
          <p:nvPr/>
        </p:nvSpPr>
        <p:spPr>
          <a:xfrm>
            <a:off x="400808" y="3733809"/>
            <a:ext cx="7143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/>
              <a:t>24 de junio de 2017</a:t>
            </a:r>
          </a:p>
          <a:p>
            <a:r>
              <a:rPr lang="es-ES" sz="2400" b="1" dirty="0" smtClean="0"/>
              <a:t>Campeonato mundial de taekwondo del 2017 en </a:t>
            </a:r>
            <a:r>
              <a:rPr lang="es-ES" sz="2400" b="1" dirty="0" err="1" smtClean="0"/>
              <a:t>Muju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100.º aniversario del Desfile del Silenci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7998" y="447661"/>
            <a:ext cx="9525000" cy="3810000"/>
          </a:xfrm>
          <a:prstGeom prst="horizontalScroll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72378" y="3876685"/>
            <a:ext cx="5470525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dirty="0" smtClean="0"/>
              <a:t>28 de julio de 2017</a:t>
            </a:r>
          </a:p>
          <a:p>
            <a:r>
              <a:rPr lang="es-ES" sz="2400" b="1" dirty="0" smtClean="0"/>
              <a:t>100.º aniversario del Desfile del Silencio</a:t>
            </a:r>
            <a:endParaRPr lang="es-ES" sz="2400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45" name="Picture 9" descr="C:\Users\Jose Luis\Desktop\unname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246" y="447661"/>
            <a:ext cx="10169409" cy="3929090"/>
          </a:xfrm>
          <a:prstGeom prst="rect">
            <a:avLst/>
          </a:prstGeom>
          <a:noFill/>
        </p:spPr>
      </p:pic>
      <p:sp>
        <p:nvSpPr>
          <p:cNvPr id="65538" name="AutoShape 2" descr="Elecciones de Taiwán de 2014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5540" name="AutoShape 4" descr="Elecciones de Taiwán de 2014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5542" name="AutoShape 6" descr="Elecciones de Taiwán de 2014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5544" name="AutoShape 8" descr="Elecciones de Taiwán de 2014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615122" y="3733809"/>
            <a:ext cx="5470525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>12 dic. 2014</a:t>
            </a:r>
          </a:p>
          <a:p>
            <a:r>
              <a:rPr lang="es-ES" b="1" dirty="0" smtClean="0"/>
              <a:t>100 aniversario de Platero y yo</a:t>
            </a:r>
            <a:endParaRPr lang="es-ES" b="1" dirty="0"/>
          </a:p>
        </p:txBody>
      </p:sp>
    </p:spTree>
  </p:cSld>
  <p:clrMapOvr>
    <a:masterClrMapping/>
  </p:clrMapOvr>
  <p:transition spd="med" advTm="10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0945814" cy="4752975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334826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527667" y="2334833"/>
            <a:ext cx="4752975" cy="8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10945813" cy="48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4701215"/>
            <a:ext cx="10945813" cy="51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901" y="4022445"/>
            <a:ext cx="457287" cy="47440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370583" y="3168663"/>
            <a:ext cx="3222722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71152" y="347377"/>
            <a:ext cx="3353236" cy="352930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30162" y="-195281"/>
            <a:ext cx="4187513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viernes, 11 de agosto de 2017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16:39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FF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FF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58064" y="3948123"/>
            <a:ext cx="2404675" cy="6473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5290477" y="2270867"/>
            <a:ext cx="364860" cy="211243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109028"/>
            <a:ext cx="10945813" cy="15843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267461"/>
            <a:ext cx="10945813" cy="3485515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371594" y="0"/>
            <a:ext cx="5837767" cy="10826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320271"/>
            <a:ext cx="10945813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368228" y="3274272"/>
            <a:ext cx="3192529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749918" y="2904596"/>
            <a:ext cx="2827668" cy="1637136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34401" y="3379893"/>
            <a:ext cx="1459442" cy="68654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059622"/>
            <a:ext cx="638506" cy="369676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429298"/>
            <a:ext cx="638506" cy="369676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2798974"/>
            <a:ext cx="638506" cy="369676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168650"/>
            <a:ext cx="638506" cy="369676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541732"/>
            <a:ext cx="10945813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925617" y="580919"/>
            <a:ext cx="5776957" cy="14611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GOOGLE 3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GOOGLE 3</Template>
  <TotalTime>2</TotalTime>
  <Words>507</Words>
  <Application>Microsoft Office PowerPoint</Application>
  <PresentationFormat>Personalizado</PresentationFormat>
  <Paragraphs>92</Paragraphs>
  <Slides>54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54</vt:i4>
      </vt:variant>
    </vt:vector>
  </HeadingPairs>
  <TitlesOfParts>
    <vt:vector size="57" baseType="lpstr">
      <vt:lpstr>GOOGLE 3</vt:lpstr>
      <vt:lpstr>1_Diseño predeterminado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2017-08-11T14:39:24Z</dcterms:created>
  <dcterms:modified xsi:type="dcterms:W3CDTF">2017-08-11T14:42:14Z</dcterms:modified>
</cp:coreProperties>
</file>